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1174413" cy="6145213"/>
  <p:notesSz cx="6858000" cy="9144000"/>
  <p:defaultTextStyle>
    <a:defPPr>
      <a:defRPr lang="en-US"/>
    </a:defPPr>
    <a:lvl1pPr marL="0" algn="l" defTabSz="831281" rtl="0" eaLnBrk="1" latinLnBrk="0" hangingPunct="1">
      <a:defRPr sz="1636" kern="1200">
        <a:solidFill>
          <a:schemeClr val="tx1"/>
        </a:solidFill>
        <a:latin typeface="+mn-lt"/>
        <a:ea typeface="+mn-ea"/>
        <a:cs typeface="+mn-cs"/>
      </a:defRPr>
    </a:lvl1pPr>
    <a:lvl2pPr marL="415641" algn="l" defTabSz="831281" rtl="0" eaLnBrk="1" latinLnBrk="0" hangingPunct="1">
      <a:defRPr sz="1636" kern="1200">
        <a:solidFill>
          <a:schemeClr val="tx1"/>
        </a:solidFill>
        <a:latin typeface="+mn-lt"/>
        <a:ea typeface="+mn-ea"/>
        <a:cs typeface="+mn-cs"/>
      </a:defRPr>
    </a:lvl2pPr>
    <a:lvl3pPr marL="831281" algn="l" defTabSz="831281" rtl="0" eaLnBrk="1" latinLnBrk="0" hangingPunct="1">
      <a:defRPr sz="1636" kern="1200">
        <a:solidFill>
          <a:schemeClr val="tx1"/>
        </a:solidFill>
        <a:latin typeface="+mn-lt"/>
        <a:ea typeface="+mn-ea"/>
        <a:cs typeface="+mn-cs"/>
      </a:defRPr>
    </a:lvl3pPr>
    <a:lvl4pPr marL="1246922" algn="l" defTabSz="831281" rtl="0" eaLnBrk="1" latinLnBrk="0" hangingPunct="1">
      <a:defRPr sz="1636" kern="1200">
        <a:solidFill>
          <a:schemeClr val="tx1"/>
        </a:solidFill>
        <a:latin typeface="+mn-lt"/>
        <a:ea typeface="+mn-ea"/>
        <a:cs typeface="+mn-cs"/>
      </a:defRPr>
    </a:lvl4pPr>
    <a:lvl5pPr marL="1662562" algn="l" defTabSz="831281" rtl="0" eaLnBrk="1" latinLnBrk="0" hangingPunct="1">
      <a:defRPr sz="1636" kern="1200">
        <a:solidFill>
          <a:schemeClr val="tx1"/>
        </a:solidFill>
        <a:latin typeface="+mn-lt"/>
        <a:ea typeface="+mn-ea"/>
        <a:cs typeface="+mn-cs"/>
      </a:defRPr>
    </a:lvl5pPr>
    <a:lvl6pPr marL="2078203" algn="l" defTabSz="831281" rtl="0" eaLnBrk="1" latinLnBrk="0" hangingPunct="1">
      <a:defRPr sz="1636" kern="1200">
        <a:solidFill>
          <a:schemeClr val="tx1"/>
        </a:solidFill>
        <a:latin typeface="+mn-lt"/>
        <a:ea typeface="+mn-ea"/>
        <a:cs typeface="+mn-cs"/>
      </a:defRPr>
    </a:lvl6pPr>
    <a:lvl7pPr marL="2493843" algn="l" defTabSz="831281" rtl="0" eaLnBrk="1" latinLnBrk="0" hangingPunct="1">
      <a:defRPr sz="1636" kern="1200">
        <a:solidFill>
          <a:schemeClr val="tx1"/>
        </a:solidFill>
        <a:latin typeface="+mn-lt"/>
        <a:ea typeface="+mn-ea"/>
        <a:cs typeface="+mn-cs"/>
      </a:defRPr>
    </a:lvl7pPr>
    <a:lvl8pPr marL="2909484" algn="l" defTabSz="831281" rtl="0" eaLnBrk="1" latinLnBrk="0" hangingPunct="1">
      <a:defRPr sz="1636" kern="1200">
        <a:solidFill>
          <a:schemeClr val="tx1"/>
        </a:solidFill>
        <a:latin typeface="+mn-lt"/>
        <a:ea typeface="+mn-ea"/>
        <a:cs typeface="+mn-cs"/>
      </a:defRPr>
    </a:lvl8pPr>
    <a:lvl9pPr marL="3325124" algn="l" defTabSz="831281" rtl="0" eaLnBrk="1" latinLnBrk="0" hangingPunct="1">
      <a:defRPr sz="163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9496"/>
    <a:srgbClr val="624099"/>
    <a:srgbClr val="00AE4D"/>
    <a:srgbClr val="384EA2"/>
    <a:srgbClr val="F15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7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M Prison &amp; Probation Service. Changing Lives Together.&#10;#ChangingLivesTogether" title="HMP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" y="0"/>
            <a:ext cx="11172283" cy="6145213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35430" y="1776550"/>
            <a:ext cx="5033553" cy="3509825"/>
          </a:xfrm>
        </p:spPr>
        <p:txBody>
          <a:bodyPr/>
          <a:lstStyle>
            <a:lvl1pPr>
              <a:defRPr>
                <a:solidFill>
                  <a:srgbClr val="F15A22"/>
                </a:solidFill>
              </a:defRPr>
            </a:lvl1pPr>
            <a:lvl2pPr>
              <a:defRPr>
                <a:solidFill>
                  <a:srgbClr val="F15A22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5738813" y="461554"/>
            <a:ext cx="4964112" cy="5234396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3840163" y="461963"/>
            <a:ext cx="1228725" cy="6350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295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M Prison &amp; Probation Service. Changing Lives Together.&#10;#ChangingLivesTogether" title="HMP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" y="0"/>
            <a:ext cx="11172283" cy="6145213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731703" y="469582"/>
            <a:ext cx="1531937" cy="81057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35430" y="1776550"/>
            <a:ext cx="10296000" cy="3509825"/>
          </a:xfrm>
        </p:spPr>
        <p:txBody>
          <a:bodyPr anchor="ctr" anchorCtr="0"/>
          <a:lstStyle>
            <a:lvl1pPr algn="ctr">
              <a:defRPr sz="7000">
                <a:solidFill>
                  <a:srgbClr val="F15A22"/>
                </a:solidFill>
              </a:defRPr>
            </a:lvl1pPr>
            <a:lvl2pPr algn="ctr">
              <a:defRPr>
                <a:solidFill>
                  <a:srgbClr val="F15A22"/>
                </a:solidFill>
              </a:defRPr>
            </a:lvl2pPr>
            <a:lvl3pPr algn="ctr">
              <a:defRPr sz="1900"/>
            </a:lvl3pPr>
            <a:lvl4pPr algn="ctr">
              <a:defRPr sz="1900"/>
            </a:lvl4pPr>
            <a:lvl5pPr algn="ctr">
              <a:defRPr sz="1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145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M Prison &amp; Probation Service. Changing Lives Together.&#10;#ChangingLivesTogether" title="HMP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" y="0"/>
            <a:ext cx="11172283" cy="6145213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731703" y="469582"/>
            <a:ext cx="1531937" cy="81057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35430" y="1776550"/>
            <a:ext cx="10296000" cy="3509825"/>
          </a:xfrm>
        </p:spPr>
        <p:txBody>
          <a:bodyPr anchor="ctr" anchorCtr="0"/>
          <a:lstStyle>
            <a:lvl1pPr algn="ctr">
              <a:defRPr sz="7000">
                <a:solidFill>
                  <a:srgbClr val="624099"/>
                </a:solidFill>
              </a:defRPr>
            </a:lvl1pPr>
            <a:lvl2pPr algn="ctr">
              <a:defRPr>
                <a:solidFill>
                  <a:srgbClr val="624099"/>
                </a:solidFill>
              </a:defRPr>
            </a:lvl2pPr>
            <a:lvl3pPr algn="ctr">
              <a:defRPr sz="1900"/>
            </a:lvl3pPr>
            <a:lvl4pPr algn="ctr">
              <a:defRPr sz="1900"/>
            </a:lvl4pPr>
            <a:lvl5pPr algn="ctr">
              <a:defRPr sz="1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7233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M Prison &amp; Probation Service. Changing Lives Together.&#10;#ChangingLivesTogether" title="HMP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" y="0"/>
            <a:ext cx="11172283" cy="6145213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731703" y="469582"/>
            <a:ext cx="1531937" cy="81057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35430" y="1776550"/>
            <a:ext cx="10296000" cy="3509825"/>
          </a:xfrm>
        </p:spPr>
        <p:txBody>
          <a:bodyPr anchor="ctr" anchorCtr="0"/>
          <a:lstStyle>
            <a:lvl1pPr algn="ctr">
              <a:defRPr sz="7000">
                <a:solidFill>
                  <a:srgbClr val="00AE4D"/>
                </a:solidFill>
              </a:defRPr>
            </a:lvl1pPr>
            <a:lvl2pPr algn="ctr">
              <a:defRPr>
                <a:solidFill>
                  <a:srgbClr val="00AE4D"/>
                </a:solidFill>
              </a:defRPr>
            </a:lvl2pPr>
            <a:lvl3pPr algn="ctr">
              <a:defRPr sz="1900"/>
            </a:lvl3pPr>
            <a:lvl4pPr algn="ctr">
              <a:defRPr sz="1900"/>
            </a:lvl4pPr>
            <a:lvl5pPr algn="ctr">
              <a:defRPr sz="1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22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M Prison &amp; Probation Service. Changing Lives Together.&#10;#ChangingLivesTogether" title="HMP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" y="0"/>
            <a:ext cx="11172283" cy="6145213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731703" y="469582"/>
            <a:ext cx="1531937" cy="81057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35430" y="1776550"/>
            <a:ext cx="10296000" cy="3509825"/>
          </a:xfrm>
        </p:spPr>
        <p:txBody>
          <a:bodyPr anchor="ctr" anchorCtr="0"/>
          <a:lstStyle>
            <a:lvl1pPr algn="ctr">
              <a:defRPr sz="7000">
                <a:solidFill>
                  <a:srgbClr val="384EA2"/>
                </a:solidFill>
              </a:defRPr>
            </a:lvl1pPr>
            <a:lvl2pPr algn="ctr">
              <a:defRPr>
                <a:solidFill>
                  <a:srgbClr val="384EA2"/>
                </a:solidFill>
              </a:defRPr>
            </a:lvl2pPr>
            <a:lvl3pPr algn="ctr">
              <a:defRPr sz="1900"/>
            </a:lvl3pPr>
            <a:lvl4pPr algn="ctr">
              <a:defRPr sz="1900"/>
            </a:lvl4pPr>
            <a:lvl5pPr algn="ctr">
              <a:defRPr sz="1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9964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M Prison &amp; Probation Service. Changing Lives Together.&#10;#ChangingLivesTogether" title="HMP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" y="0"/>
            <a:ext cx="11172283" cy="6145213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731703" y="469582"/>
            <a:ext cx="1531937" cy="81057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35430" y="1776550"/>
            <a:ext cx="10296000" cy="3509825"/>
          </a:xfrm>
        </p:spPr>
        <p:txBody>
          <a:bodyPr anchor="ctr" anchorCtr="0"/>
          <a:lstStyle>
            <a:lvl1pPr algn="ctr">
              <a:defRPr sz="7000">
                <a:solidFill>
                  <a:srgbClr val="384EA2"/>
                </a:solidFill>
              </a:defRPr>
            </a:lvl1pPr>
            <a:lvl2pPr algn="ctr">
              <a:defRPr>
                <a:solidFill>
                  <a:srgbClr val="384EA2"/>
                </a:solidFill>
              </a:defRPr>
            </a:lvl2pPr>
            <a:lvl3pPr algn="ctr">
              <a:defRPr sz="1900"/>
            </a:lvl3pPr>
            <a:lvl4pPr algn="ctr">
              <a:defRPr sz="1900"/>
            </a:lvl4pPr>
            <a:lvl5pPr algn="ctr">
              <a:defRPr sz="1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406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M Prison &amp; Probation Service. Changing Lives Together.&#10;#ChangingLivesTogether" title="HMP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" y="0"/>
            <a:ext cx="11172283" cy="6145213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731703" y="469582"/>
            <a:ext cx="1531937" cy="81057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35430" y="1776550"/>
            <a:ext cx="10296000" cy="3509825"/>
          </a:xfrm>
        </p:spPr>
        <p:txBody>
          <a:bodyPr anchor="ctr" anchorCtr="0"/>
          <a:lstStyle>
            <a:lvl1pPr algn="ctr">
              <a:defRPr sz="7000">
                <a:solidFill>
                  <a:srgbClr val="F15A22"/>
                </a:solidFill>
              </a:defRPr>
            </a:lvl1pPr>
            <a:lvl2pPr algn="ctr">
              <a:defRPr>
                <a:solidFill>
                  <a:srgbClr val="F15A22"/>
                </a:solidFill>
              </a:defRPr>
            </a:lvl2pPr>
            <a:lvl3pPr algn="ctr">
              <a:defRPr sz="1900"/>
            </a:lvl3pPr>
            <a:lvl4pPr algn="ctr">
              <a:defRPr sz="1900"/>
            </a:lvl4pPr>
            <a:lvl5pPr algn="ctr">
              <a:defRPr sz="1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369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M Prison &amp; Probation Service. Changing Lives Together.&#10;#ChangingLivesTogether" title="HMP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" y="0"/>
            <a:ext cx="11172283" cy="6145213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731703" y="469582"/>
            <a:ext cx="1531937" cy="81057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35430" y="1776550"/>
            <a:ext cx="10296000" cy="3509825"/>
          </a:xfrm>
        </p:spPr>
        <p:txBody>
          <a:bodyPr anchor="ctr" anchorCtr="0"/>
          <a:lstStyle>
            <a:lvl1pPr algn="ctr">
              <a:defRPr sz="7000">
                <a:solidFill>
                  <a:srgbClr val="00AE4D"/>
                </a:solidFill>
              </a:defRPr>
            </a:lvl1pPr>
            <a:lvl2pPr algn="ctr">
              <a:defRPr>
                <a:solidFill>
                  <a:srgbClr val="00AE4D"/>
                </a:solidFill>
              </a:defRPr>
            </a:lvl2pPr>
            <a:lvl3pPr algn="ctr">
              <a:defRPr sz="1900"/>
            </a:lvl3pPr>
            <a:lvl4pPr algn="ctr">
              <a:defRPr sz="1900"/>
            </a:lvl4pPr>
            <a:lvl5pPr algn="ctr">
              <a:defRPr sz="1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362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M Prison &amp; Probation Service. Changing Lives Together.&#10;#ChangingLivesTogether" title="HMP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" y="0"/>
            <a:ext cx="11172283" cy="6145213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731703" y="469582"/>
            <a:ext cx="1531937" cy="81057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35430" y="1776550"/>
            <a:ext cx="10296000" cy="3509825"/>
          </a:xfrm>
        </p:spPr>
        <p:txBody>
          <a:bodyPr anchor="ctr" anchorCtr="0"/>
          <a:lstStyle>
            <a:lvl1pPr algn="ctr">
              <a:defRPr sz="7000">
                <a:solidFill>
                  <a:srgbClr val="624099"/>
                </a:solidFill>
              </a:defRPr>
            </a:lvl1pPr>
            <a:lvl2pPr algn="ctr">
              <a:defRPr>
                <a:solidFill>
                  <a:srgbClr val="624099"/>
                </a:solidFill>
              </a:defRPr>
            </a:lvl2pPr>
            <a:lvl3pPr algn="ctr">
              <a:defRPr sz="1900"/>
            </a:lvl3pPr>
            <a:lvl4pPr algn="ctr">
              <a:defRPr sz="1900"/>
            </a:lvl4pPr>
            <a:lvl5pPr algn="ctr">
              <a:defRPr sz="1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908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M Prison &amp; Probation Service. Changing Lives Together.&#10;#ChangingLivesTogether" title="HMP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" y="0"/>
            <a:ext cx="11172283" cy="6145213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731703" y="469582"/>
            <a:ext cx="1531937" cy="81057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35430" y="1776550"/>
            <a:ext cx="10296000" cy="3509825"/>
          </a:xfrm>
        </p:spPr>
        <p:txBody>
          <a:bodyPr anchor="ctr" anchorCtr="0"/>
          <a:lstStyle>
            <a:lvl1pPr algn="ctr">
              <a:defRPr sz="7000">
                <a:solidFill>
                  <a:srgbClr val="159496"/>
                </a:solidFill>
              </a:defRPr>
            </a:lvl1pPr>
            <a:lvl2pPr algn="ctr">
              <a:defRPr>
                <a:solidFill>
                  <a:srgbClr val="159496"/>
                </a:solidFill>
              </a:defRPr>
            </a:lvl2pPr>
            <a:lvl3pPr algn="ctr">
              <a:defRPr sz="1900"/>
            </a:lvl3pPr>
            <a:lvl4pPr algn="ctr">
              <a:defRPr sz="1900"/>
            </a:lvl4pPr>
            <a:lvl5pPr algn="ctr">
              <a:defRPr sz="1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518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M Prison &amp; Probation Service. Changing Lives Together.&#10;#ChangingLivesTogether" title="HMP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" y="0"/>
            <a:ext cx="11172283" cy="6145213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5738813" y="461554"/>
            <a:ext cx="4964112" cy="5234396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3840163" y="461963"/>
            <a:ext cx="1228725" cy="6350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35430" y="1776550"/>
            <a:ext cx="5033553" cy="3509825"/>
          </a:xfrm>
        </p:spPr>
        <p:txBody>
          <a:bodyPr/>
          <a:lstStyle>
            <a:lvl1pPr>
              <a:defRPr>
                <a:solidFill>
                  <a:srgbClr val="624099"/>
                </a:solidFill>
              </a:defRPr>
            </a:lvl1pPr>
            <a:lvl2pPr>
              <a:defRPr>
                <a:solidFill>
                  <a:srgbClr val="624099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744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M Prison &amp; Probation Service. Changing Lives Together.&#10;#ChangingLivesTogether" title="HMP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" y="0"/>
            <a:ext cx="11172283" cy="6145213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5738813" y="461554"/>
            <a:ext cx="4964112" cy="5234396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3840163" y="461963"/>
            <a:ext cx="1228725" cy="6350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35430" y="1776550"/>
            <a:ext cx="5033553" cy="3509825"/>
          </a:xfrm>
        </p:spPr>
        <p:txBody>
          <a:bodyPr/>
          <a:lstStyle>
            <a:lvl1pPr>
              <a:defRPr>
                <a:solidFill>
                  <a:srgbClr val="00AE4D"/>
                </a:solidFill>
              </a:defRPr>
            </a:lvl1pPr>
            <a:lvl2pPr>
              <a:defRPr>
                <a:solidFill>
                  <a:srgbClr val="00AE4D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750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M Prison &amp; Probation Service. Changing Lives Together.&#10;#ChangingLivesTogether" title="HMP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" y="0"/>
            <a:ext cx="11172283" cy="6145213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5738813" y="461554"/>
            <a:ext cx="4964112" cy="5234396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3840163" y="461963"/>
            <a:ext cx="1228725" cy="6350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35430" y="1776550"/>
            <a:ext cx="5033553" cy="3509825"/>
          </a:xfrm>
        </p:spPr>
        <p:txBody>
          <a:bodyPr/>
          <a:lstStyle>
            <a:lvl1pPr>
              <a:defRPr>
                <a:solidFill>
                  <a:srgbClr val="384EA2"/>
                </a:solidFill>
              </a:defRPr>
            </a:lvl1pPr>
            <a:lvl2pPr>
              <a:defRPr>
                <a:solidFill>
                  <a:srgbClr val="384EA2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2918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M Prison &amp; Probation Service. Changing Lives Together.&#10;#ChangingLivesTogether" title="HMP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" y="0"/>
            <a:ext cx="11172283" cy="6145213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5738813" y="461554"/>
            <a:ext cx="4964112" cy="5234396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3840163" y="461963"/>
            <a:ext cx="1228725" cy="6350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35430" y="1776550"/>
            <a:ext cx="5033553" cy="3509825"/>
          </a:xfrm>
        </p:spPr>
        <p:txBody>
          <a:bodyPr/>
          <a:lstStyle>
            <a:lvl1pPr>
              <a:defRPr>
                <a:solidFill>
                  <a:srgbClr val="384EA2"/>
                </a:solidFill>
              </a:defRPr>
            </a:lvl1pPr>
            <a:lvl2pPr>
              <a:defRPr>
                <a:solidFill>
                  <a:srgbClr val="384EA2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306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M Prison &amp; Probation Service. Changing Lives Together.&#10;#ChangingLivesTogether" title="HMP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" y="0"/>
            <a:ext cx="11172283" cy="6145213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5738813" y="461554"/>
            <a:ext cx="4964112" cy="5234396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3840163" y="461963"/>
            <a:ext cx="1228725" cy="6350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35430" y="1776550"/>
            <a:ext cx="5033553" cy="3509825"/>
          </a:xfrm>
        </p:spPr>
        <p:txBody>
          <a:bodyPr/>
          <a:lstStyle>
            <a:lvl1pPr>
              <a:defRPr>
                <a:solidFill>
                  <a:srgbClr val="F15A22"/>
                </a:solidFill>
              </a:defRPr>
            </a:lvl1pPr>
            <a:lvl2pPr>
              <a:defRPr>
                <a:solidFill>
                  <a:srgbClr val="F15A22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6271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M Prison &amp; Probation Service. Changing Lives Together.&#10;#ChangingLivesTogether" title="HMP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" y="0"/>
            <a:ext cx="11172283" cy="6145213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5738813" y="461554"/>
            <a:ext cx="4964112" cy="5234396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3840163" y="461963"/>
            <a:ext cx="1228725" cy="6350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35430" y="1776550"/>
            <a:ext cx="5033553" cy="3509825"/>
          </a:xfrm>
        </p:spPr>
        <p:txBody>
          <a:bodyPr/>
          <a:lstStyle>
            <a:lvl1pPr>
              <a:defRPr>
                <a:solidFill>
                  <a:srgbClr val="00AE4D"/>
                </a:solidFill>
              </a:defRPr>
            </a:lvl1pPr>
            <a:lvl2pPr>
              <a:defRPr>
                <a:solidFill>
                  <a:srgbClr val="00AE4D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243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M Prison &amp; Probation Service. Changing Lives Together.&#10;#ChangingLivesTogether" title="HMP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" y="0"/>
            <a:ext cx="11172283" cy="6145213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5738813" y="461554"/>
            <a:ext cx="4964112" cy="5234396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3840163" y="461963"/>
            <a:ext cx="1228725" cy="6350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35430" y="1776550"/>
            <a:ext cx="5033553" cy="3509825"/>
          </a:xfrm>
        </p:spPr>
        <p:txBody>
          <a:bodyPr/>
          <a:lstStyle>
            <a:lvl1pPr>
              <a:defRPr>
                <a:solidFill>
                  <a:srgbClr val="624099"/>
                </a:solidFill>
              </a:defRPr>
            </a:lvl1pPr>
            <a:lvl2pPr>
              <a:defRPr>
                <a:solidFill>
                  <a:srgbClr val="624099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1022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M Prison &amp; Probation Service. Changing Lives Together.&#10;#ChangingLivesTogether" title="HMP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" y="0"/>
            <a:ext cx="11172283" cy="6145213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5738813" y="461554"/>
            <a:ext cx="4964112" cy="5234396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3840163" y="461963"/>
            <a:ext cx="1228725" cy="6350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35430" y="1776550"/>
            <a:ext cx="5033553" cy="3509825"/>
          </a:xfrm>
        </p:spPr>
        <p:txBody>
          <a:bodyPr/>
          <a:lstStyle>
            <a:lvl1pPr>
              <a:defRPr>
                <a:solidFill>
                  <a:srgbClr val="159496"/>
                </a:solidFill>
              </a:defRPr>
            </a:lvl1pPr>
            <a:lvl2pPr>
              <a:defRPr>
                <a:solidFill>
                  <a:srgbClr val="159496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9200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430" y="1776550"/>
            <a:ext cx="5033554" cy="350955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76371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iming>
    <p:tnLst>
      <p:par>
        <p:cTn id="1" dur="indefinite" restart="never" nodeType="tmRoot"/>
      </p:par>
    </p:tnLst>
  </p:timing>
  <p:txStyles>
    <p:titleStyle>
      <a:lvl1pPr algn="l" defTabSz="819394" rtl="0" eaLnBrk="1" latinLnBrk="0" hangingPunct="1">
        <a:lnSpc>
          <a:spcPct val="90000"/>
        </a:lnSpc>
        <a:spcBef>
          <a:spcPct val="0"/>
        </a:spcBef>
        <a:buNone/>
        <a:defRPr sz="39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819394" rtl="0" eaLnBrk="1" latinLnBrk="0" hangingPunct="1">
        <a:lnSpc>
          <a:spcPct val="100000"/>
        </a:lnSpc>
        <a:spcBef>
          <a:spcPts val="0"/>
        </a:spcBef>
        <a:buFontTx/>
        <a:buNone/>
        <a:defRPr sz="2100" b="0" kern="1200">
          <a:solidFill>
            <a:schemeClr val="tx1"/>
          </a:solidFill>
          <a:latin typeface="Arial Black" panose="020B0A04020102020204" pitchFamily="34" charset="0"/>
          <a:ea typeface="+mn-ea"/>
          <a:cs typeface="Arial" panose="020B0604020202020204" pitchFamily="34" charset="0"/>
        </a:defRPr>
      </a:lvl1pPr>
      <a:lvl2pPr marL="0" indent="0" algn="l" defTabSz="819394" rtl="0" eaLnBrk="1" latinLnBrk="0" hangingPunct="1">
        <a:lnSpc>
          <a:spcPct val="100000"/>
        </a:lnSpc>
        <a:spcBef>
          <a:spcPts val="1200"/>
        </a:spcBef>
        <a:buFontTx/>
        <a:buNone/>
        <a:defRPr sz="19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0" indent="0" algn="l" defTabSz="819394" rtl="0" eaLnBrk="1" latinLnBrk="0" hangingPunct="1">
        <a:lnSpc>
          <a:spcPct val="100000"/>
        </a:lnSpc>
        <a:spcBef>
          <a:spcPts val="0"/>
        </a:spcBef>
        <a:buFontTx/>
        <a:buNone/>
        <a:defRPr sz="1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0" indent="0" algn="l" defTabSz="819394" rtl="0" eaLnBrk="1" latinLnBrk="0" hangingPunct="1">
        <a:lnSpc>
          <a:spcPct val="100000"/>
        </a:lnSpc>
        <a:spcBef>
          <a:spcPts val="0"/>
        </a:spcBef>
        <a:buFontTx/>
        <a:buNone/>
        <a:defRPr sz="1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819394" rtl="0" eaLnBrk="1" latinLnBrk="0" hangingPunct="1">
        <a:lnSpc>
          <a:spcPct val="100000"/>
        </a:lnSpc>
        <a:spcBef>
          <a:spcPts val="0"/>
        </a:spcBef>
        <a:buFontTx/>
        <a:buNone/>
        <a:defRPr sz="1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253333" indent="-204848" algn="l" defTabSz="819394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3" kern="1200">
          <a:solidFill>
            <a:schemeClr val="tx1"/>
          </a:solidFill>
          <a:latin typeface="+mn-lt"/>
          <a:ea typeface="+mn-ea"/>
          <a:cs typeface="+mn-cs"/>
        </a:defRPr>
      </a:lvl6pPr>
      <a:lvl7pPr marL="2663030" indent="-204848" algn="l" defTabSz="819394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3" kern="1200">
          <a:solidFill>
            <a:schemeClr val="tx1"/>
          </a:solidFill>
          <a:latin typeface="+mn-lt"/>
          <a:ea typeface="+mn-ea"/>
          <a:cs typeface="+mn-cs"/>
        </a:defRPr>
      </a:lvl7pPr>
      <a:lvl8pPr marL="3072727" indent="-204848" algn="l" defTabSz="819394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3" kern="1200">
          <a:solidFill>
            <a:schemeClr val="tx1"/>
          </a:solidFill>
          <a:latin typeface="+mn-lt"/>
          <a:ea typeface="+mn-ea"/>
          <a:cs typeface="+mn-cs"/>
        </a:defRPr>
      </a:lvl8pPr>
      <a:lvl9pPr marL="3482424" indent="-204848" algn="l" defTabSz="819394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9394" rtl="0" eaLnBrk="1" latinLnBrk="0" hangingPunct="1">
        <a:defRPr sz="1613" kern="1200">
          <a:solidFill>
            <a:schemeClr val="tx1"/>
          </a:solidFill>
          <a:latin typeface="+mn-lt"/>
          <a:ea typeface="+mn-ea"/>
          <a:cs typeface="+mn-cs"/>
        </a:defRPr>
      </a:lvl1pPr>
      <a:lvl2pPr marL="409697" algn="l" defTabSz="819394" rtl="0" eaLnBrk="1" latinLnBrk="0" hangingPunct="1">
        <a:defRPr sz="1613" kern="1200">
          <a:solidFill>
            <a:schemeClr val="tx1"/>
          </a:solidFill>
          <a:latin typeface="+mn-lt"/>
          <a:ea typeface="+mn-ea"/>
          <a:cs typeface="+mn-cs"/>
        </a:defRPr>
      </a:lvl2pPr>
      <a:lvl3pPr marL="819394" algn="l" defTabSz="819394" rtl="0" eaLnBrk="1" latinLnBrk="0" hangingPunct="1">
        <a:defRPr sz="1613" kern="1200">
          <a:solidFill>
            <a:schemeClr val="tx1"/>
          </a:solidFill>
          <a:latin typeface="+mn-lt"/>
          <a:ea typeface="+mn-ea"/>
          <a:cs typeface="+mn-cs"/>
        </a:defRPr>
      </a:lvl3pPr>
      <a:lvl4pPr marL="1229091" algn="l" defTabSz="819394" rtl="0" eaLnBrk="1" latinLnBrk="0" hangingPunct="1">
        <a:defRPr sz="1613" kern="1200">
          <a:solidFill>
            <a:schemeClr val="tx1"/>
          </a:solidFill>
          <a:latin typeface="+mn-lt"/>
          <a:ea typeface="+mn-ea"/>
          <a:cs typeface="+mn-cs"/>
        </a:defRPr>
      </a:lvl4pPr>
      <a:lvl5pPr marL="1638788" algn="l" defTabSz="819394" rtl="0" eaLnBrk="1" latinLnBrk="0" hangingPunct="1">
        <a:defRPr sz="1613" kern="1200">
          <a:solidFill>
            <a:schemeClr val="tx1"/>
          </a:solidFill>
          <a:latin typeface="+mn-lt"/>
          <a:ea typeface="+mn-ea"/>
          <a:cs typeface="+mn-cs"/>
        </a:defRPr>
      </a:lvl5pPr>
      <a:lvl6pPr marL="2048485" algn="l" defTabSz="819394" rtl="0" eaLnBrk="1" latinLnBrk="0" hangingPunct="1">
        <a:defRPr sz="1613" kern="1200">
          <a:solidFill>
            <a:schemeClr val="tx1"/>
          </a:solidFill>
          <a:latin typeface="+mn-lt"/>
          <a:ea typeface="+mn-ea"/>
          <a:cs typeface="+mn-cs"/>
        </a:defRPr>
      </a:lvl6pPr>
      <a:lvl7pPr marL="2458182" algn="l" defTabSz="819394" rtl="0" eaLnBrk="1" latinLnBrk="0" hangingPunct="1">
        <a:defRPr sz="1613" kern="1200">
          <a:solidFill>
            <a:schemeClr val="tx1"/>
          </a:solidFill>
          <a:latin typeface="+mn-lt"/>
          <a:ea typeface="+mn-ea"/>
          <a:cs typeface="+mn-cs"/>
        </a:defRPr>
      </a:lvl7pPr>
      <a:lvl8pPr marL="2867878" algn="l" defTabSz="819394" rtl="0" eaLnBrk="1" latinLnBrk="0" hangingPunct="1">
        <a:defRPr sz="1613" kern="1200">
          <a:solidFill>
            <a:schemeClr val="tx1"/>
          </a:solidFill>
          <a:latin typeface="+mn-lt"/>
          <a:ea typeface="+mn-ea"/>
          <a:cs typeface="+mn-cs"/>
        </a:defRPr>
      </a:lvl8pPr>
      <a:lvl9pPr marL="3277575" algn="l" defTabSz="819394" rtl="0" eaLnBrk="1" latinLnBrk="0" hangingPunct="1">
        <a:defRPr sz="1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How to use these templates</a:t>
            </a:r>
            <a:endParaRPr lang="en-GB" dirty="0"/>
          </a:p>
          <a:p>
            <a:pPr lvl="2"/>
            <a:r>
              <a:rPr lang="en-GB" dirty="0" smtClean="0"/>
              <a:t>The following slides are templates with different colour combinations. Some allow you to add a picture. Select a template, then type in a quote, the name of the person or organisation quoted and their role/job title, as appropriate. For the first nine templates you can add a picture in the large frame to the right. You can add a logo in the small frame to the right of the Changing Lives Together logo. </a:t>
            </a:r>
            <a:endParaRPr lang="en-GB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44281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Quote</a:t>
            </a:r>
          </a:p>
          <a:p>
            <a:pPr lvl="1"/>
            <a:r>
              <a:rPr lang="en-GB" dirty="0"/>
              <a:t>Name</a:t>
            </a:r>
          </a:p>
          <a:p>
            <a:pPr lvl="2"/>
            <a:r>
              <a:rPr lang="en-GB" dirty="0"/>
              <a:t>Role/job </a:t>
            </a:r>
            <a:r>
              <a:rPr lang="en-GB" dirty="0" smtClean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56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Quote</a:t>
            </a:r>
          </a:p>
          <a:p>
            <a:pPr lvl="1"/>
            <a:r>
              <a:rPr lang="en-GB" dirty="0" smtClean="0"/>
              <a:t>Name</a:t>
            </a:r>
          </a:p>
          <a:p>
            <a:pPr lvl="2"/>
            <a:r>
              <a:rPr lang="en-GB" dirty="0" smtClean="0"/>
              <a:t>Role/Job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24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Quote</a:t>
            </a:r>
          </a:p>
          <a:p>
            <a:pPr lvl="1"/>
            <a:r>
              <a:rPr lang="en-GB" dirty="0"/>
              <a:t>Name</a:t>
            </a:r>
          </a:p>
          <a:p>
            <a:pPr lvl="2"/>
            <a:r>
              <a:rPr lang="en-GB" dirty="0"/>
              <a:t>Role/Job </a:t>
            </a:r>
            <a:r>
              <a:rPr lang="en-GB" dirty="0" smtClean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36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Quote</a:t>
            </a:r>
          </a:p>
          <a:p>
            <a:pPr lvl="1"/>
            <a:r>
              <a:rPr lang="en-GB" dirty="0"/>
              <a:t>Name</a:t>
            </a:r>
          </a:p>
          <a:p>
            <a:pPr lvl="2"/>
            <a:r>
              <a:rPr lang="en-GB" dirty="0"/>
              <a:t>Role/Job </a:t>
            </a:r>
            <a:r>
              <a:rPr lang="en-GB" dirty="0" smtClean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04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Quote</a:t>
            </a:r>
          </a:p>
          <a:p>
            <a:pPr lvl="1"/>
            <a:r>
              <a:rPr lang="en-GB" dirty="0"/>
              <a:t>Name</a:t>
            </a:r>
          </a:p>
          <a:p>
            <a:pPr lvl="2"/>
            <a:r>
              <a:rPr lang="en-GB" dirty="0"/>
              <a:t>Role/Job </a:t>
            </a:r>
            <a:r>
              <a:rPr lang="en-GB" dirty="0" smtClean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95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mtClean="0"/>
              <a:t>Quote</a:t>
            </a:r>
          </a:p>
          <a:p>
            <a:pPr lvl="1"/>
            <a:r>
              <a:rPr lang="en-GB" smtClean="0"/>
              <a:t>Name</a:t>
            </a:r>
          </a:p>
          <a:p>
            <a:pPr lvl="2"/>
            <a:r>
              <a:rPr lang="en-GB" smtClean="0"/>
              <a:t>Role/Job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235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mtClean="0"/>
              <a:t>Quote</a:t>
            </a:r>
          </a:p>
          <a:p>
            <a:pPr lvl="1"/>
            <a:r>
              <a:rPr lang="en-GB" smtClean="0"/>
              <a:t>Name</a:t>
            </a:r>
          </a:p>
          <a:p>
            <a:pPr lvl="2"/>
            <a:r>
              <a:rPr lang="en-GB" smtClean="0"/>
              <a:t>Role/Job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54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mtClean="0"/>
              <a:t>Quote</a:t>
            </a:r>
          </a:p>
          <a:p>
            <a:pPr lvl="1"/>
            <a:r>
              <a:rPr lang="en-GB" smtClean="0"/>
              <a:t>Name</a:t>
            </a:r>
          </a:p>
          <a:p>
            <a:pPr lvl="2"/>
            <a:r>
              <a:rPr lang="en-GB" smtClean="0"/>
              <a:t>Role/Job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734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mtClean="0"/>
              <a:t>Quote</a:t>
            </a:r>
          </a:p>
          <a:p>
            <a:pPr lvl="1"/>
            <a:r>
              <a:rPr lang="en-GB" smtClean="0"/>
              <a:t>Name</a:t>
            </a:r>
          </a:p>
          <a:p>
            <a:pPr lvl="2"/>
            <a:r>
              <a:rPr lang="en-GB" smtClean="0"/>
              <a:t>Role/Job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925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mtClean="0"/>
              <a:t>Quote</a:t>
            </a:r>
          </a:p>
          <a:p>
            <a:pPr lvl="1"/>
            <a:r>
              <a:rPr lang="en-GB" smtClean="0"/>
              <a:t>Name</a:t>
            </a:r>
          </a:p>
          <a:p>
            <a:pPr lvl="2"/>
            <a:r>
              <a:rPr lang="en-GB" smtClean="0"/>
              <a:t>Role/Job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226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Quote</a:t>
            </a:r>
          </a:p>
          <a:p>
            <a:pPr lvl="1"/>
            <a:r>
              <a:rPr lang="en-GB" dirty="0" smtClean="0"/>
              <a:t>Name</a:t>
            </a:r>
          </a:p>
          <a:p>
            <a:pPr lvl="2"/>
            <a:r>
              <a:rPr lang="en-GB" dirty="0" smtClean="0"/>
              <a:t>Role/job title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25535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Quote</a:t>
            </a:r>
          </a:p>
          <a:p>
            <a:pPr lvl="1"/>
            <a:r>
              <a:rPr lang="en-GB" dirty="0"/>
              <a:t>Name</a:t>
            </a:r>
          </a:p>
          <a:p>
            <a:pPr lvl="2"/>
            <a:r>
              <a:rPr lang="en-GB" dirty="0"/>
              <a:t>Role/job title</a:t>
            </a:r>
          </a:p>
        </p:txBody>
      </p:sp>
    </p:spTree>
    <p:extLst>
      <p:ext uri="{BB962C8B-B14F-4D97-AF65-F5344CB8AC3E}">
        <p14:creationId xmlns:p14="http://schemas.microsoft.com/office/powerpoint/2010/main" val="50277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Quote</a:t>
            </a:r>
          </a:p>
          <a:p>
            <a:pPr lvl="1"/>
            <a:r>
              <a:rPr lang="en-GB" dirty="0"/>
              <a:t>Name</a:t>
            </a:r>
          </a:p>
          <a:p>
            <a:pPr lvl="2"/>
            <a:r>
              <a:rPr lang="en-GB" dirty="0"/>
              <a:t>Role/job </a:t>
            </a:r>
            <a:r>
              <a:rPr lang="en-GB" dirty="0" smtClean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128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Quote</a:t>
            </a:r>
          </a:p>
          <a:p>
            <a:pPr lvl="1"/>
            <a:r>
              <a:rPr lang="en-GB" dirty="0"/>
              <a:t>Name</a:t>
            </a:r>
          </a:p>
          <a:p>
            <a:pPr lvl="2"/>
            <a:r>
              <a:rPr lang="en-GB" dirty="0"/>
              <a:t>Role/job </a:t>
            </a:r>
            <a:r>
              <a:rPr lang="en-GB" dirty="0" smtClean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70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Quote</a:t>
            </a:r>
          </a:p>
          <a:p>
            <a:pPr lvl="1"/>
            <a:r>
              <a:rPr lang="en-GB" dirty="0"/>
              <a:t>Name</a:t>
            </a:r>
          </a:p>
          <a:p>
            <a:pPr lvl="2"/>
            <a:r>
              <a:rPr lang="en-GB" dirty="0"/>
              <a:t>Role/job </a:t>
            </a:r>
            <a:r>
              <a:rPr lang="en-GB" dirty="0" smtClean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395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Quote</a:t>
            </a:r>
          </a:p>
          <a:p>
            <a:pPr lvl="1"/>
            <a:r>
              <a:rPr lang="en-GB" dirty="0"/>
              <a:t>Name</a:t>
            </a:r>
          </a:p>
          <a:p>
            <a:pPr lvl="2"/>
            <a:r>
              <a:rPr lang="en-GB" dirty="0"/>
              <a:t>Role/job </a:t>
            </a:r>
            <a:r>
              <a:rPr lang="en-GB" dirty="0" smtClean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60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Quote</a:t>
            </a:r>
          </a:p>
          <a:p>
            <a:pPr lvl="1"/>
            <a:r>
              <a:rPr lang="en-GB" dirty="0"/>
              <a:t>Name</a:t>
            </a:r>
          </a:p>
          <a:p>
            <a:pPr lvl="2"/>
            <a:r>
              <a:rPr lang="en-GB" dirty="0"/>
              <a:t>Role/job </a:t>
            </a:r>
            <a:r>
              <a:rPr lang="en-GB" dirty="0" smtClean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61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Quote</a:t>
            </a:r>
          </a:p>
          <a:p>
            <a:pPr lvl="1"/>
            <a:r>
              <a:rPr lang="en-GB" dirty="0"/>
              <a:t>Name</a:t>
            </a:r>
          </a:p>
          <a:p>
            <a:pPr lvl="2"/>
            <a:r>
              <a:rPr lang="en-GB" dirty="0"/>
              <a:t>Role/job </a:t>
            </a:r>
            <a:r>
              <a:rPr lang="en-GB" dirty="0" smtClean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76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hanging Lives Together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15A22"/>
      </a:accent1>
      <a:accent2>
        <a:srgbClr val="624099"/>
      </a:accent2>
      <a:accent3>
        <a:srgbClr val="00AE4D"/>
      </a:accent3>
      <a:accent4>
        <a:srgbClr val="384EA2"/>
      </a:accent4>
      <a:accent5>
        <a:srgbClr val="159496"/>
      </a:accent5>
      <a:accent6>
        <a:srgbClr val="000000"/>
      </a:accent6>
      <a:hlink>
        <a:srgbClr val="384EA2"/>
      </a:hlink>
      <a:folHlink>
        <a:srgbClr val="F15A2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158</Words>
  <Application>Microsoft Office PowerPoint</Application>
  <PresentationFormat>Custom</PresentationFormat>
  <Paragraphs>56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Arial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HM Prison &amp; Probation Service</Manager>
  <Company>HM Prison &amp; Probation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Lives Together Twitter templates</dc:title>
  <dc:subject>Changing Lives Together Twitter templates</dc:subject>
  <dc:creator>HM Prison &amp; Probation Service</dc:creator>
  <cp:keywords>Changing; Lives; Together; Twitter; templates; HM Prison &amp; Probation Service; HMPPS;</cp:keywords>
  <cp:lastModifiedBy>Bond, Anna [NOMS]</cp:lastModifiedBy>
  <cp:revision>10</cp:revision>
  <dcterms:created xsi:type="dcterms:W3CDTF">2018-04-05T14:32:38Z</dcterms:created>
  <dcterms:modified xsi:type="dcterms:W3CDTF">2018-04-09T09:25:31Z</dcterms:modified>
</cp:coreProperties>
</file>