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8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9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0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11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15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16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533" r:id="rId2"/>
    <p:sldId id="870" r:id="rId3"/>
    <p:sldId id="871" r:id="rId4"/>
    <p:sldId id="848" r:id="rId5"/>
    <p:sldId id="379" r:id="rId6"/>
    <p:sldId id="873" r:id="rId7"/>
    <p:sldId id="824" r:id="rId8"/>
    <p:sldId id="380" r:id="rId9"/>
    <p:sldId id="823" r:id="rId10"/>
    <p:sldId id="825" r:id="rId11"/>
    <p:sldId id="537" r:id="rId12"/>
    <p:sldId id="826" r:id="rId13"/>
    <p:sldId id="827" r:id="rId14"/>
    <p:sldId id="549" r:id="rId15"/>
    <p:sldId id="828" r:id="rId16"/>
    <p:sldId id="829" r:id="rId17"/>
    <p:sldId id="382" r:id="rId18"/>
    <p:sldId id="830" r:id="rId19"/>
    <p:sldId id="831" r:id="rId20"/>
    <p:sldId id="385" r:id="rId21"/>
    <p:sldId id="832" r:id="rId22"/>
    <p:sldId id="833" r:id="rId23"/>
    <p:sldId id="653" r:id="rId24"/>
    <p:sldId id="834" r:id="rId25"/>
    <p:sldId id="835" r:id="rId26"/>
    <p:sldId id="386" r:id="rId27"/>
    <p:sldId id="836" r:id="rId28"/>
    <p:sldId id="837" r:id="rId29"/>
    <p:sldId id="564" r:id="rId30"/>
    <p:sldId id="840" r:id="rId31"/>
    <p:sldId id="841" r:id="rId32"/>
    <p:sldId id="565" r:id="rId33"/>
    <p:sldId id="842" r:id="rId34"/>
    <p:sldId id="843" r:id="rId35"/>
    <p:sldId id="387" r:id="rId36"/>
    <p:sldId id="844" r:id="rId37"/>
    <p:sldId id="845" r:id="rId38"/>
    <p:sldId id="874" r:id="rId39"/>
    <p:sldId id="771" r:id="rId40"/>
    <p:sldId id="567" r:id="rId41"/>
    <p:sldId id="846" r:id="rId42"/>
    <p:sldId id="847" r:id="rId43"/>
    <p:sldId id="728" r:id="rId44"/>
    <p:sldId id="863" r:id="rId45"/>
    <p:sldId id="865" r:id="rId46"/>
    <p:sldId id="866" r:id="rId47"/>
    <p:sldId id="867" r:id="rId48"/>
    <p:sldId id="389" r:id="rId49"/>
    <p:sldId id="872" r:id="rId50"/>
    <p:sldId id="588" r:id="rId51"/>
    <p:sldId id="589" r:id="rId52"/>
    <p:sldId id="868" r:id="rId53"/>
  </p:sldIdLst>
  <p:sldSz cx="9144000" cy="6858000" type="screen4x3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llNorriss" initials="G" lastIdx="15" clrIdx="0"/>
  <p:cmAuthor id="1" name="MoGannon" initials="M" lastIdx="12" clrIdx="1"/>
  <p:cmAuthor id="2" name="EmmaDelow" initials="E" lastIdx="48" clrIdx="2"/>
  <p:cmAuthor id="3" name="mogannon" initials="m" lastIdx="206" clrIdx="3"/>
  <p:cmAuthor id="4" name="mogannon" initials="MG" lastIdx="179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151"/>
    <a:srgbClr val="960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8" autoAdjust="0"/>
    <p:restoredTop sz="96089" autoAdjust="0"/>
  </p:normalViewPr>
  <p:slideViewPr>
    <p:cSldViewPr snapToGrid="0" snapToObjects="1">
      <p:cViewPr>
        <p:scale>
          <a:sx n="60" d="100"/>
          <a:sy n="60" d="100"/>
        </p:scale>
        <p:origin x="-3072" y="-1218"/>
      </p:cViewPr>
      <p:guideLst>
        <p:guide orient="horz" pos="2160"/>
        <p:guide pos="4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6004B"/>
              </a:solidFill>
            </c:spPr>
          </c:dPt>
          <c:dPt>
            <c:idx val="1"/>
            <c:invertIfNegative val="0"/>
            <c:bubble3D val="0"/>
            <c:spPr>
              <a:solidFill>
                <a:srgbClr val="515151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/>
              </a:solidFill>
            </c:spPr>
          </c:dPt>
          <c:dLbls>
            <c:txPr>
              <a:bodyPr/>
              <a:lstStyle/>
              <a:p>
                <a:pPr>
                  <a:defRPr sz="20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Sheet1!$A$23:$A$25</c:f>
              <c:strCache>
                <c:ptCount val="3"/>
                <c:pt idx="0">
                  <c:v>2018 (14)</c:v>
                </c:pt>
                <c:pt idx="1">
                  <c:v>2016 (9)</c:v>
                </c:pt>
                <c:pt idx="2">
                  <c:v>2014 (11)</c:v>
                </c:pt>
              </c:strCache>
            </c:strRef>
          </c:cat>
          <c:val>
            <c:numRef>
              <c:f>Sheet1!$G$23:$G$25</c:f>
              <c:numCache>
                <c:formatCode>0%</c:formatCode>
                <c:ptCount val="3"/>
                <c:pt idx="0">
                  <c:v>0.5</c:v>
                </c:pt>
                <c:pt idx="1">
                  <c:v>0.44</c:v>
                </c:pt>
                <c:pt idx="2">
                  <c:v>0.27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03126272"/>
        <c:axId val="203127808"/>
      </c:barChart>
      <c:catAx>
        <c:axId val="2031262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crossAx val="203127808"/>
        <c:crosses val="autoZero"/>
        <c:auto val="1"/>
        <c:lblAlgn val="ctr"/>
        <c:lblOffset val="100"/>
        <c:noMultiLvlLbl val="0"/>
      </c:catAx>
      <c:valAx>
        <c:axId val="203127808"/>
        <c:scaling>
          <c:orientation val="minMax"/>
          <c:min val="0"/>
        </c:scaling>
        <c:delete val="0"/>
        <c:axPos val="t"/>
        <c:numFmt formatCode="0%" sourceLinked="1"/>
        <c:majorTickMark val="none"/>
        <c:minorTickMark val="none"/>
        <c:tickLblPos val="none"/>
        <c:crossAx val="203126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82263805523504"/>
          <c:y val="4.0289867862499856E-2"/>
          <c:w val="0.82617736194476477"/>
          <c:h val="0.949396524845353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Sheet1!$F$19</c:f>
              <c:strCache>
                <c:ptCount val="1"/>
                <c:pt idx="0">
                  <c:v>2018 (n=9)</c:v>
                </c:pt>
              </c:strCache>
            </c:strRef>
          </c:tx>
          <c:spPr>
            <a:solidFill>
              <a:srgbClr val="96004B"/>
            </a:solidFill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Sheet1!$K$19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Sheet1!$F$20</c:f>
              <c:strCache>
                <c:ptCount val="1"/>
                <c:pt idx="0">
                  <c:v>2016 (n=9)</c:v>
                </c:pt>
              </c:strCache>
            </c:strRef>
          </c:tx>
          <c:invertIfNegative val="0"/>
          <c:val>
            <c:numRef>
              <c:f>Sheet1!$K$20</c:f>
              <c:numCache>
                <c:formatCode>0%</c:formatCode>
                <c:ptCount val="1"/>
                <c:pt idx="0">
                  <c:v>0.66000000000000014</c:v>
                </c:pt>
              </c:numCache>
            </c:numRef>
          </c:val>
        </c:ser>
        <c:ser>
          <c:idx val="2"/>
          <c:order val="2"/>
          <c:tx>
            <c:strRef>
              <c:f>Sheet1!$F$21</c:f>
              <c:strCache>
                <c:ptCount val="1"/>
                <c:pt idx="0">
                  <c:v>2014 (n=12)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val>
            <c:numRef>
              <c:f>Sheet1!$K$21</c:f>
              <c:numCache>
                <c:formatCode>0%</c:formatCode>
                <c:ptCount val="1"/>
                <c:pt idx="0">
                  <c:v>0.59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3003392"/>
        <c:axId val="203004928"/>
      </c:barChart>
      <c:catAx>
        <c:axId val="20300339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03004928"/>
        <c:crosses val="autoZero"/>
        <c:auto val="1"/>
        <c:lblAlgn val="ctr"/>
        <c:lblOffset val="100"/>
        <c:noMultiLvlLbl val="0"/>
      </c:catAx>
      <c:valAx>
        <c:axId val="20300492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03003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3060756128435"/>
          <c:y val="4.6341848018025746E-2"/>
          <c:w val="0.61449507657520996"/>
          <c:h val="0.7810081853019623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rgbClr val="96004B"/>
              </a:solidFill>
            </c:spPr>
          </c:dPt>
          <c:dLbls>
            <c:txPr>
              <a:bodyPr/>
              <a:lstStyle/>
              <a:p>
                <a:pPr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</c:dLbls>
          <c:cat>
            <c:strRef>
              <c:f>Sheet1!$A$12:$A$14</c:f>
              <c:strCache>
                <c:ptCount val="3"/>
                <c:pt idx="0">
                  <c:v>2014 (105)</c:v>
                </c:pt>
                <c:pt idx="1">
                  <c:v>2016 (n=195)</c:v>
                </c:pt>
                <c:pt idx="2">
                  <c:v>2018 (119)</c:v>
                </c:pt>
              </c:strCache>
            </c:strRef>
          </c:cat>
          <c:val>
            <c:numRef>
              <c:f>Sheet1!$B$12:$B$14</c:f>
              <c:numCache>
                <c:formatCode>0%</c:formatCode>
                <c:ptCount val="3"/>
                <c:pt idx="0">
                  <c:v>0.92</c:v>
                </c:pt>
                <c:pt idx="1">
                  <c:v>0.96000000000000008</c:v>
                </c:pt>
                <c:pt idx="2">
                  <c:v>0.93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4520064"/>
        <c:axId val="204542336"/>
      </c:barChart>
      <c:catAx>
        <c:axId val="204520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204542336"/>
        <c:crosses val="autoZero"/>
        <c:auto val="1"/>
        <c:lblAlgn val="ctr"/>
        <c:lblOffset val="100"/>
        <c:noMultiLvlLbl val="0"/>
      </c:catAx>
      <c:valAx>
        <c:axId val="204542336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one"/>
        <c:crossAx val="204520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6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ata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0.pn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image" Target="../media/image2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ata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0.pn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ata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0.png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ata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33.png"/></Relationships>
</file>

<file path=ppt/diagrams/_rels/data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ata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33.png"/></Relationships>
</file>

<file path=ppt/diagrams/_rels/data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image" Target="../media/image3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ata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6.pn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6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rawing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0.pn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image" Target="../media/image2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0.pn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0.png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rawing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33.png"/></Relationships>
</file>

<file path=ppt/diagrams/_rels/drawing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rawing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33.png"/></Relationships>
</file>

<file path=ppt/diagrams/_rels/drawing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image" Target="../media/image3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rawing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CBECB1-219C-4BEC-B7BA-87BD50CFF93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D62EE35-7C3D-4FB2-A843-0F5DC95AC6C1}">
      <dgm:prSet phldrT="[Text]"/>
      <dgm:spPr/>
      <dgm:t>
        <a:bodyPr/>
        <a:lstStyle/>
        <a:p>
          <a:r>
            <a:rPr lang="en-GB" b="1" dirty="0" smtClean="0"/>
            <a:t>Methodology</a:t>
          </a:r>
          <a:endParaRPr lang="en-GB" b="1" dirty="0"/>
        </a:p>
      </dgm:t>
    </dgm:pt>
    <dgm:pt modelId="{DD85D5DB-34A7-4F74-BE79-EB8C0B6D56A3}" type="parTrans" cxnId="{3A16B60F-44A7-44E4-A09E-5A48E43197D5}">
      <dgm:prSet/>
      <dgm:spPr/>
      <dgm:t>
        <a:bodyPr/>
        <a:lstStyle/>
        <a:p>
          <a:endParaRPr lang="en-GB"/>
        </a:p>
      </dgm:t>
    </dgm:pt>
    <dgm:pt modelId="{BAF0B894-8AFA-4480-85C1-E7EB8FCEFA01}" type="sibTrans" cxnId="{3A16B60F-44A7-44E4-A09E-5A48E43197D5}">
      <dgm:prSet/>
      <dgm:spPr/>
      <dgm:t>
        <a:bodyPr/>
        <a:lstStyle/>
        <a:p>
          <a:endParaRPr lang="en-GB"/>
        </a:p>
      </dgm:t>
    </dgm:pt>
    <dgm:pt modelId="{6E98972E-E6A3-498F-80DC-110E5DD868E7}">
      <dgm:prSet phldrT="[Text]"/>
      <dgm:spPr>
        <a:noFill/>
      </dgm:spPr>
      <dgm:t>
        <a:bodyPr/>
        <a:lstStyle/>
        <a:p>
          <a:r>
            <a:rPr lang="en-GB" dirty="0" smtClean="0">
              <a:solidFill>
                <a:schemeClr val="tx1">
                  <a:lumMod val="75000"/>
                  <a:lumOff val="25000"/>
                </a:schemeClr>
              </a:solidFill>
            </a:rPr>
            <a:t>Online survey</a:t>
          </a:r>
          <a:endParaRPr lang="en-GB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DDA2E8C-661B-4F27-87D7-EBA617DA4137}" type="parTrans" cxnId="{1B7FED6C-B079-443F-9E28-B77E25F447E8}">
      <dgm:prSet/>
      <dgm:spPr/>
      <dgm:t>
        <a:bodyPr/>
        <a:lstStyle/>
        <a:p>
          <a:endParaRPr lang="en-GB"/>
        </a:p>
      </dgm:t>
    </dgm:pt>
    <dgm:pt modelId="{19A28986-2109-44B9-B3C4-CEF0B3A11762}" type="sibTrans" cxnId="{1B7FED6C-B079-443F-9E28-B77E25F447E8}">
      <dgm:prSet/>
      <dgm:spPr/>
      <dgm:t>
        <a:bodyPr/>
        <a:lstStyle/>
        <a:p>
          <a:endParaRPr lang="en-GB"/>
        </a:p>
      </dgm:t>
    </dgm:pt>
    <dgm:pt modelId="{88218DB9-069B-4D68-8DAD-EA9E435D9A5C}">
      <dgm:prSet phldrT="[Text]"/>
      <dgm:spPr>
        <a:noFill/>
      </dgm:spPr>
      <dgm:t>
        <a:bodyPr/>
        <a:lstStyle/>
        <a:p>
          <a:r>
            <a:rPr lang="en-GB" dirty="0" smtClean="0">
              <a:solidFill>
                <a:schemeClr val="tx1">
                  <a:lumMod val="75000"/>
                  <a:lumOff val="25000"/>
                </a:schemeClr>
              </a:solidFill>
            </a:rPr>
            <a:t>Customers invited to take part by VMD</a:t>
          </a:r>
          <a:endParaRPr lang="en-GB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CA88E68-3E10-45D9-A9A1-822F070E45B1}" type="parTrans" cxnId="{3DF99EAC-7863-47AE-BC6C-9D0CC834F4F8}">
      <dgm:prSet/>
      <dgm:spPr/>
      <dgm:t>
        <a:bodyPr/>
        <a:lstStyle/>
        <a:p>
          <a:endParaRPr lang="en-GB"/>
        </a:p>
      </dgm:t>
    </dgm:pt>
    <dgm:pt modelId="{967445B5-90CC-4268-97CB-881D1FEDF1B2}" type="sibTrans" cxnId="{3DF99EAC-7863-47AE-BC6C-9D0CC834F4F8}">
      <dgm:prSet/>
      <dgm:spPr/>
      <dgm:t>
        <a:bodyPr/>
        <a:lstStyle/>
        <a:p>
          <a:endParaRPr lang="en-GB"/>
        </a:p>
      </dgm:t>
    </dgm:pt>
    <dgm:pt modelId="{39ACA5C1-3718-4FA5-B608-FAEB7D47948A}">
      <dgm:prSet phldrT="[Text]"/>
      <dgm:spPr/>
      <dgm:t>
        <a:bodyPr/>
        <a:lstStyle/>
        <a:p>
          <a:r>
            <a:rPr lang="en-GB" b="1" dirty="0" smtClean="0"/>
            <a:t>Timing of fieldwork</a:t>
          </a:r>
          <a:endParaRPr lang="en-GB" b="1" dirty="0"/>
        </a:p>
      </dgm:t>
    </dgm:pt>
    <dgm:pt modelId="{75EA095D-1160-4ED7-89B7-D3C133D60BA4}" type="parTrans" cxnId="{2844E707-27F5-4F19-9B93-804FF271B652}">
      <dgm:prSet/>
      <dgm:spPr/>
      <dgm:t>
        <a:bodyPr/>
        <a:lstStyle/>
        <a:p>
          <a:endParaRPr lang="en-GB"/>
        </a:p>
      </dgm:t>
    </dgm:pt>
    <dgm:pt modelId="{FD284008-55C2-4B79-B986-B1839BAB41EE}" type="sibTrans" cxnId="{2844E707-27F5-4F19-9B93-804FF271B652}">
      <dgm:prSet/>
      <dgm:spPr/>
      <dgm:t>
        <a:bodyPr/>
        <a:lstStyle/>
        <a:p>
          <a:endParaRPr lang="en-GB"/>
        </a:p>
      </dgm:t>
    </dgm:pt>
    <dgm:pt modelId="{9BDC37D0-22EE-4E48-97DE-350351C70C03}">
      <dgm:prSet phldrT="[Text]"/>
      <dgm:spPr>
        <a:noFill/>
      </dgm:spPr>
      <dgm:t>
        <a:bodyPr/>
        <a:lstStyle/>
        <a:p>
          <a:r>
            <a:rPr lang="en-GB" dirty="0" smtClean="0">
              <a:solidFill>
                <a:schemeClr val="tx1">
                  <a:lumMod val="75000"/>
                  <a:lumOff val="25000"/>
                </a:schemeClr>
              </a:solidFill>
            </a:rPr>
            <a:t>Q3 2017</a:t>
          </a:r>
          <a:endParaRPr lang="en-GB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91C5C3F-EBFB-428A-A4B0-76C259D4F831}" type="parTrans" cxnId="{0BAF374D-78E9-4556-AE3F-3D6D0B6087F5}">
      <dgm:prSet/>
      <dgm:spPr/>
      <dgm:t>
        <a:bodyPr/>
        <a:lstStyle/>
        <a:p>
          <a:endParaRPr lang="en-GB"/>
        </a:p>
      </dgm:t>
    </dgm:pt>
    <dgm:pt modelId="{6B72BFA5-D136-46BA-98A6-B57085FCE96B}" type="sibTrans" cxnId="{0BAF374D-78E9-4556-AE3F-3D6D0B6087F5}">
      <dgm:prSet/>
      <dgm:spPr/>
      <dgm:t>
        <a:bodyPr/>
        <a:lstStyle/>
        <a:p>
          <a:endParaRPr lang="en-GB"/>
        </a:p>
      </dgm:t>
    </dgm:pt>
    <dgm:pt modelId="{DCE845D4-07CB-4574-9A06-9B8ABF2219F7}">
      <dgm:prSet phldrT="[Text]"/>
      <dgm:spPr/>
      <dgm:t>
        <a:bodyPr/>
        <a:lstStyle/>
        <a:p>
          <a:r>
            <a:rPr lang="en-GB" b="1" dirty="0" smtClean="0"/>
            <a:t>Eligibility</a:t>
          </a:r>
          <a:endParaRPr lang="en-GB" b="1" dirty="0"/>
        </a:p>
      </dgm:t>
    </dgm:pt>
    <dgm:pt modelId="{094BC4C3-07EC-4B98-83A5-67727D0CAEF2}" type="parTrans" cxnId="{DBA5ECF1-126B-47D8-879E-357EF4BE32CD}">
      <dgm:prSet/>
      <dgm:spPr/>
      <dgm:t>
        <a:bodyPr/>
        <a:lstStyle/>
        <a:p>
          <a:endParaRPr lang="en-GB"/>
        </a:p>
      </dgm:t>
    </dgm:pt>
    <dgm:pt modelId="{DF529D6F-C24B-400C-93CB-816D1F0BD666}" type="sibTrans" cxnId="{DBA5ECF1-126B-47D8-879E-357EF4BE32CD}">
      <dgm:prSet/>
      <dgm:spPr/>
      <dgm:t>
        <a:bodyPr/>
        <a:lstStyle/>
        <a:p>
          <a:endParaRPr lang="en-GB"/>
        </a:p>
      </dgm:t>
    </dgm:pt>
    <dgm:pt modelId="{D9972EF0-0B19-4E59-B8EF-28C42B5234FB}">
      <dgm:prSet phldrT="[Text]"/>
      <dgm:spPr>
        <a:noFill/>
      </dgm:spPr>
      <dgm:t>
        <a:bodyPr/>
        <a:lstStyle/>
        <a:p>
          <a:r>
            <a:rPr lang="en-GB" dirty="0" smtClean="0">
              <a:solidFill>
                <a:schemeClr val="tx1">
                  <a:lumMod val="75000"/>
                  <a:lumOff val="25000"/>
                </a:schemeClr>
              </a:solidFill>
            </a:rPr>
            <a:t>Multiple submissions per company  were permitted</a:t>
          </a:r>
          <a:endParaRPr lang="en-GB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8BF2EEC-EDBE-4A09-AA75-E69B6B2131AB}" type="parTrans" cxnId="{BFDD5470-F2FB-4F82-BCB8-625883E8D00E}">
      <dgm:prSet/>
      <dgm:spPr/>
      <dgm:t>
        <a:bodyPr/>
        <a:lstStyle/>
        <a:p>
          <a:endParaRPr lang="en-GB"/>
        </a:p>
      </dgm:t>
    </dgm:pt>
    <dgm:pt modelId="{90218C63-504B-40A1-A69E-1918997CD832}" type="sibTrans" cxnId="{BFDD5470-F2FB-4F82-BCB8-625883E8D00E}">
      <dgm:prSet/>
      <dgm:spPr/>
      <dgm:t>
        <a:bodyPr/>
        <a:lstStyle/>
        <a:p>
          <a:endParaRPr lang="en-GB"/>
        </a:p>
      </dgm:t>
    </dgm:pt>
    <dgm:pt modelId="{5F77FA40-0161-40C4-9DC8-BC7A92C94240}">
      <dgm:prSet phldrT="[Text]"/>
      <dgm:spPr/>
      <dgm:t>
        <a:bodyPr/>
        <a:lstStyle/>
        <a:p>
          <a:r>
            <a:rPr lang="en-GB" b="1" dirty="0" smtClean="0"/>
            <a:t>Response rate</a:t>
          </a:r>
          <a:endParaRPr lang="en-GB" b="1" dirty="0"/>
        </a:p>
      </dgm:t>
    </dgm:pt>
    <dgm:pt modelId="{905B98BA-AA62-4470-9884-87A4236B6E39}" type="parTrans" cxnId="{449BFD36-911C-4456-8DF5-EFD5804FAFA3}">
      <dgm:prSet/>
      <dgm:spPr/>
      <dgm:t>
        <a:bodyPr/>
        <a:lstStyle/>
        <a:p>
          <a:endParaRPr lang="en-GB"/>
        </a:p>
      </dgm:t>
    </dgm:pt>
    <dgm:pt modelId="{3925DC4F-EBA7-40FC-882F-783267DDBF86}" type="sibTrans" cxnId="{449BFD36-911C-4456-8DF5-EFD5804FAFA3}">
      <dgm:prSet/>
      <dgm:spPr/>
      <dgm:t>
        <a:bodyPr/>
        <a:lstStyle/>
        <a:p>
          <a:endParaRPr lang="en-GB"/>
        </a:p>
      </dgm:t>
    </dgm:pt>
    <dgm:pt modelId="{1DD6F83E-C067-408B-ADC9-0BFCA90016E6}">
      <dgm:prSet phldrT="[Text]"/>
      <dgm:spPr>
        <a:noFill/>
      </dgm:spPr>
      <dgm:t>
        <a:bodyPr/>
        <a:lstStyle/>
        <a:p>
          <a:r>
            <a:rPr lang="en-GB" dirty="0" smtClean="0">
              <a:solidFill>
                <a:schemeClr val="tx1">
                  <a:lumMod val="75000"/>
                  <a:lumOff val="25000"/>
                </a:schemeClr>
              </a:solidFill>
            </a:rPr>
            <a:t>3 weeks </a:t>
          </a:r>
          <a:endParaRPr lang="en-GB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CE9CAD1-499F-4CFD-9FE0-7BC866AF97E4}" type="parTrans" cxnId="{BDBFDEC0-C837-422C-A3C2-2E187C1885D5}">
      <dgm:prSet/>
      <dgm:spPr/>
      <dgm:t>
        <a:bodyPr/>
        <a:lstStyle/>
        <a:p>
          <a:endParaRPr lang="en-GB"/>
        </a:p>
      </dgm:t>
    </dgm:pt>
    <dgm:pt modelId="{15796DAD-1295-4E5F-920D-19D224843513}" type="sibTrans" cxnId="{BDBFDEC0-C837-422C-A3C2-2E187C1885D5}">
      <dgm:prSet/>
      <dgm:spPr/>
      <dgm:t>
        <a:bodyPr/>
        <a:lstStyle/>
        <a:p>
          <a:endParaRPr lang="en-GB"/>
        </a:p>
      </dgm:t>
    </dgm:pt>
    <dgm:pt modelId="{1074F803-B30E-44CD-939C-93150317A33A}">
      <dgm:prSet phldrT="[Text]"/>
      <dgm:spPr>
        <a:noFill/>
      </dgm:spPr>
      <dgm:t>
        <a:bodyPr/>
        <a:lstStyle/>
        <a:p>
          <a:r>
            <a:rPr lang="en-GB" dirty="0" smtClean="0">
              <a:solidFill>
                <a:schemeClr val="tx1">
                  <a:lumMod val="75000"/>
                  <a:lumOff val="25000"/>
                </a:schemeClr>
              </a:solidFill>
            </a:rPr>
            <a:t>Response: 131 vs 218 (previous wave)</a:t>
          </a:r>
          <a:endParaRPr lang="en-GB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25E5FE2-F1A1-4A36-8701-1C3947427F8E}" type="parTrans" cxnId="{49A1869A-AA81-4D28-8275-213174774F2E}">
      <dgm:prSet/>
      <dgm:spPr/>
      <dgm:t>
        <a:bodyPr/>
        <a:lstStyle/>
        <a:p>
          <a:endParaRPr lang="en-GB"/>
        </a:p>
      </dgm:t>
    </dgm:pt>
    <dgm:pt modelId="{2D7987F6-9555-48F4-B9C9-55A584FB84A0}" type="sibTrans" cxnId="{49A1869A-AA81-4D28-8275-213174774F2E}">
      <dgm:prSet/>
      <dgm:spPr/>
      <dgm:t>
        <a:bodyPr/>
        <a:lstStyle/>
        <a:p>
          <a:endParaRPr lang="en-GB"/>
        </a:p>
      </dgm:t>
    </dgm:pt>
    <dgm:pt modelId="{6CF94263-FDC5-4F91-ADD1-76A289EA6463}">
      <dgm:prSet phldrT="[Text]"/>
      <dgm:spPr>
        <a:noFill/>
      </dgm:spPr>
      <dgm:t>
        <a:bodyPr/>
        <a:lstStyle/>
        <a:p>
          <a:r>
            <a:rPr lang="en-GB" dirty="0" smtClean="0">
              <a:solidFill>
                <a:schemeClr val="tx1">
                  <a:lumMod val="75000"/>
                  <a:lumOff val="25000"/>
                </a:schemeClr>
              </a:solidFill>
            </a:rPr>
            <a:t>Composition of sample similar between waves</a:t>
          </a:r>
          <a:endParaRPr lang="en-GB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1568F1A-BB7C-417D-8A28-F9FF04462FB7}" type="parTrans" cxnId="{BBD0B267-8E3A-46B2-B6D5-DC0E03F98948}">
      <dgm:prSet/>
      <dgm:spPr/>
      <dgm:t>
        <a:bodyPr/>
        <a:lstStyle/>
        <a:p>
          <a:endParaRPr lang="en-GB"/>
        </a:p>
      </dgm:t>
    </dgm:pt>
    <dgm:pt modelId="{8330EF56-D3D7-4C78-9D34-879183710ECC}" type="sibTrans" cxnId="{BBD0B267-8E3A-46B2-B6D5-DC0E03F98948}">
      <dgm:prSet/>
      <dgm:spPr/>
      <dgm:t>
        <a:bodyPr/>
        <a:lstStyle/>
        <a:p>
          <a:endParaRPr lang="en-GB"/>
        </a:p>
      </dgm:t>
    </dgm:pt>
    <dgm:pt modelId="{9018E571-A8F2-4849-B91C-DAD9F0B6DCBA}">
      <dgm:prSet phldrT="[Text]"/>
      <dgm:spPr>
        <a:noFill/>
      </dgm:spPr>
      <dgm:t>
        <a:bodyPr/>
        <a:lstStyle/>
        <a:p>
          <a:endParaRPr lang="en-GB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2C3F3ED-9E15-4A3B-A385-C638E32F9144}" type="parTrans" cxnId="{3D105C21-A798-41A2-9590-5BFEDC6DD3C0}">
      <dgm:prSet/>
      <dgm:spPr/>
      <dgm:t>
        <a:bodyPr/>
        <a:lstStyle/>
        <a:p>
          <a:endParaRPr lang="en-GB"/>
        </a:p>
      </dgm:t>
    </dgm:pt>
    <dgm:pt modelId="{7274F957-823D-4BB4-BCF2-3094703E4EC9}" type="sibTrans" cxnId="{3D105C21-A798-41A2-9590-5BFEDC6DD3C0}">
      <dgm:prSet/>
      <dgm:spPr/>
      <dgm:t>
        <a:bodyPr/>
        <a:lstStyle/>
        <a:p>
          <a:endParaRPr lang="en-GB"/>
        </a:p>
      </dgm:t>
    </dgm:pt>
    <dgm:pt modelId="{3F822D90-4223-44D6-8831-A4F63D070FF9}">
      <dgm:prSet phldrT="[Text]"/>
      <dgm:spPr>
        <a:noFill/>
      </dgm:spPr>
      <dgm:t>
        <a:bodyPr/>
        <a:lstStyle/>
        <a:p>
          <a:endParaRPr lang="en-GB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DDD23FF-8506-488F-9AAB-473FB71D2A91}" type="parTrans" cxnId="{A5C306B0-7291-4C7B-86AD-D62EF930C6F7}">
      <dgm:prSet/>
      <dgm:spPr/>
      <dgm:t>
        <a:bodyPr/>
        <a:lstStyle/>
        <a:p>
          <a:endParaRPr lang="en-GB"/>
        </a:p>
      </dgm:t>
    </dgm:pt>
    <dgm:pt modelId="{A1C95973-A179-43A7-8F42-3BCECC92EF60}" type="sibTrans" cxnId="{A5C306B0-7291-4C7B-86AD-D62EF930C6F7}">
      <dgm:prSet/>
      <dgm:spPr/>
      <dgm:t>
        <a:bodyPr/>
        <a:lstStyle/>
        <a:p>
          <a:endParaRPr lang="en-GB"/>
        </a:p>
      </dgm:t>
    </dgm:pt>
    <dgm:pt modelId="{09C45242-2961-4B10-835F-1A1B833015FA}">
      <dgm:prSet phldrT="[Text]"/>
      <dgm:spPr>
        <a:noFill/>
      </dgm:spPr>
      <dgm:t>
        <a:bodyPr/>
        <a:lstStyle/>
        <a:p>
          <a:endParaRPr lang="en-GB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236CA80-FBDC-4088-BFBD-1E7E623CEC5F}" type="parTrans" cxnId="{378E291B-0285-4E24-B8A0-3A7A2647D3CA}">
      <dgm:prSet/>
      <dgm:spPr/>
      <dgm:t>
        <a:bodyPr/>
        <a:lstStyle/>
        <a:p>
          <a:endParaRPr lang="en-GB"/>
        </a:p>
      </dgm:t>
    </dgm:pt>
    <dgm:pt modelId="{2A9DE294-38AF-4891-A0FA-3940C74F8D85}" type="sibTrans" cxnId="{378E291B-0285-4E24-B8A0-3A7A2647D3CA}">
      <dgm:prSet/>
      <dgm:spPr/>
      <dgm:t>
        <a:bodyPr/>
        <a:lstStyle/>
        <a:p>
          <a:endParaRPr lang="en-GB"/>
        </a:p>
      </dgm:t>
    </dgm:pt>
    <dgm:pt modelId="{7E2B42B2-BCE9-4AEF-AA45-AFFC35C37EAB}">
      <dgm:prSet phldrT="[Text]"/>
      <dgm:spPr>
        <a:noFill/>
      </dgm:spPr>
      <dgm:t>
        <a:bodyPr/>
        <a:lstStyle/>
        <a:p>
          <a:endParaRPr lang="en-GB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32F50A5-2FF9-488F-A729-A0EE4781E4E0}" type="parTrans" cxnId="{A3843869-0490-440D-BC88-D5D39CC6AD05}">
      <dgm:prSet/>
      <dgm:spPr/>
      <dgm:t>
        <a:bodyPr/>
        <a:lstStyle/>
        <a:p>
          <a:endParaRPr lang="en-GB"/>
        </a:p>
      </dgm:t>
    </dgm:pt>
    <dgm:pt modelId="{D4696B8F-0449-4202-AC16-C7E8CA8FA8B9}" type="sibTrans" cxnId="{A3843869-0490-440D-BC88-D5D39CC6AD05}">
      <dgm:prSet/>
      <dgm:spPr/>
      <dgm:t>
        <a:bodyPr/>
        <a:lstStyle/>
        <a:p>
          <a:endParaRPr lang="en-GB"/>
        </a:p>
      </dgm:t>
    </dgm:pt>
    <dgm:pt modelId="{9E43E21F-638E-491C-89DD-19CBCC1F29A5}" type="pres">
      <dgm:prSet presAssocID="{BBCBECB1-219C-4BEC-B7BA-87BD50CFF9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4835B62-570C-42BC-9ED2-948CF3D4EB04}" type="pres">
      <dgm:prSet presAssocID="{7D62EE35-7C3D-4FB2-A843-0F5DC95AC6C1}" presName="composite" presStyleCnt="0"/>
      <dgm:spPr/>
    </dgm:pt>
    <dgm:pt modelId="{915A12DF-7F4A-4655-B992-4631E9FE184F}" type="pres">
      <dgm:prSet presAssocID="{7D62EE35-7C3D-4FB2-A843-0F5DC95AC6C1}" presName="parTx" presStyleLbl="alignNode1" presStyleIdx="0" presStyleCnt="4" custLinFactNeighborX="-166" custLinFactNeighborY="-45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2CFE88-4EC0-45AF-BD73-3F8F13BF9571}" type="pres">
      <dgm:prSet presAssocID="{7D62EE35-7C3D-4FB2-A843-0F5DC95AC6C1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F808B1-475B-4835-AA2F-ED17F421F623}" type="pres">
      <dgm:prSet presAssocID="{BAF0B894-8AFA-4480-85C1-E7EB8FCEFA01}" presName="space" presStyleCnt="0"/>
      <dgm:spPr/>
    </dgm:pt>
    <dgm:pt modelId="{1CAED315-B940-4E9C-BFF9-CC295D500FC0}" type="pres">
      <dgm:prSet presAssocID="{39ACA5C1-3718-4FA5-B608-FAEB7D47948A}" presName="composite" presStyleCnt="0"/>
      <dgm:spPr/>
    </dgm:pt>
    <dgm:pt modelId="{A5126F98-FDAE-4BCD-B187-E2D98265D3AC}" type="pres">
      <dgm:prSet presAssocID="{39ACA5C1-3718-4FA5-B608-FAEB7D47948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FADED0-A536-4F78-88E0-027457851793}" type="pres">
      <dgm:prSet presAssocID="{39ACA5C1-3718-4FA5-B608-FAEB7D47948A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AA111D-C606-4C5C-90C9-938918D70B89}" type="pres">
      <dgm:prSet presAssocID="{FD284008-55C2-4B79-B986-B1839BAB41EE}" presName="space" presStyleCnt="0"/>
      <dgm:spPr/>
    </dgm:pt>
    <dgm:pt modelId="{0D39C883-3408-4713-8694-13CF1C9DB413}" type="pres">
      <dgm:prSet presAssocID="{DCE845D4-07CB-4574-9A06-9B8ABF2219F7}" presName="composite" presStyleCnt="0"/>
      <dgm:spPr/>
    </dgm:pt>
    <dgm:pt modelId="{07229F2A-4B54-41AD-9C0B-8363C26B1CA3}" type="pres">
      <dgm:prSet presAssocID="{DCE845D4-07CB-4574-9A06-9B8ABF2219F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014D92-C089-43B0-B025-D28092B97E5C}" type="pres">
      <dgm:prSet presAssocID="{DCE845D4-07CB-4574-9A06-9B8ABF2219F7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9D76E9-A76A-4D8C-AF58-F4216CBCDC0B}" type="pres">
      <dgm:prSet presAssocID="{DF529D6F-C24B-400C-93CB-816D1F0BD666}" presName="space" presStyleCnt="0"/>
      <dgm:spPr/>
    </dgm:pt>
    <dgm:pt modelId="{530BF86B-D964-4CFD-8A48-8E0CD38A8198}" type="pres">
      <dgm:prSet presAssocID="{5F77FA40-0161-40C4-9DC8-BC7A92C94240}" presName="composite" presStyleCnt="0"/>
      <dgm:spPr/>
    </dgm:pt>
    <dgm:pt modelId="{E8A26184-3F83-4D8D-BB11-DB77235BF822}" type="pres">
      <dgm:prSet presAssocID="{5F77FA40-0161-40C4-9DC8-BC7A92C9424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49E9DB-6183-4BF3-AF13-EBCB2FB4BA9A}" type="pres">
      <dgm:prSet presAssocID="{5F77FA40-0161-40C4-9DC8-BC7A92C94240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9587FE9-CE4C-4D0B-AABB-6521637A76CA}" type="presOf" srcId="{1DD6F83E-C067-408B-ADC9-0BFCA90016E6}" destId="{FAFADED0-A536-4F78-88E0-027457851793}" srcOrd="0" destOrd="3" presId="urn:microsoft.com/office/officeart/2005/8/layout/hList1"/>
    <dgm:cxn modelId="{E4B3A2C5-DAAB-4A2E-8032-ADAF563CE58E}" type="presOf" srcId="{D9972EF0-0B19-4E59-B8EF-28C42B5234FB}" destId="{FB014D92-C089-43B0-B025-D28092B97E5C}" srcOrd="0" destOrd="0" presId="urn:microsoft.com/office/officeart/2005/8/layout/hList1"/>
    <dgm:cxn modelId="{5684EEE0-3257-4351-9637-549DDA6077D8}" type="presOf" srcId="{39ACA5C1-3718-4FA5-B608-FAEB7D47948A}" destId="{A5126F98-FDAE-4BCD-B187-E2D98265D3AC}" srcOrd="0" destOrd="0" presId="urn:microsoft.com/office/officeart/2005/8/layout/hList1"/>
    <dgm:cxn modelId="{45EE4B33-24B4-4007-83B4-D2E8722524D6}" type="presOf" srcId="{7E2B42B2-BCE9-4AEF-AA45-AFFC35C37EAB}" destId="{FAFADED0-A536-4F78-88E0-027457851793}" srcOrd="0" destOrd="2" presId="urn:microsoft.com/office/officeart/2005/8/layout/hList1"/>
    <dgm:cxn modelId="{A3843869-0490-440D-BC88-D5D39CC6AD05}" srcId="{39ACA5C1-3718-4FA5-B608-FAEB7D47948A}" destId="{7E2B42B2-BCE9-4AEF-AA45-AFFC35C37EAB}" srcOrd="2" destOrd="0" parTransId="{432F50A5-2FF9-488F-A729-A0EE4781E4E0}" sibTransId="{D4696B8F-0449-4202-AC16-C7E8CA8FA8B9}"/>
    <dgm:cxn modelId="{34344290-4596-472B-8FD2-BC40D6C130A1}" type="presOf" srcId="{BBCBECB1-219C-4BEC-B7BA-87BD50CFF932}" destId="{9E43E21F-638E-491C-89DD-19CBCC1F29A5}" srcOrd="0" destOrd="0" presId="urn:microsoft.com/office/officeart/2005/8/layout/hList1"/>
    <dgm:cxn modelId="{BDBFDEC0-C837-422C-A3C2-2E187C1885D5}" srcId="{39ACA5C1-3718-4FA5-B608-FAEB7D47948A}" destId="{1DD6F83E-C067-408B-ADC9-0BFCA90016E6}" srcOrd="3" destOrd="0" parTransId="{BCE9CAD1-499F-4CFD-9FE0-7BC866AF97E4}" sibTransId="{15796DAD-1295-4E5F-920D-19D224843513}"/>
    <dgm:cxn modelId="{1CA7E284-D223-4421-85DB-9C57F57AFDDD}" type="presOf" srcId="{9018E571-A8F2-4849-B91C-DAD9F0B6DCBA}" destId="{582CFE88-4EC0-45AF-BD73-3F8F13BF9571}" srcOrd="0" destOrd="1" presId="urn:microsoft.com/office/officeart/2005/8/layout/hList1"/>
    <dgm:cxn modelId="{3DF99EAC-7863-47AE-BC6C-9D0CC834F4F8}" srcId="{7D62EE35-7C3D-4FB2-A843-0F5DC95AC6C1}" destId="{88218DB9-069B-4D68-8DAD-EA9E435D9A5C}" srcOrd="2" destOrd="0" parTransId="{7CA88E68-3E10-45D9-A9A1-822F070E45B1}" sibTransId="{967445B5-90CC-4268-97CB-881D1FEDF1B2}"/>
    <dgm:cxn modelId="{3A16B60F-44A7-44E4-A09E-5A48E43197D5}" srcId="{BBCBECB1-219C-4BEC-B7BA-87BD50CFF932}" destId="{7D62EE35-7C3D-4FB2-A843-0F5DC95AC6C1}" srcOrd="0" destOrd="0" parTransId="{DD85D5DB-34A7-4F74-BE79-EB8C0B6D56A3}" sibTransId="{BAF0B894-8AFA-4480-85C1-E7EB8FCEFA01}"/>
    <dgm:cxn modelId="{BF916338-2640-4912-B333-49CB83B86826}" type="presOf" srcId="{1074F803-B30E-44CD-939C-93150317A33A}" destId="{3149E9DB-6183-4BF3-AF13-EBCB2FB4BA9A}" srcOrd="0" destOrd="0" presId="urn:microsoft.com/office/officeart/2005/8/layout/hList1"/>
    <dgm:cxn modelId="{78C0C09E-EA2E-4210-A2C4-3FA7DCB5CEB5}" type="presOf" srcId="{88218DB9-069B-4D68-8DAD-EA9E435D9A5C}" destId="{582CFE88-4EC0-45AF-BD73-3F8F13BF9571}" srcOrd="0" destOrd="2" presId="urn:microsoft.com/office/officeart/2005/8/layout/hList1"/>
    <dgm:cxn modelId="{5362466A-4FB7-43DB-BF88-215F4E77729E}" type="presOf" srcId="{5F77FA40-0161-40C4-9DC8-BC7A92C94240}" destId="{E8A26184-3F83-4D8D-BB11-DB77235BF822}" srcOrd="0" destOrd="0" presId="urn:microsoft.com/office/officeart/2005/8/layout/hList1"/>
    <dgm:cxn modelId="{2844E707-27F5-4F19-9B93-804FF271B652}" srcId="{BBCBECB1-219C-4BEC-B7BA-87BD50CFF932}" destId="{39ACA5C1-3718-4FA5-B608-FAEB7D47948A}" srcOrd="1" destOrd="0" parTransId="{75EA095D-1160-4ED7-89B7-D3C133D60BA4}" sibTransId="{FD284008-55C2-4B79-B986-B1839BAB41EE}"/>
    <dgm:cxn modelId="{88F0184A-9C94-4AD2-AAEE-1486D09CB5C4}" type="presOf" srcId="{6E98972E-E6A3-498F-80DC-110E5DD868E7}" destId="{582CFE88-4EC0-45AF-BD73-3F8F13BF9571}" srcOrd="0" destOrd="0" presId="urn:microsoft.com/office/officeart/2005/8/layout/hList1"/>
    <dgm:cxn modelId="{378E291B-0285-4E24-B8A0-3A7A2647D3CA}" srcId="{5F77FA40-0161-40C4-9DC8-BC7A92C94240}" destId="{09C45242-2961-4B10-835F-1A1B833015FA}" srcOrd="1" destOrd="0" parTransId="{7236CA80-FBDC-4088-BFBD-1E7E623CEC5F}" sibTransId="{2A9DE294-38AF-4891-A0FA-3940C74F8D85}"/>
    <dgm:cxn modelId="{6EA7538E-4816-436C-929D-254F9FD7ADD5}" type="presOf" srcId="{3F822D90-4223-44D6-8831-A4F63D070FF9}" destId="{FAFADED0-A536-4F78-88E0-027457851793}" srcOrd="0" destOrd="1" presId="urn:microsoft.com/office/officeart/2005/8/layout/hList1"/>
    <dgm:cxn modelId="{BBD0B267-8E3A-46B2-B6D5-DC0E03F98948}" srcId="{5F77FA40-0161-40C4-9DC8-BC7A92C94240}" destId="{6CF94263-FDC5-4F91-ADD1-76A289EA6463}" srcOrd="2" destOrd="0" parTransId="{41568F1A-BB7C-417D-8A28-F9FF04462FB7}" sibTransId="{8330EF56-D3D7-4C78-9D34-879183710ECC}"/>
    <dgm:cxn modelId="{A5C306B0-7291-4C7B-86AD-D62EF930C6F7}" srcId="{39ACA5C1-3718-4FA5-B608-FAEB7D47948A}" destId="{3F822D90-4223-44D6-8831-A4F63D070FF9}" srcOrd="1" destOrd="0" parTransId="{9DDD23FF-8506-488F-9AAB-473FB71D2A91}" sibTransId="{A1C95973-A179-43A7-8F42-3BCECC92EF60}"/>
    <dgm:cxn modelId="{46FF0CE3-CF44-4FE2-A58F-7A4DDB4B306E}" type="presOf" srcId="{6CF94263-FDC5-4F91-ADD1-76A289EA6463}" destId="{3149E9DB-6183-4BF3-AF13-EBCB2FB4BA9A}" srcOrd="0" destOrd="2" presId="urn:microsoft.com/office/officeart/2005/8/layout/hList1"/>
    <dgm:cxn modelId="{BFDD5470-F2FB-4F82-BCB8-625883E8D00E}" srcId="{DCE845D4-07CB-4574-9A06-9B8ABF2219F7}" destId="{D9972EF0-0B19-4E59-B8EF-28C42B5234FB}" srcOrd="0" destOrd="0" parTransId="{08BF2EEC-EDBE-4A09-AA75-E69B6B2131AB}" sibTransId="{90218C63-504B-40A1-A69E-1918997CD832}"/>
    <dgm:cxn modelId="{296F3466-D09B-483D-B2FA-FB43048F9556}" type="presOf" srcId="{DCE845D4-07CB-4574-9A06-9B8ABF2219F7}" destId="{07229F2A-4B54-41AD-9C0B-8363C26B1CA3}" srcOrd="0" destOrd="0" presId="urn:microsoft.com/office/officeart/2005/8/layout/hList1"/>
    <dgm:cxn modelId="{449BFD36-911C-4456-8DF5-EFD5804FAFA3}" srcId="{BBCBECB1-219C-4BEC-B7BA-87BD50CFF932}" destId="{5F77FA40-0161-40C4-9DC8-BC7A92C94240}" srcOrd="3" destOrd="0" parTransId="{905B98BA-AA62-4470-9884-87A4236B6E39}" sibTransId="{3925DC4F-EBA7-40FC-882F-783267DDBF86}"/>
    <dgm:cxn modelId="{D49D4D6F-E65C-4DF4-931C-96A8F51E446F}" type="presOf" srcId="{09C45242-2961-4B10-835F-1A1B833015FA}" destId="{3149E9DB-6183-4BF3-AF13-EBCB2FB4BA9A}" srcOrd="0" destOrd="1" presId="urn:microsoft.com/office/officeart/2005/8/layout/hList1"/>
    <dgm:cxn modelId="{3D105C21-A798-41A2-9590-5BFEDC6DD3C0}" srcId="{7D62EE35-7C3D-4FB2-A843-0F5DC95AC6C1}" destId="{9018E571-A8F2-4849-B91C-DAD9F0B6DCBA}" srcOrd="1" destOrd="0" parTransId="{42C3F3ED-9E15-4A3B-A385-C638E32F9144}" sibTransId="{7274F957-823D-4BB4-BCF2-3094703E4EC9}"/>
    <dgm:cxn modelId="{32586D1E-1F26-4114-9B08-144C765835D8}" type="presOf" srcId="{9BDC37D0-22EE-4E48-97DE-350351C70C03}" destId="{FAFADED0-A536-4F78-88E0-027457851793}" srcOrd="0" destOrd="0" presId="urn:microsoft.com/office/officeart/2005/8/layout/hList1"/>
    <dgm:cxn modelId="{1B7FED6C-B079-443F-9E28-B77E25F447E8}" srcId="{7D62EE35-7C3D-4FB2-A843-0F5DC95AC6C1}" destId="{6E98972E-E6A3-498F-80DC-110E5DD868E7}" srcOrd="0" destOrd="0" parTransId="{6DDA2E8C-661B-4F27-87D7-EBA617DA4137}" sibTransId="{19A28986-2109-44B9-B3C4-CEF0B3A11762}"/>
    <dgm:cxn modelId="{0BAF374D-78E9-4556-AE3F-3D6D0B6087F5}" srcId="{39ACA5C1-3718-4FA5-B608-FAEB7D47948A}" destId="{9BDC37D0-22EE-4E48-97DE-350351C70C03}" srcOrd="0" destOrd="0" parTransId="{C91C5C3F-EBFB-428A-A4B0-76C259D4F831}" sibTransId="{6B72BFA5-D136-46BA-98A6-B57085FCE96B}"/>
    <dgm:cxn modelId="{49A1869A-AA81-4D28-8275-213174774F2E}" srcId="{5F77FA40-0161-40C4-9DC8-BC7A92C94240}" destId="{1074F803-B30E-44CD-939C-93150317A33A}" srcOrd="0" destOrd="0" parTransId="{A25E5FE2-F1A1-4A36-8701-1C3947427F8E}" sibTransId="{2D7987F6-9555-48F4-B9C9-55A584FB84A0}"/>
    <dgm:cxn modelId="{DBA5ECF1-126B-47D8-879E-357EF4BE32CD}" srcId="{BBCBECB1-219C-4BEC-B7BA-87BD50CFF932}" destId="{DCE845D4-07CB-4574-9A06-9B8ABF2219F7}" srcOrd="2" destOrd="0" parTransId="{094BC4C3-07EC-4B98-83A5-67727D0CAEF2}" sibTransId="{DF529D6F-C24B-400C-93CB-816D1F0BD666}"/>
    <dgm:cxn modelId="{AEC8D094-F675-4713-817D-36CD2CD4535D}" type="presOf" srcId="{7D62EE35-7C3D-4FB2-A843-0F5DC95AC6C1}" destId="{915A12DF-7F4A-4655-B992-4631E9FE184F}" srcOrd="0" destOrd="0" presId="urn:microsoft.com/office/officeart/2005/8/layout/hList1"/>
    <dgm:cxn modelId="{F0A1F6AB-B1A3-4700-B9B1-8080B946C686}" type="presParOf" srcId="{9E43E21F-638E-491C-89DD-19CBCC1F29A5}" destId="{14835B62-570C-42BC-9ED2-948CF3D4EB04}" srcOrd="0" destOrd="0" presId="urn:microsoft.com/office/officeart/2005/8/layout/hList1"/>
    <dgm:cxn modelId="{B905A5A2-9D31-40F6-B4AC-69762EE52504}" type="presParOf" srcId="{14835B62-570C-42BC-9ED2-948CF3D4EB04}" destId="{915A12DF-7F4A-4655-B992-4631E9FE184F}" srcOrd="0" destOrd="0" presId="urn:microsoft.com/office/officeart/2005/8/layout/hList1"/>
    <dgm:cxn modelId="{829057E2-F211-420D-971A-6DC5A2A4B278}" type="presParOf" srcId="{14835B62-570C-42BC-9ED2-948CF3D4EB04}" destId="{582CFE88-4EC0-45AF-BD73-3F8F13BF9571}" srcOrd="1" destOrd="0" presId="urn:microsoft.com/office/officeart/2005/8/layout/hList1"/>
    <dgm:cxn modelId="{C9DEF742-3687-4489-BD18-37058AB54F57}" type="presParOf" srcId="{9E43E21F-638E-491C-89DD-19CBCC1F29A5}" destId="{09F808B1-475B-4835-AA2F-ED17F421F623}" srcOrd="1" destOrd="0" presId="urn:microsoft.com/office/officeart/2005/8/layout/hList1"/>
    <dgm:cxn modelId="{E8E25D6D-58C4-4980-8417-803AAB30B5F2}" type="presParOf" srcId="{9E43E21F-638E-491C-89DD-19CBCC1F29A5}" destId="{1CAED315-B940-4E9C-BFF9-CC295D500FC0}" srcOrd="2" destOrd="0" presId="urn:microsoft.com/office/officeart/2005/8/layout/hList1"/>
    <dgm:cxn modelId="{C47DA129-1736-48EC-BDDC-E76843778A5E}" type="presParOf" srcId="{1CAED315-B940-4E9C-BFF9-CC295D500FC0}" destId="{A5126F98-FDAE-4BCD-B187-E2D98265D3AC}" srcOrd="0" destOrd="0" presId="urn:microsoft.com/office/officeart/2005/8/layout/hList1"/>
    <dgm:cxn modelId="{A6422AE3-7EC9-450B-91CD-D40581926570}" type="presParOf" srcId="{1CAED315-B940-4E9C-BFF9-CC295D500FC0}" destId="{FAFADED0-A536-4F78-88E0-027457851793}" srcOrd="1" destOrd="0" presId="urn:microsoft.com/office/officeart/2005/8/layout/hList1"/>
    <dgm:cxn modelId="{D6A1140F-BD00-4EF4-9170-3D0E7014C867}" type="presParOf" srcId="{9E43E21F-638E-491C-89DD-19CBCC1F29A5}" destId="{C1AA111D-C606-4C5C-90C9-938918D70B89}" srcOrd="3" destOrd="0" presId="urn:microsoft.com/office/officeart/2005/8/layout/hList1"/>
    <dgm:cxn modelId="{C3D83DAA-4E44-45BD-A710-1471A1C9E6A7}" type="presParOf" srcId="{9E43E21F-638E-491C-89DD-19CBCC1F29A5}" destId="{0D39C883-3408-4713-8694-13CF1C9DB413}" srcOrd="4" destOrd="0" presId="urn:microsoft.com/office/officeart/2005/8/layout/hList1"/>
    <dgm:cxn modelId="{9013E928-E1BA-4D8A-A6FB-50BFA4B79EA8}" type="presParOf" srcId="{0D39C883-3408-4713-8694-13CF1C9DB413}" destId="{07229F2A-4B54-41AD-9C0B-8363C26B1CA3}" srcOrd="0" destOrd="0" presId="urn:microsoft.com/office/officeart/2005/8/layout/hList1"/>
    <dgm:cxn modelId="{A1A17025-0ED0-44D8-828B-7C9D47D26DA5}" type="presParOf" srcId="{0D39C883-3408-4713-8694-13CF1C9DB413}" destId="{FB014D92-C089-43B0-B025-D28092B97E5C}" srcOrd="1" destOrd="0" presId="urn:microsoft.com/office/officeart/2005/8/layout/hList1"/>
    <dgm:cxn modelId="{640EFBF4-BE82-4403-BA72-42532341274F}" type="presParOf" srcId="{9E43E21F-638E-491C-89DD-19CBCC1F29A5}" destId="{329D76E9-A76A-4D8C-AF58-F4216CBCDC0B}" srcOrd="5" destOrd="0" presId="urn:microsoft.com/office/officeart/2005/8/layout/hList1"/>
    <dgm:cxn modelId="{055A592C-B464-446A-ACC0-0643602D131F}" type="presParOf" srcId="{9E43E21F-638E-491C-89DD-19CBCC1F29A5}" destId="{530BF86B-D964-4CFD-8A48-8E0CD38A8198}" srcOrd="6" destOrd="0" presId="urn:microsoft.com/office/officeart/2005/8/layout/hList1"/>
    <dgm:cxn modelId="{E451D73E-94ED-4F76-B558-AF27F4616C21}" type="presParOf" srcId="{530BF86B-D964-4CFD-8A48-8E0CD38A8198}" destId="{E8A26184-3F83-4D8D-BB11-DB77235BF822}" srcOrd="0" destOrd="0" presId="urn:microsoft.com/office/officeart/2005/8/layout/hList1"/>
    <dgm:cxn modelId="{7F59BA1D-B75A-4EFB-A67A-8EA5CCA3B343}" type="presParOf" srcId="{530BF86B-D964-4CFD-8A48-8E0CD38A8198}" destId="{3149E9DB-6183-4BF3-AF13-EBCB2FB4BA9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5A128D4-8434-4C54-B3A9-89AEA8D6A3EF}" type="doc">
      <dgm:prSet loTypeId="urn:microsoft.com/office/officeart/2005/8/layout/pList2#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82D186C-84A2-4E6B-B792-B4C3868A1BE6}">
      <dgm:prSet phldrT="[Text]" custT="1"/>
      <dgm:spPr/>
      <dgm:t>
        <a:bodyPr/>
        <a:lstStyle/>
        <a:p>
          <a:endParaRPr lang="en-GB" sz="1600" dirty="0"/>
        </a:p>
      </dgm:t>
    </dgm:pt>
    <dgm:pt modelId="{F3673F01-8F98-4983-87F9-679BF4A79F6A}" type="parTrans" cxnId="{4C4479A8-3835-4E3C-82E1-8C74BB124A7E}">
      <dgm:prSet/>
      <dgm:spPr/>
      <dgm:t>
        <a:bodyPr/>
        <a:lstStyle/>
        <a:p>
          <a:endParaRPr lang="en-GB"/>
        </a:p>
      </dgm:t>
    </dgm:pt>
    <dgm:pt modelId="{BC79A51F-C071-4072-8572-107D1AC746A6}" type="sibTrans" cxnId="{4C4479A8-3835-4E3C-82E1-8C74BB124A7E}">
      <dgm:prSet/>
      <dgm:spPr/>
      <dgm:t>
        <a:bodyPr/>
        <a:lstStyle/>
        <a:p>
          <a:endParaRPr lang="en-GB"/>
        </a:p>
      </dgm:t>
    </dgm:pt>
    <dgm:pt modelId="{90F832F6-6071-44A9-A0CD-36203FF494FE}">
      <dgm:prSet phldrT="[Text]" custT="1"/>
      <dgm:spPr/>
      <dgm:t>
        <a:bodyPr/>
        <a:lstStyle/>
        <a:p>
          <a:r>
            <a:rPr lang="en-GB" sz="1600" dirty="0" smtClean="0"/>
            <a:t>Clarity of guidance in the PLS</a:t>
          </a:r>
        </a:p>
      </dgm:t>
    </dgm:pt>
    <dgm:pt modelId="{4CF60A54-3DC9-4337-A773-67BE45D5ABF6}" type="parTrans" cxnId="{32900A90-94F2-412A-9992-77BC8A49997B}">
      <dgm:prSet/>
      <dgm:spPr/>
      <dgm:t>
        <a:bodyPr/>
        <a:lstStyle/>
        <a:p>
          <a:endParaRPr lang="en-GB"/>
        </a:p>
      </dgm:t>
    </dgm:pt>
    <dgm:pt modelId="{DCBDF047-6F7B-444D-99B6-69535577B5E7}" type="sibTrans" cxnId="{32900A90-94F2-412A-9992-77BC8A49997B}">
      <dgm:prSet/>
      <dgm:spPr/>
      <dgm:t>
        <a:bodyPr/>
        <a:lstStyle/>
        <a:p>
          <a:endParaRPr lang="en-GB"/>
        </a:p>
      </dgm:t>
    </dgm:pt>
    <dgm:pt modelId="{5A6DABE6-62F3-461E-99D8-CA10F37D56AC}">
      <dgm:prSet phldrT="[Text]" custT="1"/>
      <dgm:spPr/>
      <dgm:t>
        <a:bodyPr/>
        <a:lstStyle/>
        <a:p>
          <a:r>
            <a:rPr lang="en-GB" sz="1600" dirty="0" smtClean="0"/>
            <a:t>The ease of navigation through the guidance</a:t>
          </a:r>
        </a:p>
      </dgm:t>
    </dgm:pt>
    <dgm:pt modelId="{7FC6FDBB-5861-4C77-9D98-2D60E6129A86}" type="parTrans" cxnId="{DC8E1775-5F15-4EF7-B4AB-751F7DD3DB58}">
      <dgm:prSet/>
      <dgm:spPr/>
      <dgm:t>
        <a:bodyPr/>
        <a:lstStyle/>
        <a:p>
          <a:endParaRPr lang="en-GB"/>
        </a:p>
      </dgm:t>
    </dgm:pt>
    <dgm:pt modelId="{2C9670B6-D346-4BB1-AB23-9C098A532098}" type="sibTrans" cxnId="{DC8E1775-5F15-4EF7-B4AB-751F7DD3DB58}">
      <dgm:prSet/>
      <dgm:spPr/>
      <dgm:t>
        <a:bodyPr/>
        <a:lstStyle/>
        <a:p>
          <a:endParaRPr lang="en-GB"/>
        </a:p>
      </dgm:t>
    </dgm:pt>
    <dgm:pt modelId="{321B2E64-C9A7-4819-9601-4B7BB7D0D985}">
      <dgm:prSet phldrT="[Text]" custT="1"/>
      <dgm:spPr/>
      <dgm:t>
        <a:bodyPr/>
        <a:lstStyle/>
        <a:p>
          <a:endParaRPr lang="en-GB" sz="1600" dirty="0"/>
        </a:p>
      </dgm:t>
    </dgm:pt>
    <dgm:pt modelId="{7CC93F8B-FFF6-4CF5-A922-CE3CD38C8EC1}" type="parTrans" cxnId="{8A82B48C-3529-4121-BD07-DCA6A22AC46A}">
      <dgm:prSet/>
      <dgm:spPr/>
      <dgm:t>
        <a:bodyPr/>
        <a:lstStyle/>
        <a:p>
          <a:endParaRPr lang="en-GB"/>
        </a:p>
      </dgm:t>
    </dgm:pt>
    <dgm:pt modelId="{A3AF5379-DD4A-46EA-AB99-1A78AE580131}" type="sibTrans" cxnId="{8A82B48C-3529-4121-BD07-DCA6A22AC46A}">
      <dgm:prSet/>
      <dgm:spPr/>
      <dgm:t>
        <a:bodyPr/>
        <a:lstStyle/>
        <a:p>
          <a:endParaRPr lang="en-GB"/>
        </a:p>
      </dgm:t>
    </dgm:pt>
    <dgm:pt modelId="{C56A366F-E218-4621-B983-5F0EF9617993}">
      <dgm:prSet phldrT="[Text]" custT="1"/>
      <dgm:spPr/>
      <dgm:t>
        <a:bodyPr/>
        <a:lstStyle/>
        <a:p>
          <a:r>
            <a:rPr lang="en-GB" sz="1600" dirty="0" smtClean="0"/>
            <a:t>The extent to which the PLS is applied consistently by the VMD during Marketing Authorisation Applications</a:t>
          </a:r>
        </a:p>
      </dgm:t>
    </dgm:pt>
    <dgm:pt modelId="{AA3BB5EB-A8EC-4275-996A-400173D4A9CC}" type="parTrans" cxnId="{F706B02E-92FE-44E9-ABF0-D4FFD3732D85}">
      <dgm:prSet/>
      <dgm:spPr/>
      <dgm:t>
        <a:bodyPr/>
        <a:lstStyle/>
        <a:p>
          <a:endParaRPr lang="en-GB"/>
        </a:p>
      </dgm:t>
    </dgm:pt>
    <dgm:pt modelId="{5D4B6333-179C-41A2-942C-31664903AF0A}" type="sibTrans" cxnId="{F706B02E-92FE-44E9-ABF0-D4FFD3732D85}">
      <dgm:prSet/>
      <dgm:spPr/>
      <dgm:t>
        <a:bodyPr/>
        <a:lstStyle/>
        <a:p>
          <a:endParaRPr lang="en-GB"/>
        </a:p>
      </dgm:t>
    </dgm:pt>
    <dgm:pt modelId="{95FC097C-12D5-480D-9B4D-EB90937DEB04}">
      <dgm:prSet phldrT="[Text]" custT="1"/>
      <dgm:spPr/>
      <dgm:t>
        <a:bodyPr/>
        <a:lstStyle/>
        <a:p>
          <a:r>
            <a:rPr lang="en-GB" sz="1600" dirty="0" smtClean="0"/>
            <a:t>Pragmatism when applying the PLS	</a:t>
          </a:r>
        </a:p>
      </dgm:t>
    </dgm:pt>
    <dgm:pt modelId="{0B0617B6-98E7-4177-85CD-2069BDD74283}" type="parTrans" cxnId="{6A8164B3-AE89-44EE-9937-260945DF90E2}">
      <dgm:prSet/>
      <dgm:spPr/>
      <dgm:t>
        <a:bodyPr/>
        <a:lstStyle/>
        <a:p>
          <a:endParaRPr lang="en-GB"/>
        </a:p>
      </dgm:t>
    </dgm:pt>
    <dgm:pt modelId="{B84DD3E7-C6D2-4CD8-91F6-66DF012173EC}" type="sibTrans" cxnId="{6A8164B3-AE89-44EE-9937-260945DF90E2}">
      <dgm:prSet/>
      <dgm:spPr/>
      <dgm:t>
        <a:bodyPr/>
        <a:lstStyle/>
        <a:p>
          <a:endParaRPr lang="en-GB"/>
        </a:p>
      </dgm:t>
    </dgm:pt>
    <dgm:pt modelId="{E2FD80F4-4185-40B2-9E9D-EF14A2627DB4}" type="pres">
      <dgm:prSet presAssocID="{D5A128D4-8434-4C54-B3A9-89AEA8D6A3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29A169B-6CDB-4CC4-93DC-D306E4949839}" type="pres">
      <dgm:prSet presAssocID="{D5A128D4-8434-4C54-B3A9-89AEA8D6A3EF}" presName="bkgdShp" presStyleLbl="alignAccFollowNode1" presStyleIdx="0" presStyleCnt="1"/>
      <dgm:spPr/>
    </dgm:pt>
    <dgm:pt modelId="{57711F7D-1A30-480E-99A9-94286A2DA0D1}" type="pres">
      <dgm:prSet presAssocID="{D5A128D4-8434-4C54-B3A9-89AEA8D6A3EF}" presName="linComp" presStyleCnt="0"/>
      <dgm:spPr/>
    </dgm:pt>
    <dgm:pt modelId="{7B81C34A-F230-4A73-A129-6AC41FD9D05E}" type="pres">
      <dgm:prSet presAssocID="{321B2E64-C9A7-4819-9601-4B7BB7D0D985}" presName="compNode" presStyleCnt="0"/>
      <dgm:spPr/>
    </dgm:pt>
    <dgm:pt modelId="{1D5507B9-58C1-4C46-AA59-C218F311E21D}" type="pres">
      <dgm:prSet presAssocID="{321B2E64-C9A7-4819-9601-4B7BB7D0D98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9B50B6-02C7-4344-B431-49A33451A312}" type="pres">
      <dgm:prSet presAssocID="{321B2E64-C9A7-4819-9601-4B7BB7D0D985}" presName="invisiNode" presStyleLbl="node1" presStyleIdx="0" presStyleCnt="2"/>
      <dgm:spPr/>
    </dgm:pt>
    <dgm:pt modelId="{1348F14C-7F2D-4FB7-9B3A-345F887348E4}" type="pres">
      <dgm:prSet presAssocID="{321B2E64-C9A7-4819-9601-4B7BB7D0D985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07AC84FF-DB7D-455B-9A10-BE086B1F96D7}" type="pres">
      <dgm:prSet presAssocID="{A3AF5379-DD4A-46EA-AB99-1A78AE580131}" presName="sibTrans" presStyleLbl="sibTrans2D1" presStyleIdx="0" presStyleCnt="0"/>
      <dgm:spPr/>
      <dgm:t>
        <a:bodyPr/>
        <a:lstStyle/>
        <a:p>
          <a:endParaRPr lang="en-GB"/>
        </a:p>
      </dgm:t>
    </dgm:pt>
    <dgm:pt modelId="{C30733A8-2BB5-4DE6-BFAC-DF50F8695912}" type="pres">
      <dgm:prSet presAssocID="{582D186C-84A2-4E6B-B792-B4C3868A1BE6}" presName="compNode" presStyleCnt="0"/>
      <dgm:spPr/>
    </dgm:pt>
    <dgm:pt modelId="{58D203D1-4560-4840-AD3A-C4DA4D763481}" type="pres">
      <dgm:prSet presAssocID="{582D186C-84A2-4E6B-B792-B4C3868A1BE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8979B2-A5CC-47FC-981B-AACB5AE185AF}" type="pres">
      <dgm:prSet presAssocID="{582D186C-84A2-4E6B-B792-B4C3868A1BE6}" presName="invisiNode" presStyleLbl="node1" presStyleIdx="1" presStyleCnt="2"/>
      <dgm:spPr/>
    </dgm:pt>
    <dgm:pt modelId="{85BF64BF-DF48-4F6C-8B5C-609E8B44E6C2}" type="pres">
      <dgm:prSet presAssocID="{582D186C-84A2-4E6B-B792-B4C3868A1BE6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</dgm:ptLst>
  <dgm:cxnLst>
    <dgm:cxn modelId="{0519936D-ABB0-4483-A639-52DB77C28D7B}" type="presOf" srcId="{90F832F6-6071-44A9-A0CD-36203FF494FE}" destId="{58D203D1-4560-4840-AD3A-C4DA4D763481}" srcOrd="0" destOrd="1" presId="urn:microsoft.com/office/officeart/2005/8/layout/pList2#7"/>
    <dgm:cxn modelId="{8A82B48C-3529-4121-BD07-DCA6A22AC46A}" srcId="{D5A128D4-8434-4C54-B3A9-89AEA8D6A3EF}" destId="{321B2E64-C9A7-4819-9601-4B7BB7D0D985}" srcOrd="0" destOrd="0" parTransId="{7CC93F8B-FFF6-4CF5-A922-CE3CD38C8EC1}" sibTransId="{A3AF5379-DD4A-46EA-AB99-1A78AE580131}"/>
    <dgm:cxn modelId="{4C4479A8-3835-4E3C-82E1-8C74BB124A7E}" srcId="{D5A128D4-8434-4C54-B3A9-89AEA8D6A3EF}" destId="{582D186C-84A2-4E6B-B792-B4C3868A1BE6}" srcOrd="1" destOrd="0" parTransId="{F3673F01-8F98-4983-87F9-679BF4A79F6A}" sibTransId="{BC79A51F-C071-4072-8572-107D1AC746A6}"/>
    <dgm:cxn modelId="{F706B02E-92FE-44E9-ABF0-D4FFD3732D85}" srcId="{582D186C-84A2-4E6B-B792-B4C3868A1BE6}" destId="{C56A366F-E218-4621-B983-5F0EF9617993}" srcOrd="2" destOrd="0" parTransId="{AA3BB5EB-A8EC-4275-996A-400173D4A9CC}" sibTransId="{5D4B6333-179C-41A2-942C-31664903AF0A}"/>
    <dgm:cxn modelId="{8D3D39CB-B952-4C15-A512-A3A8B43DE16F}" type="presOf" srcId="{C56A366F-E218-4621-B983-5F0EF9617993}" destId="{58D203D1-4560-4840-AD3A-C4DA4D763481}" srcOrd="0" destOrd="3" presId="urn:microsoft.com/office/officeart/2005/8/layout/pList2#7"/>
    <dgm:cxn modelId="{165AB297-663F-4868-9E83-8350E2A6C22A}" type="presOf" srcId="{582D186C-84A2-4E6B-B792-B4C3868A1BE6}" destId="{58D203D1-4560-4840-AD3A-C4DA4D763481}" srcOrd="0" destOrd="0" presId="urn:microsoft.com/office/officeart/2005/8/layout/pList2#7"/>
    <dgm:cxn modelId="{041A4300-B0A7-4FA8-BAF6-1D243E76BFC7}" type="presOf" srcId="{5A6DABE6-62F3-461E-99D8-CA10F37D56AC}" destId="{58D203D1-4560-4840-AD3A-C4DA4D763481}" srcOrd="0" destOrd="2" presId="urn:microsoft.com/office/officeart/2005/8/layout/pList2#7"/>
    <dgm:cxn modelId="{25EB5873-7729-461E-9856-8FE200366590}" type="presOf" srcId="{A3AF5379-DD4A-46EA-AB99-1A78AE580131}" destId="{07AC84FF-DB7D-455B-9A10-BE086B1F96D7}" srcOrd="0" destOrd="0" presId="urn:microsoft.com/office/officeart/2005/8/layout/pList2#7"/>
    <dgm:cxn modelId="{8EEFEF55-CB94-4407-BE5B-F0EFC86F4CAC}" type="presOf" srcId="{95FC097C-12D5-480D-9B4D-EB90937DEB04}" destId="{58D203D1-4560-4840-AD3A-C4DA4D763481}" srcOrd="0" destOrd="4" presId="urn:microsoft.com/office/officeart/2005/8/layout/pList2#7"/>
    <dgm:cxn modelId="{6A8164B3-AE89-44EE-9937-260945DF90E2}" srcId="{582D186C-84A2-4E6B-B792-B4C3868A1BE6}" destId="{95FC097C-12D5-480D-9B4D-EB90937DEB04}" srcOrd="3" destOrd="0" parTransId="{0B0617B6-98E7-4177-85CD-2069BDD74283}" sibTransId="{B84DD3E7-C6D2-4CD8-91F6-66DF012173EC}"/>
    <dgm:cxn modelId="{DC8E1775-5F15-4EF7-B4AB-751F7DD3DB58}" srcId="{582D186C-84A2-4E6B-B792-B4C3868A1BE6}" destId="{5A6DABE6-62F3-461E-99D8-CA10F37D56AC}" srcOrd="1" destOrd="0" parTransId="{7FC6FDBB-5861-4C77-9D98-2D60E6129A86}" sibTransId="{2C9670B6-D346-4BB1-AB23-9C098A532098}"/>
    <dgm:cxn modelId="{C3399376-1ED4-4653-B124-F3372924D152}" type="presOf" srcId="{321B2E64-C9A7-4819-9601-4B7BB7D0D985}" destId="{1D5507B9-58C1-4C46-AA59-C218F311E21D}" srcOrd="0" destOrd="0" presId="urn:microsoft.com/office/officeart/2005/8/layout/pList2#7"/>
    <dgm:cxn modelId="{29ED05A1-5570-4E36-B1B0-531A5013066C}" type="presOf" srcId="{D5A128D4-8434-4C54-B3A9-89AEA8D6A3EF}" destId="{E2FD80F4-4185-40B2-9E9D-EF14A2627DB4}" srcOrd="0" destOrd="0" presId="urn:microsoft.com/office/officeart/2005/8/layout/pList2#7"/>
    <dgm:cxn modelId="{32900A90-94F2-412A-9992-77BC8A49997B}" srcId="{582D186C-84A2-4E6B-B792-B4C3868A1BE6}" destId="{90F832F6-6071-44A9-A0CD-36203FF494FE}" srcOrd="0" destOrd="0" parTransId="{4CF60A54-3DC9-4337-A773-67BE45D5ABF6}" sibTransId="{DCBDF047-6F7B-444D-99B6-69535577B5E7}"/>
    <dgm:cxn modelId="{50AD9F1E-C59D-49DD-94D4-D6E7A3E0DC0F}" type="presParOf" srcId="{E2FD80F4-4185-40B2-9E9D-EF14A2627DB4}" destId="{529A169B-6CDB-4CC4-93DC-D306E4949839}" srcOrd="0" destOrd="0" presId="urn:microsoft.com/office/officeart/2005/8/layout/pList2#7"/>
    <dgm:cxn modelId="{A83B08A2-3300-4C67-ADD7-C6D96FF05BF3}" type="presParOf" srcId="{E2FD80F4-4185-40B2-9E9D-EF14A2627DB4}" destId="{57711F7D-1A30-480E-99A9-94286A2DA0D1}" srcOrd="1" destOrd="0" presId="urn:microsoft.com/office/officeart/2005/8/layout/pList2#7"/>
    <dgm:cxn modelId="{75D45707-C908-420A-83A4-7D2F884EC15E}" type="presParOf" srcId="{57711F7D-1A30-480E-99A9-94286A2DA0D1}" destId="{7B81C34A-F230-4A73-A129-6AC41FD9D05E}" srcOrd="0" destOrd="0" presId="urn:microsoft.com/office/officeart/2005/8/layout/pList2#7"/>
    <dgm:cxn modelId="{731A9952-64E5-417E-AE20-0587E3616E52}" type="presParOf" srcId="{7B81C34A-F230-4A73-A129-6AC41FD9D05E}" destId="{1D5507B9-58C1-4C46-AA59-C218F311E21D}" srcOrd="0" destOrd="0" presId="urn:microsoft.com/office/officeart/2005/8/layout/pList2#7"/>
    <dgm:cxn modelId="{1F70320F-8B7A-41E3-BDB0-FF038CC4DDAB}" type="presParOf" srcId="{7B81C34A-F230-4A73-A129-6AC41FD9D05E}" destId="{C39B50B6-02C7-4344-B431-49A33451A312}" srcOrd="1" destOrd="0" presId="urn:microsoft.com/office/officeart/2005/8/layout/pList2#7"/>
    <dgm:cxn modelId="{FC649C41-649E-4770-9239-D5164073DC40}" type="presParOf" srcId="{7B81C34A-F230-4A73-A129-6AC41FD9D05E}" destId="{1348F14C-7F2D-4FB7-9B3A-345F887348E4}" srcOrd="2" destOrd="0" presId="urn:microsoft.com/office/officeart/2005/8/layout/pList2#7"/>
    <dgm:cxn modelId="{C5548D3F-107C-4B2D-B187-21C679E7DD25}" type="presParOf" srcId="{57711F7D-1A30-480E-99A9-94286A2DA0D1}" destId="{07AC84FF-DB7D-455B-9A10-BE086B1F96D7}" srcOrd="1" destOrd="0" presId="urn:microsoft.com/office/officeart/2005/8/layout/pList2#7"/>
    <dgm:cxn modelId="{11E5E544-61C6-4E54-9756-5FE0A659F4C2}" type="presParOf" srcId="{57711F7D-1A30-480E-99A9-94286A2DA0D1}" destId="{C30733A8-2BB5-4DE6-BFAC-DF50F8695912}" srcOrd="2" destOrd="0" presId="urn:microsoft.com/office/officeart/2005/8/layout/pList2#7"/>
    <dgm:cxn modelId="{76678557-91E0-42B4-A891-E1ED8B13AAEC}" type="presParOf" srcId="{C30733A8-2BB5-4DE6-BFAC-DF50F8695912}" destId="{58D203D1-4560-4840-AD3A-C4DA4D763481}" srcOrd="0" destOrd="0" presId="urn:microsoft.com/office/officeart/2005/8/layout/pList2#7"/>
    <dgm:cxn modelId="{09A82FC0-AB60-42D0-9D07-E8DBFB95E066}" type="presParOf" srcId="{C30733A8-2BB5-4DE6-BFAC-DF50F8695912}" destId="{998979B2-A5CC-47FC-981B-AACB5AE185AF}" srcOrd="1" destOrd="0" presId="urn:microsoft.com/office/officeart/2005/8/layout/pList2#7"/>
    <dgm:cxn modelId="{B12FE2C2-08B9-4B01-9644-1100205FCD88}" type="presParOf" srcId="{C30733A8-2BB5-4DE6-BFAC-DF50F8695912}" destId="{85BF64BF-DF48-4F6C-8B5C-609E8B44E6C2}" srcOrd="2" destOrd="0" presId="urn:microsoft.com/office/officeart/2005/8/layout/pList2#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266B77A-AC17-4686-9B05-AB19A5FA60F8}" type="doc">
      <dgm:prSet loTypeId="urn:microsoft.com/office/officeart/2005/8/layout/pList2#8" loCatId="list" qsTypeId="urn:microsoft.com/office/officeart/2005/8/quickstyle/simple1" qsCatId="simple" csTypeId="urn:microsoft.com/office/officeart/2005/8/colors/accent1_2" csCatId="accent1" phldr="1"/>
      <dgm:spPr/>
    </dgm:pt>
    <dgm:pt modelId="{91CDF0D7-BD65-4F22-9A78-975F023B0D81}">
      <dgm:prSet phldrT="[Text]" custT="1"/>
      <dgm:spPr/>
      <dgm:t>
        <a:bodyPr/>
        <a:lstStyle/>
        <a:p>
          <a:r>
            <a:rPr lang="en-GB" sz="1600" dirty="0" smtClean="0"/>
            <a:t>Clarity of guidance</a:t>
          </a:r>
          <a:endParaRPr lang="en-GB" sz="1600" dirty="0"/>
        </a:p>
      </dgm:t>
    </dgm:pt>
    <dgm:pt modelId="{2713BBA8-4546-4B36-A1A9-C78E08A4CE74}" type="parTrans" cxnId="{6D14B765-CE84-4647-88AA-1807132E7030}">
      <dgm:prSet/>
      <dgm:spPr/>
      <dgm:t>
        <a:bodyPr/>
        <a:lstStyle/>
        <a:p>
          <a:endParaRPr lang="en-GB"/>
        </a:p>
      </dgm:t>
    </dgm:pt>
    <dgm:pt modelId="{6102D15A-9D86-46D2-BEBB-46DC2FE1A9FA}" type="sibTrans" cxnId="{6D14B765-CE84-4647-88AA-1807132E7030}">
      <dgm:prSet/>
      <dgm:spPr/>
      <dgm:t>
        <a:bodyPr/>
        <a:lstStyle/>
        <a:p>
          <a:endParaRPr lang="en-GB"/>
        </a:p>
      </dgm:t>
    </dgm:pt>
    <dgm:pt modelId="{29658D61-927D-4976-B443-7BF9B71EE9D4}">
      <dgm:prSet phldrT="[Text]"/>
      <dgm:spPr/>
      <dgm:t>
        <a:bodyPr/>
        <a:lstStyle/>
        <a:p>
          <a:endParaRPr lang="en-GB" sz="4200" dirty="0"/>
        </a:p>
      </dgm:t>
    </dgm:pt>
    <dgm:pt modelId="{106ED29B-6679-4461-BEDA-6798B383148F}" type="parTrans" cxnId="{DE9FDED6-7AEF-4726-A162-85B4BB46AA69}">
      <dgm:prSet/>
      <dgm:spPr/>
      <dgm:t>
        <a:bodyPr/>
        <a:lstStyle/>
        <a:p>
          <a:endParaRPr lang="en-GB"/>
        </a:p>
      </dgm:t>
    </dgm:pt>
    <dgm:pt modelId="{1956F3D0-EA08-4CEC-A3E5-B094043098E3}" type="sibTrans" cxnId="{DE9FDED6-7AEF-4726-A162-85B4BB46AA69}">
      <dgm:prSet/>
      <dgm:spPr/>
      <dgm:t>
        <a:bodyPr/>
        <a:lstStyle/>
        <a:p>
          <a:endParaRPr lang="en-GB"/>
        </a:p>
      </dgm:t>
    </dgm:pt>
    <dgm:pt modelId="{33836710-1684-4CD2-A879-46BB3E037EB0}">
      <dgm:prSet phldrT="[Text]" custT="1"/>
      <dgm:spPr/>
      <dgm:t>
        <a:bodyPr/>
        <a:lstStyle/>
        <a:p>
          <a:r>
            <a:rPr lang="en-GB" sz="1600" dirty="0" smtClean="0"/>
            <a:t>Ease of navigation through the guidance?</a:t>
          </a:r>
          <a:endParaRPr lang="en-GB" sz="1600" dirty="0"/>
        </a:p>
      </dgm:t>
    </dgm:pt>
    <dgm:pt modelId="{B7865DB3-9228-4933-9155-5023384EBDFD}" type="parTrans" cxnId="{93A6ECFB-8DAD-405E-9AA6-8F9951B433FE}">
      <dgm:prSet/>
      <dgm:spPr/>
      <dgm:t>
        <a:bodyPr/>
        <a:lstStyle/>
        <a:p>
          <a:endParaRPr lang="en-GB"/>
        </a:p>
      </dgm:t>
    </dgm:pt>
    <dgm:pt modelId="{82AD8D00-0620-4072-98CA-9262F9555ECF}" type="sibTrans" cxnId="{93A6ECFB-8DAD-405E-9AA6-8F9951B433FE}">
      <dgm:prSet/>
      <dgm:spPr/>
      <dgm:t>
        <a:bodyPr/>
        <a:lstStyle/>
        <a:p>
          <a:endParaRPr lang="en-GB"/>
        </a:p>
      </dgm:t>
    </dgm:pt>
    <dgm:pt modelId="{B1B8FEF4-8446-4D24-93C6-37784034C8D2}">
      <dgm:prSet phldrT="[Text]" custT="1"/>
      <dgm:spPr/>
      <dgm:t>
        <a:bodyPr/>
        <a:lstStyle/>
        <a:p>
          <a:endParaRPr lang="en-GB" sz="1600" dirty="0"/>
        </a:p>
      </dgm:t>
    </dgm:pt>
    <dgm:pt modelId="{7FB6201B-90E7-4D41-8D97-1BAC3273E8BC}" type="parTrans" cxnId="{E8B4A37C-46D5-4D74-8E10-3C8F24234546}">
      <dgm:prSet/>
      <dgm:spPr/>
      <dgm:t>
        <a:bodyPr/>
        <a:lstStyle/>
        <a:p>
          <a:endParaRPr lang="en-GB"/>
        </a:p>
      </dgm:t>
    </dgm:pt>
    <dgm:pt modelId="{B04F4170-DA9C-4AEA-8896-699889F719C4}" type="sibTrans" cxnId="{E8B4A37C-46D5-4D74-8E10-3C8F24234546}">
      <dgm:prSet/>
      <dgm:spPr/>
      <dgm:t>
        <a:bodyPr/>
        <a:lstStyle/>
        <a:p>
          <a:endParaRPr lang="en-GB"/>
        </a:p>
      </dgm:t>
    </dgm:pt>
    <dgm:pt modelId="{42BE11C0-724F-4530-9EA2-39C75928B962}">
      <dgm:prSet phldrT="[Text]"/>
      <dgm:spPr/>
      <dgm:t>
        <a:bodyPr/>
        <a:lstStyle/>
        <a:p>
          <a:endParaRPr lang="en-GB" sz="3600" dirty="0"/>
        </a:p>
      </dgm:t>
    </dgm:pt>
    <dgm:pt modelId="{769EC4F2-83C0-4350-BBE2-42F414621398}" type="parTrans" cxnId="{FE11CE74-7AF7-4CEF-B6CB-724611EDD9B3}">
      <dgm:prSet/>
      <dgm:spPr/>
      <dgm:t>
        <a:bodyPr/>
        <a:lstStyle/>
        <a:p>
          <a:endParaRPr lang="en-GB"/>
        </a:p>
      </dgm:t>
    </dgm:pt>
    <dgm:pt modelId="{43B4D1C8-B3F6-4DF8-91BE-FC7F22092096}" type="sibTrans" cxnId="{FE11CE74-7AF7-4CEF-B6CB-724611EDD9B3}">
      <dgm:prSet/>
      <dgm:spPr/>
      <dgm:t>
        <a:bodyPr/>
        <a:lstStyle/>
        <a:p>
          <a:endParaRPr lang="en-GB"/>
        </a:p>
      </dgm:t>
    </dgm:pt>
    <dgm:pt modelId="{AD21299B-F438-4AA6-9911-E5F3578C8211}">
      <dgm:prSet phldrT="[Text]" custT="1"/>
      <dgm:spPr/>
      <dgm:t>
        <a:bodyPr/>
        <a:lstStyle/>
        <a:p>
          <a:r>
            <a:rPr lang="en-GB" sz="1600" dirty="0" smtClean="0"/>
            <a:t>The extent to which     the PLS is applied consistently by the VMD during Marketing Authorisation Applications</a:t>
          </a:r>
        </a:p>
        <a:p>
          <a:r>
            <a:rPr lang="en-GB" sz="1600" dirty="0" smtClean="0"/>
            <a:t> </a:t>
          </a:r>
          <a:endParaRPr lang="en-GB" sz="3600" dirty="0"/>
        </a:p>
      </dgm:t>
    </dgm:pt>
    <dgm:pt modelId="{873D8392-AD69-48F7-ADB3-8AC74C8BD776}" type="parTrans" cxnId="{9ED1CC6B-FBBA-4C2F-906F-F906119E8830}">
      <dgm:prSet/>
      <dgm:spPr/>
      <dgm:t>
        <a:bodyPr/>
        <a:lstStyle/>
        <a:p>
          <a:endParaRPr lang="en-GB"/>
        </a:p>
      </dgm:t>
    </dgm:pt>
    <dgm:pt modelId="{5FE818F5-3F70-4F6C-B244-1113D47AEDDF}" type="sibTrans" cxnId="{9ED1CC6B-FBBA-4C2F-906F-F906119E8830}">
      <dgm:prSet/>
      <dgm:spPr/>
      <dgm:t>
        <a:bodyPr/>
        <a:lstStyle/>
        <a:p>
          <a:endParaRPr lang="en-GB"/>
        </a:p>
      </dgm:t>
    </dgm:pt>
    <dgm:pt modelId="{F425665C-9B13-4646-96D1-AE4F5C842EB4}">
      <dgm:prSet custT="1"/>
      <dgm:spPr/>
      <dgm:t>
        <a:bodyPr/>
        <a:lstStyle/>
        <a:p>
          <a:r>
            <a:rPr lang="en-GB" sz="1600" dirty="0" smtClean="0"/>
            <a:t>Pragmatism when applying the PLS</a:t>
          </a:r>
          <a:endParaRPr lang="en-GB" sz="1600" dirty="0"/>
        </a:p>
      </dgm:t>
    </dgm:pt>
    <dgm:pt modelId="{217DD4A4-9850-412F-9785-F1447DA3F9CD}" type="parTrans" cxnId="{4C20F0F3-440F-431A-A733-E95DA5F4E722}">
      <dgm:prSet/>
      <dgm:spPr/>
      <dgm:t>
        <a:bodyPr/>
        <a:lstStyle/>
        <a:p>
          <a:endParaRPr lang="en-GB"/>
        </a:p>
      </dgm:t>
    </dgm:pt>
    <dgm:pt modelId="{C4881E84-A72F-4399-8E92-A678C3D3214D}" type="sibTrans" cxnId="{4C20F0F3-440F-431A-A733-E95DA5F4E722}">
      <dgm:prSet/>
      <dgm:spPr/>
      <dgm:t>
        <a:bodyPr/>
        <a:lstStyle/>
        <a:p>
          <a:endParaRPr lang="en-GB"/>
        </a:p>
      </dgm:t>
    </dgm:pt>
    <dgm:pt modelId="{68155722-8B31-41F0-A891-32F19FD24B6B}" type="pres">
      <dgm:prSet presAssocID="{0266B77A-AC17-4686-9B05-AB19A5FA60F8}" presName="Name0" presStyleCnt="0">
        <dgm:presLayoutVars>
          <dgm:dir/>
          <dgm:resizeHandles val="exact"/>
        </dgm:presLayoutVars>
      </dgm:prSet>
      <dgm:spPr/>
    </dgm:pt>
    <dgm:pt modelId="{135DD44B-1249-42B5-BF5A-F078FD5BE185}" type="pres">
      <dgm:prSet presAssocID="{0266B77A-AC17-4686-9B05-AB19A5FA60F8}" presName="bkgdShp" presStyleLbl="alignAccFollowNode1" presStyleIdx="0" presStyleCnt="1"/>
      <dgm:spPr/>
    </dgm:pt>
    <dgm:pt modelId="{850C6849-01E1-4BC9-B2CF-2BCD1266A51B}" type="pres">
      <dgm:prSet presAssocID="{0266B77A-AC17-4686-9B05-AB19A5FA60F8}" presName="linComp" presStyleCnt="0"/>
      <dgm:spPr/>
    </dgm:pt>
    <dgm:pt modelId="{FD5D1DE1-FE20-4EFF-963A-6664237E8531}" type="pres">
      <dgm:prSet presAssocID="{42BE11C0-724F-4530-9EA2-39C75928B962}" presName="compNode" presStyleCnt="0"/>
      <dgm:spPr/>
    </dgm:pt>
    <dgm:pt modelId="{6A2A980A-8A3E-4FCA-9E4E-92180A098E0B}" type="pres">
      <dgm:prSet presAssocID="{42BE11C0-724F-4530-9EA2-39C75928B96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8F5C13-AF7A-4CD3-97B0-2FEA655E25C7}" type="pres">
      <dgm:prSet presAssocID="{42BE11C0-724F-4530-9EA2-39C75928B962}" presName="invisiNode" presStyleLbl="node1" presStyleIdx="0" presStyleCnt="3"/>
      <dgm:spPr/>
    </dgm:pt>
    <dgm:pt modelId="{6AB9AF2B-641E-4A98-A5FA-A5399F750E41}" type="pres">
      <dgm:prSet presAssocID="{42BE11C0-724F-4530-9EA2-39C75928B962}" presName="imagNode" presStyleLbl="fgImgPlace1" presStyleIdx="0" presStyleCnt="3"/>
      <dgm:spPr/>
    </dgm:pt>
    <dgm:pt modelId="{DC633475-5AAE-4B66-B72F-754FF9355843}" type="pres">
      <dgm:prSet presAssocID="{43B4D1C8-B3F6-4DF8-91BE-FC7F22092096}" presName="sibTrans" presStyleLbl="sibTrans2D1" presStyleIdx="0" presStyleCnt="0"/>
      <dgm:spPr/>
      <dgm:t>
        <a:bodyPr/>
        <a:lstStyle/>
        <a:p>
          <a:endParaRPr lang="en-GB"/>
        </a:p>
      </dgm:t>
    </dgm:pt>
    <dgm:pt modelId="{8D2601F0-F630-4E91-85C2-38E65CDBB753}" type="pres">
      <dgm:prSet presAssocID="{AD21299B-F438-4AA6-9911-E5F3578C8211}" presName="compNode" presStyleCnt="0"/>
      <dgm:spPr/>
    </dgm:pt>
    <dgm:pt modelId="{966365C1-0416-4915-B3C1-335FD92223DE}" type="pres">
      <dgm:prSet presAssocID="{AD21299B-F438-4AA6-9911-E5F3578C821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470E41-EB59-46F6-80B7-74466459D907}" type="pres">
      <dgm:prSet presAssocID="{AD21299B-F438-4AA6-9911-E5F3578C8211}" presName="invisiNode" presStyleLbl="node1" presStyleIdx="1" presStyleCnt="3"/>
      <dgm:spPr/>
    </dgm:pt>
    <dgm:pt modelId="{946BD93E-9A30-43CD-B26B-E642866BE8CB}" type="pres">
      <dgm:prSet presAssocID="{AD21299B-F438-4AA6-9911-E5F3578C8211}" presName="imagNode" presStyleLbl="fgImgPlace1" presStyleIdx="1" presStyleCnt="3" custScaleX="85672" custScaleY="9307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1DC20575-E574-4A5C-9A04-2986C31D21FA}" type="pres">
      <dgm:prSet presAssocID="{5FE818F5-3F70-4F6C-B244-1113D47AEDDF}" presName="sibTrans" presStyleLbl="sibTrans2D1" presStyleIdx="0" presStyleCnt="0"/>
      <dgm:spPr/>
      <dgm:t>
        <a:bodyPr/>
        <a:lstStyle/>
        <a:p>
          <a:endParaRPr lang="en-GB"/>
        </a:p>
      </dgm:t>
    </dgm:pt>
    <dgm:pt modelId="{FF51BC54-2477-4B68-8B03-5DB7DF4859FB}" type="pres">
      <dgm:prSet presAssocID="{29658D61-927D-4976-B443-7BF9B71EE9D4}" presName="compNode" presStyleCnt="0"/>
      <dgm:spPr/>
    </dgm:pt>
    <dgm:pt modelId="{48D17F8F-9EFC-41FB-9918-67854844079D}" type="pres">
      <dgm:prSet presAssocID="{29658D61-927D-4976-B443-7BF9B71EE9D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2E8481-B499-42A7-88A6-135831724BEA}" type="pres">
      <dgm:prSet presAssocID="{29658D61-927D-4976-B443-7BF9B71EE9D4}" presName="invisiNode" presStyleLbl="node1" presStyleIdx="2" presStyleCnt="3"/>
      <dgm:spPr/>
    </dgm:pt>
    <dgm:pt modelId="{9FB7FAE6-E070-4C2F-848E-64DF555BBAAF}" type="pres">
      <dgm:prSet presAssocID="{29658D61-927D-4976-B443-7BF9B71EE9D4}" presName="imagNode" presStyleLbl="fgImgPlace1" presStyleIdx="2" presStyleCnt="3"/>
      <dgm:spPr/>
    </dgm:pt>
  </dgm:ptLst>
  <dgm:cxnLst>
    <dgm:cxn modelId="{FCBB7B8B-903F-482B-9A58-D3A1CAC84173}" type="presOf" srcId="{91CDF0D7-BD65-4F22-9A78-975F023B0D81}" destId="{48D17F8F-9EFC-41FB-9918-67854844079D}" srcOrd="0" destOrd="1" presId="urn:microsoft.com/office/officeart/2005/8/layout/pList2#8"/>
    <dgm:cxn modelId="{9ED1CC6B-FBBA-4C2F-906F-F906119E8830}" srcId="{0266B77A-AC17-4686-9B05-AB19A5FA60F8}" destId="{AD21299B-F438-4AA6-9911-E5F3578C8211}" srcOrd="1" destOrd="0" parTransId="{873D8392-AD69-48F7-ADB3-8AC74C8BD776}" sibTransId="{5FE818F5-3F70-4F6C-B244-1113D47AEDDF}"/>
    <dgm:cxn modelId="{18E0E769-5ABD-4CDA-BF1F-A77F24658ED5}" type="presOf" srcId="{B1B8FEF4-8446-4D24-93C6-37784034C8D2}" destId="{48D17F8F-9EFC-41FB-9918-67854844079D}" srcOrd="0" destOrd="2" presId="urn:microsoft.com/office/officeart/2005/8/layout/pList2#8"/>
    <dgm:cxn modelId="{DE9FDED6-7AEF-4726-A162-85B4BB46AA69}" srcId="{0266B77A-AC17-4686-9B05-AB19A5FA60F8}" destId="{29658D61-927D-4976-B443-7BF9B71EE9D4}" srcOrd="2" destOrd="0" parTransId="{106ED29B-6679-4461-BEDA-6798B383148F}" sibTransId="{1956F3D0-EA08-4CEC-A3E5-B094043098E3}"/>
    <dgm:cxn modelId="{54EDABF9-E900-4C8D-9D92-CD3B686D5580}" type="presOf" srcId="{0266B77A-AC17-4686-9B05-AB19A5FA60F8}" destId="{68155722-8B31-41F0-A891-32F19FD24B6B}" srcOrd="0" destOrd="0" presId="urn:microsoft.com/office/officeart/2005/8/layout/pList2#8"/>
    <dgm:cxn modelId="{9D195D3F-C2B3-4874-B5D5-862064987CA2}" type="presOf" srcId="{42BE11C0-724F-4530-9EA2-39C75928B962}" destId="{6A2A980A-8A3E-4FCA-9E4E-92180A098E0B}" srcOrd="0" destOrd="0" presId="urn:microsoft.com/office/officeart/2005/8/layout/pList2#8"/>
    <dgm:cxn modelId="{90294744-4663-4BA3-A642-542FDA837838}" type="presOf" srcId="{5FE818F5-3F70-4F6C-B244-1113D47AEDDF}" destId="{1DC20575-E574-4A5C-9A04-2986C31D21FA}" srcOrd="0" destOrd="0" presId="urn:microsoft.com/office/officeart/2005/8/layout/pList2#8"/>
    <dgm:cxn modelId="{4C20F0F3-440F-431A-A733-E95DA5F4E722}" srcId="{AD21299B-F438-4AA6-9911-E5F3578C8211}" destId="{F425665C-9B13-4646-96D1-AE4F5C842EB4}" srcOrd="0" destOrd="0" parTransId="{217DD4A4-9850-412F-9785-F1447DA3F9CD}" sibTransId="{C4881E84-A72F-4399-8E92-A678C3D3214D}"/>
    <dgm:cxn modelId="{D09B87D3-76C2-43AC-A0AE-288BA3B46EEA}" type="presOf" srcId="{33836710-1684-4CD2-A879-46BB3E037EB0}" destId="{48D17F8F-9EFC-41FB-9918-67854844079D}" srcOrd="0" destOrd="3" presId="urn:microsoft.com/office/officeart/2005/8/layout/pList2#8"/>
    <dgm:cxn modelId="{41097F6E-856A-441D-AA36-9E22649786F4}" type="presOf" srcId="{29658D61-927D-4976-B443-7BF9B71EE9D4}" destId="{48D17F8F-9EFC-41FB-9918-67854844079D}" srcOrd="0" destOrd="0" presId="urn:microsoft.com/office/officeart/2005/8/layout/pList2#8"/>
    <dgm:cxn modelId="{6D14B765-CE84-4647-88AA-1807132E7030}" srcId="{29658D61-927D-4976-B443-7BF9B71EE9D4}" destId="{91CDF0D7-BD65-4F22-9A78-975F023B0D81}" srcOrd="0" destOrd="0" parTransId="{2713BBA8-4546-4B36-A1A9-C78E08A4CE74}" sibTransId="{6102D15A-9D86-46D2-BEBB-46DC2FE1A9FA}"/>
    <dgm:cxn modelId="{FE11CE74-7AF7-4CEF-B6CB-724611EDD9B3}" srcId="{0266B77A-AC17-4686-9B05-AB19A5FA60F8}" destId="{42BE11C0-724F-4530-9EA2-39C75928B962}" srcOrd="0" destOrd="0" parTransId="{769EC4F2-83C0-4350-BBE2-42F414621398}" sibTransId="{43B4D1C8-B3F6-4DF8-91BE-FC7F22092096}"/>
    <dgm:cxn modelId="{D965AC96-A779-41E1-B8CC-308AB192130A}" type="presOf" srcId="{43B4D1C8-B3F6-4DF8-91BE-FC7F22092096}" destId="{DC633475-5AAE-4B66-B72F-754FF9355843}" srcOrd="0" destOrd="0" presId="urn:microsoft.com/office/officeart/2005/8/layout/pList2#8"/>
    <dgm:cxn modelId="{E8B4A37C-46D5-4D74-8E10-3C8F24234546}" srcId="{29658D61-927D-4976-B443-7BF9B71EE9D4}" destId="{B1B8FEF4-8446-4D24-93C6-37784034C8D2}" srcOrd="1" destOrd="0" parTransId="{7FB6201B-90E7-4D41-8D97-1BAC3273E8BC}" sibTransId="{B04F4170-DA9C-4AEA-8896-699889F719C4}"/>
    <dgm:cxn modelId="{93A6ECFB-8DAD-405E-9AA6-8F9951B433FE}" srcId="{29658D61-927D-4976-B443-7BF9B71EE9D4}" destId="{33836710-1684-4CD2-A879-46BB3E037EB0}" srcOrd="2" destOrd="0" parTransId="{B7865DB3-9228-4933-9155-5023384EBDFD}" sibTransId="{82AD8D00-0620-4072-98CA-9262F9555ECF}"/>
    <dgm:cxn modelId="{873ADB25-926B-4BD5-9923-CE23023F50DF}" type="presOf" srcId="{F425665C-9B13-4646-96D1-AE4F5C842EB4}" destId="{966365C1-0416-4915-B3C1-335FD92223DE}" srcOrd="0" destOrd="1" presId="urn:microsoft.com/office/officeart/2005/8/layout/pList2#8"/>
    <dgm:cxn modelId="{5AF92AC2-ECF7-4386-975E-39A48B2010EB}" type="presOf" srcId="{AD21299B-F438-4AA6-9911-E5F3578C8211}" destId="{966365C1-0416-4915-B3C1-335FD92223DE}" srcOrd="0" destOrd="0" presId="urn:microsoft.com/office/officeart/2005/8/layout/pList2#8"/>
    <dgm:cxn modelId="{188EAAA9-8215-4AC0-BC17-9E5E18B8BAB6}" type="presParOf" srcId="{68155722-8B31-41F0-A891-32F19FD24B6B}" destId="{135DD44B-1249-42B5-BF5A-F078FD5BE185}" srcOrd="0" destOrd="0" presId="urn:microsoft.com/office/officeart/2005/8/layout/pList2#8"/>
    <dgm:cxn modelId="{A09F2BA6-1D1D-4697-8049-1B1462726332}" type="presParOf" srcId="{68155722-8B31-41F0-A891-32F19FD24B6B}" destId="{850C6849-01E1-4BC9-B2CF-2BCD1266A51B}" srcOrd="1" destOrd="0" presId="urn:microsoft.com/office/officeart/2005/8/layout/pList2#8"/>
    <dgm:cxn modelId="{B09E7568-8C2D-4BE0-90EB-1EC73FDE9412}" type="presParOf" srcId="{850C6849-01E1-4BC9-B2CF-2BCD1266A51B}" destId="{FD5D1DE1-FE20-4EFF-963A-6664237E8531}" srcOrd="0" destOrd="0" presId="urn:microsoft.com/office/officeart/2005/8/layout/pList2#8"/>
    <dgm:cxn modelId="{048DDCFD-4285-41FD-90EF-9F76A4703781}" type="presParOf" srcId="{FD5D1DE1-FE20-4EFF-963A-6664237E8531}" destId="{6A2A980A-8A3E-4FCA-9E4E-92180A098E0B}" srcOrd="0" destOrd="0" presId="urn:microsoft.com/office/officeart/2005/8/layout/pList2#8"/>
    <dgm:cxn modelId="{70314DC6-9A73-4C32-A86D-2F59823CE124}" type="presParOf" srcId="{FD5D1DE1-FE20-4EFF-963A-6664237E8531}" destId="{968F5C13-AF7A-4CD3-97B0-2FEA655E25C7}" srcOrd="1" destOrd="0" presId="urn:microsoft.com/office/officeart/2005/8/layout/pList2#8"/>
    <dgm:cxn modelId="{6875B4FD-BF28-4FB0-A081-75084E79A41D}" type="presParOf" srcId="{FD5D1DE1-FE20-4EFF-963A-6664237E8531}" destId="{6AB9AF2B-641E-4A98-A5FA-A5399F750E41}" srcOrd="2" destOrd="0" presId="urn:microsoft.com/office/officeart/2005/8/layout/pList2#8"/>
    <dgm:cxn modelId="{56C7A953-05DD-4388-A05A-F2FF3F96EE66}" type="presParOf" srcId="{850C6849-01E1-4BC9-B2CF-2BCD1266A51B}" destId="{DC633475-5AAE-4B66-B72F-754FF9355843}" srcOrd="1" destOrd="0" presId="urn:microsoft.com/office/officeart/2005/8/layout/pList2#8"/>
    <dgm:cxn modelId="{2F14ED4B-5C81-42D8-BF26-5CDB289B6C90}" type="presParOf" srcId="{850C6849-01E1-4BC9-B2CF-2BCD1266A51B}" destId="{8D2601F0-F630-4E91-85C2-38E65CDBB753}" srcOrd="2" destOrd="0" presId="urn:microsoft.com/office/officeart/2005/8/layout/pList2#8"/>
    <dgm:cxn modelId="{ED615BEE-8634-4923-BF09-8F5CE67BBC07}" type="presParOf" srcId="{8D2601F0-F630-4E91-85C2-38E65CDBB753}" destId="{966365C1-0416-4915-B3C1-335FD92223DE}" srcOrd="0" destOrd="0" presId="urn:microsoft.com/office/officeart/2005/8/layout/pList2#8"/>
    <dgm:cxn modelId="{17A0F6D5-76EA-484A-B0BA-146CF567CD7C}" type="presParOf" srcId="{8D2601F0-F630-4E91-85C2-38E65CDBB753}" destId="{97470E41-EB59-46F6-80B7-74466459D907}" srcOrd="1" destOrd="0" presId="urn:microsoft.com/office/officeart/2005/8/layout/pList2#8"/>
    <dgm:cxn modelId="{19610787-D8F5-4330-999E-264CC993159C}" type="presParOf" srcId="{8D2601F0-F630-4E91-85C2-38E65CDBB753}" destId="{946BD93E-9A30-43CD-B26B-E642866BE8CB}" srcOrd="2" destOrd="0" presId="urn:microsoft.com/office/officeart/2005/8/layout/pList2#8"/>
    <dgm:cxn modelId="{EAFF28A5-6264-44B2-9319-C1A497A20652}" type="presParOf" srcId="{850C6849-01E1-4BC9-B2CF-2BCD1266A51B}" destId="{1DC20575-E574-4A5C-9A04-2986C31D21FA}" srcOrd="3" destOrd="0" presId="urn:microsoft.com/office/officeart/2005/8/layout/pList2#8"/>
    <dgm:cxn modelId="{86AF7813-E4DA-40E9-BB44-9425CE9684BF}" type="presParOf" srcId="{850C6849-01E1-4BC9-B2CF-2BCD1266A51B}" destId="{FF51BC54-2477-4B68-8B03-5DB7DF4859FB}" srcOrd="4" destOrd="0" presId="urn:microsoft.com/office/officeart/2005/8/layout/pList2#8"/>
    <dgm:cxn modelId="{FE4793B9-A730-493C-BD66-791D3AA193B2}" type="presParOf" srcId="{FF51BC54-2477-4B68-8B03-5DB7DF4859FB}" destId="{48D17F8F-9EFC-41FB-9918-67854844079D}" srcOrd="0" destOrd="0" presId="urn:microsoft.com/office/officeart/2005/8/layout/pList2#8"/>
    <dgm:cxn modelId="{1CB55B99-62D3-4F0A-A3F5-4823EC448F07}" type="presParOf" srcId="{FF51BC54-2477-4B68-8B03-5DB7DF4859FB}" destId="{442E8481-B499-42A7-88A6-135831724BEA}" srcOrd="1" destOrd="0" presId="urn:microsoft.com/office/officeart/2005/8/layout/pList2#8"/>
    <dgm:cxn modelId="{7A368CCE-300A-4BCA-8054-AD6E8DA477F1}" type="presParOf" srcId="{FF51BC54-2477-4B68-8B03-5DB7DF4859FB}" destId="{9FB7FAE6-E070-4C2F-848E-64DF555BBAAF}" srcOrd="2" destOrd="0" presId="urn:microsoft.com/office/officeart/2005/8/layout/pList2#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5A128D4-8434-4C54-B3A9-89AEA8D6A3EF}" type="doc">
      <dgm:prSet loTypeId="urn:microsoft.com/office/officeart/2005/8/layout/pList2#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82D186C-84A2-4E6B-B792-B4C3868A1BE6}">
      <dgm:prSet phldrT="[Text]" custT="1"/>
      <dgm:spPr/>
      <dgm:t>
        <a:bodyPr/>
        <a:lstStyle/>
        <a:p>
          <a:r>
            <a:rPr lang="en-GB" sz="1200" dirty="0" smtClean="0"/>
            <a:t>Pragmatism / willingness to listen to a reasonable alternative view</a:t>
          </a:r>
          <a:endParaRPr lang="en-GB" sz="1200" dirty="0"/>
        </a:p>
      </dgm:t>
    </dgm:pt>
    <dgm:pt modelId="{F3673F01-8F98-4983-87F9-679BF4A79F6A}" type="parTrans" cxnId="{4C4479A8-3835-4E3C-82E1-8C74BB124A7E}">
      <dgm:prSet/>
      <dgm:spPr/>
      <dgm:t>
        <a:bodyPr/>
        <a:lstStyle/>
        <a:p>
          <a:endParaRPr lang="en-GB"/>
        </a:p>
      </dgm:t>
    </dgm:pt>
    <dgm:pt modelId="{BC79A51F-C071-4072-8572-107D1AC746A6}" type="sibTrans" cxnId="{4C4479A8-3835-4E3C-82E1-8C74BB124A7E}">
      <dgm:prSet/>
      <dgm:spPr/>
      <dgm:t>
        <a:bodyPr/>
        <a:lstStyle/>
        <a:p>
          <a:endParaRPr lang="en-GB"/>
        </a:p>
      </dgm:t>
    </dgm:pt>
    <dgm:pt modelId="{B4CB22A1-7726-4787-A755-F54DB3546796}">
      <dgm:prSet phldrT="[Text]" custT="1"/>
      <dgm:spPr/>
      <dgm:t>
        <a:bodyPr/>
        <a:lstStyle/>
        <a:p>
          <a:r>
            <a:rPr lang="en-GB" sz="1200" dirty="0" smtClean="0"/>
            <a:t>   Approachability</a:t>
          </a:r>
          <a:endParaRPr lang="en-GB" sz="1600" dirty="0"/>
        </a:p>
      </dgm:t>
    </dgm:pt>
    <dgm:pt modelId="{1637F598-1967-4A34-AEA2-9DE2816D1AF5}" type="parTrans" cxnId="{78FE0BD7-6637-4109-AB94-D62F0A833E0B}">
      <dgm:prSet/>
      <dgm:spPr/>
      <dgm:t>
        <a:bodyPr/>
        <a:lstStyle/>
        <a:p>
          <a:endParaRPr lang="en-GB"/>
        </a:p>
      </dgm:t>
    </dgm:pt>
    <dgm:pt modelId="{ACE117D1-FF02-4F3D-87CC-57B391FE21F4}" type="sibTrans" cxnId="{78FE0BD7-6637-4109-AB94-D62F0A833E0B}">
      <dgm:prSet/>
      <dgm:spPr/>
      <dgm:t>
        <a:bodyPr/>
        <a:lstStyle/>
        <a:p>
          <a:endParaRPr lang="en-GB"/>
        </a:p>
      </dgm:t>
    </dgm:pt>
    <dgm:pt modelId="{4E9C20F9-3C42-4B1B-905E-F3891F0BED15}">
      <dgm:prSet phldrT="[Text]" custT="1"/>
      <dgm:spPr/>
      <dgm:t>
        <a:bodyPr/>
        <a:lstStyle/>
        <a:p>
          <a:r>
            <a:rPr lang="en-GB" sz="1200" dirty="0" smtClean="0"/>
            <a:t>Knowledge of staff responding to enquiries</a:t>
          </a:r>
          <a:endParaRPr lang="en-GB" sz="1200" dirty="0"/>
        </a:p>
      </dgm:t>
    </dgm:pt>
    <dgm:pt modelId="{3DE27CB5-E1CE-49F0-BA0D-7A7887E96331}" type="parTrans" cxnId="{00317DDF-546C-4B0F-B3C6-8EFAB9060C86}">
      <dgm:prSet/>
      <dgm:spPr/>
      <dgm:t>
        <a:bodyPr/>
        <a:lstStyle/>
        <a:p>
          <a:endParaRPr lang="en-GB"/>
        </a:p>
      </dgm:t>
    </dgm:pt>
    <dgm:pt modelId="{518D681C-ADA3-49CD-AEB4-8BE10476CB64}" type="sibTrans" cxnId="{00317DDF-546C-4B0F-B3C6-8EFAB9060C86}">
      <dgm:prSet/>
      <dgm:spPr/>
      <dgm:t>
        <a:bodyPr/>
        <a:lstStyle/>
        <a:p>
          <a:endParaRPr lang="en-GB"/>
        </a:p>
      </dgm:t>
    </dgm:pt>
    <dgm:pt modelId="{819700A7-2DE8-4F45-9C21-132FD24EF87C}">
      <dgm:prSet phldrT="[Text]" custT="1"/>
      <dgm:spPr/>
      <dgm:t>
        <a:bodyPr/>
        <a:lstStyle/>
        <a:p>
          <a:r>
            <a:rPr lang="en-GB" sz="1200" dirty="0" smtClean="0"/>
            <a:t>Speed of response to enquiries</a:t>
          </a:r>
          <a:endParaRPr lang="en-GB" sz="1200" dirty="0"/>
        </a:p>
      </dgm:t>
    </dgm:pt>
    <dgm:pt modelId="{13D93E86-CCA2-4478-885C-72ED71F41BA8}" type="parTrans" cxnId="{17F7EC21-6377-4AA2-A28E-CA9F971949EB}">
      <dgm:prSet/>
      <dgm:spPr/>
      <dgm:t>
        <a:bodyPr/>
        <a:lstStyle/>
        <a:p>
          <a:endParaRPr lang="en-GB"/>
        </a:p>
      </dgm:t>
    </dgm:pt>
    <dgm:pt modelId="{4CBF8525-E29E-4EE2-BB1F-431EBDF37F49}" type="sibTrans" cxnId="{17F7EC21-6377-4AA2-A28E-CA9F971949EB}">
      <dgm:prSet/>
      <dgm:spPr/>
      <dgm:t>
        <a:bodyPr/>
        <a:lstStyle/>
        <a:p>
          <a:endParaRPr lang="en-GB"/>
        </a:p>
      </dgm:t>
    </dgm:pt>
    <dgm:pt modelId="{FACD5C1C-37DA-4755-92A3-BB71ED12818B}">
      <dgm:prSet phldrT="[Text]" custT="1"/>
      <dgm:spPr/>
      <dgm:t>
        <a:bodyPr/>
        <a:lstStyle/>
        <a:p>
          <a:r>
            <a:rPr lang="en-GB" sz="1200" dirty="0" smtClean="0"/>
            <a:t>Relevance of questions asked by pharmaceutical quality assessor</a:t>
          </a:r>
          <a:endParaRPr lang="en-GB" sz="1200" dirty="0"/>
        </a:p>
      </dgm:t>
    </dgm:pt>
    <dgm:pt modelId="{5375A3ED-BB29-48B8-B39E-2C3CD5AD41B5}" type="parTrans" cxnId="{988664F7-20B9-4BBC-9B0D-2234FB0BEE10}">
      <dgm:prSet/>
      <dgm:spPr/>
      <dgm:t>
        <a:bodyPr/>
        <a:lstStyle/>
        <a:p>
          <a:endParaRPr lang="en-GB"/>
        </a:p>
      </dgm:t>
    </dgm:pt>
    <dgm:pt modelId="{68185459-FD67-4942-95A6-97B3BDA210AF}" type="sibTrans" cxnId="{988664F7-20B9-4BBC-9B0D-2234FB0BEE10}">
      <dgm:prSet/>
      <dgm:spPr/>
      <dgm:t>
        <a:bodyPr/>
        <a:lstStyle/>
        <a:p>
          <a:endParaRPr lang="en-GB"/>
        </a:p>
      </dgm:t>
    </dgm:pt>
    <dgm:pt modelId="{1A8FC3F4-6B53-4A06-B23C-B42FB496E33B}">
      <dgm:prSet phldrT="[Text]" custT="1"/>
      <dgm:spPr/>
      <dgm:t>
        <a:bodyPr/>
        <a:lstStyle/>
        <a:p>
          <a:r>
            <a:rPr lang="en-GB" sz="1200" dirty="0" smtClean="0"/>
            <a:t>Relevance of questions asked by pharmaceutical safety assessor</a:t>
          </a:r>
          <a:endParaRPr lang="en-GB" sz="1200" dirty="0"/>
        </a:p>
      </dgm:t>
    </dgm:pt>
    <dgm:pt modelId="{B240515A-92F0-4030-BE61-A9A5E0189F4D}" type="parTrans" cxnId="{5365AF0F-5FE4-4FEF-9760-18C5124EC984}">
      <dgm:prSet/>
      <dgm:spPr/>
      <dgm:t>
        <a:bodyPr/>
        <a:lstStyle/>
        <a:p>
          <a:endParaRPr lang="en-GB"/>
        </a:p>
      </dgm:t>
    </dgm:pt>
    <dgm:pt modelId="{9EE22B2E-C374-4C55-898F-00FD21B46C33}" type="sibTrans" cxnId="{5365AF0F-5FE4-4FEF-9760-18C5124EC984}">
      <dgm:prSet/>
      <dgm:spPr/>
      <dgm:t>
        <a:bodyPr/>
        <a:lstStyle/>
        <a:p>
          <a:endParaRPr lang="en-GB"/>
        </a:p>
      </dgm:t>
    </dgm:pt>
    <dgm:pt modelId="{39E8F9E0-C114-44A2-B382-E209CABD6D24}">
      <dgm:prSet phldrT="[Text]" custT="1"/>
      <dgm:spPr/>
      <dgm:t>
        <a:bodyPr/>
        <a:lstStyle/>
        <a:p>
          <a:r>
            <a:rPr lang="en-GB" sz="1200" dirty="0" smtClean="0"/>
            <a:t>Relevance of questions asked by pharmaceutical eco-</a:t>
          </a:r>
          <a:r>
            <a:rPr lang="en-GB" sz="1200" dirty="0" err="1" smtClean="0"/>
            <a:t>tox</a:t>
          </a:r>
          <a:r>
            <a:rPr lang="en-GB" sz="1200" dirty="0" smtClean="0"/>
            <a:t> assessor</a:t>
          </a:r>
          <a:endParaRPr lang="en-GB" sz="1200" dirty="0"/>
        </a:p>
      </dgm:t>
    </dgm:pt>
    <dgm:pt modelId="{9A55EC2D-802F-4CDD-A753-ACCFF15C9A46}" type="parTrans" cxnId="{800934D9-4EF9-4D32-85A7-8B72C345675E}">
      <dgm:prSet/>
      <dgm:spPr/>
      <dgm:t>
        <a:bodyPr/>
        <a:lstStyle/>
        <a:p>
          <a:endParaRPr lang="en-GB"/>
        </a:p>
      </dgm:t>
    </dgm:pt>
    <dgm:pt modelId="{113A442F-D9E9-4CED-A34F-A975580FB1C3}" type="sibTrans" cxnId="{800934D9-4EF9-4D32-85A7-8B72C345675E}">
      <dgm:prSet/>
      <dgm:spPr/>
      <dgm:t>
        <a:bodyPr/>
        <a:lstStyle/>
        <a:p>
          <a:endParaRPr lang="en-GB"/>
        </a:p>
      </dgm:t>
    </dgm:pt>
    <dgm:pt modelId="{0412EFB4-8385-4D92-8436-08808A3C240E}">
      <dgm:prSet phldrT="[Text]" custT="1"/>
      <dgm:spPr/>
      <dgm:t>
        <a:bodyPr/>
        <a:lstStyle/>
        <a:p>
          <a:r>
            <a:rPr lang="en-GB" sz="1600" dirty="0" smtClean="0"/>
            <a:t>Consistency of approach between assessors</a:t>
          </a:r>
          <a:endParaRPr lang="en-GB" sz="1600" dirty="0"/>
        </a:p>
      </dgm:t>
    </dgm:pt>
    <dgm:pt modelId="{20DB8BC8-6068-4163-B7D5-BF55FEFD0F17}" type="parTrans" cxnId="{87E0B355-E536-4C5E-BB2A-B1B2E3F35A16}">
      <dgm:prSet/>
      <dgm:spPr/>
      <dgm:t>
        <a:bodyPr/>
        <a:lstStyle/>
        <a:p>
          <a:endParaRPr lang="en-GB"/>
        </a:p>
      </dgm:t>
    </dgm:pt>
    <dgm:pt modelId="{761974B0-CBB7-48B7-8826-CDD3DD30D54A}" type="sibTrans" cxnId="{87E0B355-E536-4C5E-BB2A-B1B2E3F35A16}">
      <dgm:prSet/>
      <dgm:spPr/>
      <dgm:t>
        <a:bodyPr/>
        <a:lstStyle/>
        <a:p>
          <a:endParaRPr lang="en-GB"/>
        </a:p>
      </dgm:t>
    </dgm:pt>
    <dgm:pt modelId="{6FC7EDBF-D47F-470A-A75F-00C1FE48FC22}">
      <dgm:prSet phldrT="[Text]" custT="1"/>
      <dgm:spPr/>
      <dgm:t>
        <a:bodyPr/>
        <a:lstStyle/>
        <a:p>
          <a:r>
            <a:rPr lang="en-GB" sz="1200" dirty="0" smtClean="0"/>
            <a:t>Usefulness of advice</a:t>
          </a:r>
          <a:endParaRPr lang="en-GB" sz="1200" dirty="0"/>
        </a:p>
      </dgm:t>
    </dgm:pt>
    <dgm:pt modelId="{2F60254B-9B92-42F2-9C02-F7E673671531}" type="parTrans" cxnId="{0AC86505-7A8D-4E5E-A63C-E3C0A7310EA8}">
      <dgm:prSet/>
      <dgm:spPr/>
      <dgm:t>
        <a:bodyPr/>
        <a:lstStyle/>
        <a:p>
          <a:endParaRPr lang="en-GB"/>
        </a:p>
      </dgm:t>
    </dgm:pt>
    <dgm:pt modelId="{E4597AF6-123F-43BD-8550-735959C663C0}" type="sibTrans" cxnId="{0AC86505-7A8D-4E5E-A63C-E3C0A7310EA8}">
      <dgm:prSet/>
      <dgm:spPr/>
      <dgm:t>
        <a:bodyPr/>
        <a:lstStyle/>
        <a:p>
          <a:endParaRPr lang="en-GB"/>
        </a:p>
      </dgm:t>
    </dgm:pt>
    <dgm:pt modelId="{8CEA07A4-E71B-4ECF-987E-F30BF251287B}">
      <dgm:prSet phldrT="[Text]" custT="1"/>
      <dgm:spPr/>
      <dgm:t>
        <a:bodyPr/>
        <a:lstStyle/>
        <a:p>
          <a:endParaRPr lang="en-GB" sz="1200" dirty="0"/>
        </a:p>
      </dgm:t>
    </dgm:pt>
    <dgm:pt modelId="{3B8DDBB1-1B4F-4D8B-B3EE-57EA2313C7CD}" type="parTrans" cxnId="{1CEF5329-F1D2-46E9-92BD-128E24D80E58}">
      <dgm:prSet/>
      <dgm:spPr/>
      <dgm:t>
        <a:bodyPr/>
        <a:lstStyle/>
        <a:p>
          <a:endParaRPr lang="en-GB"/>
        </a:p>
      </dgm:t>
    </dgm:pt>
    <dgm:pt modelId="{1D17D1AE-40C5-468A-88D7-AD3C22C473FF}" type="sibTrans" cxnId="{1CEF5329-F1D2-46E9-92BD-128E24D80E58}">
      <dgm:prSet/>
      <dgm:spPr/>
      <dgm:t>
        <a:bodyPr/>
        <a:lstStyle/>
        <a:p>
          <a:endParaRPr lang="en-GB"/>
        </a:p>
      </dgm:t>
    </dgm:pt>
    <dgm:pt modelId="{F47C9DDB-6F97-4DC7-8631-F7882760E724}">
      <dgm:prSet phldrT="[Text]" custT="1"/>
      <dgm:spPr/>
      <dgm:t>
        <a:bodyPr/>
        <a:lstStyle/>
        <a:p>
          <a:r>
            <a:rPr lang="en-GB" sz="1600" dirty="0" smtClean="0"/>
            <a:t>Ease of identifying the correct person to speak to in this area</a:t>
          </a:r>
          <a:endParaRPr lang="en-GB" sz="1600" dirty="0"/>
        </a:p>
      </dgm:t>
    </dgm:pt>
    <dgm:pt modelId="{B24EE0A2-25E0-4FAE-A8D3-57DE85F3B769}" type="parTrans" cxnId="{8493AF5E-0F92-4504-82EC-6EB94BEC3814}">
      <dgm:prSet/>
      <dgm:spPr/>
      <dgm:t>
        <a:bodyPr/>
        <a:lstStyle/>
        <a:p>
          <a:endParaRPr lang="en-GB"/>
        </a:p>
      </dgm:t>
    </dgm:pt>
    <dgm:pt modelId="{243C2149-D970-42A2-AF05-95C1443C5CD6}" type="sibTrans" cxnId="{8493AF5E-0F92-4504-82EC-6EB94BEC3814}">
      <dgm:prSet/>
      <dgm:spPr/>
      <dgm:t>
        <a:bodyPr/>
        <a:lstStyle/>
        <a:p>
          <a:endParaRPr lang="en-GB"/>
        </a:p>
      </dgm:t>
    </dgm:pt>
    <dgm:pt modelId="{948D2153-0939-4ADB-A695-0E1F1CF5F550}">
      <dgm:prSet phldrT="[Text]" custT="1"/>
      <dgm:spPr/>
      <dgm:t>
        <a:bodyPr/>
        <a:lstStyle/>
        <a:p>
          <a:r>
            <a:rPr lang="en-GB" sz="1200" dirty="0" smtClean="0"/>
            <a:t>Helpfulness of the staff</a:t>
          </a:r>
          <a:endParaRPr lang="en-GB" sz="1200" dirty="0"/>
        </a:p>
      </dgm:t>
    </dgm:pt>
    <dgm:pt modelId="{8E91825D-76F6-4619-83AF-4374DE8D6816}" type="parTrans" cxnId="{81545839-A520-4F53-B791-1EED328CE1E1}">
      <dgm:prSet/>
      <dgm:spPr/>
      <dgm:t>
        <a:bodyPr/>
        <a:lstStyle/>
        <a:p>
          <a:endParaRPr lang="en-GB"/>
        </a:p>
      </dgm:t>
    </dgm:pt>
    <dgm:pt modelId="{7F00D4F6-096C-41C6-A506-CC70DFDDCA4C}" type="sibTrans" cxnId="{81545839-A520-4F53-B791-1EED328CE1E1}">
      <dgm:prSet/>
      <dgm:spPr/>
      <dgm:t>
        <a:bodyPr/>
        <a:lstStyle/>
        <a:p>
          <a:endParaRPr lang="en-GB"/>
        </a:p>
      </dgm:t>
    </dgm:pt>
    <dgm:pt modelId="{F9DB0905-E82D-42F5-A13B-91E17402BBC8}">
      <dgm:prSet phldrT="[Text]" custT="1"/>
      <dgm:spPr/>
      <dgm:t>
        <a:bodyPr/>
        <a:lstStyle/>
        <a:p>
          <a:endParaRPr lang="en-GB" sz="1600" dirty="0"/>
        </a:p>
      </dgm:t>
    </dgm:pt>
    <dgm:pt modelId="{E7010194-4F8B-4521-BEF5-C62194222D2B}" type="parTrans" cxnId="{FDFF4BD7-0F20-42AC-B0DA-323003084232}">
      <dgm:prSet/>
      <dgm:spPr/>
      <dgm:t>
        <a:bodyPr/>
        <a:lstStyle/>
        <a:p>
          <a:endParaRPr lang="en-GB"/>
        </a:p>
      </dgm:t>
    </dgm:pt>
    <dgm:pt modelId="{D4DF4610-D6F7-427B-8F87-8F08EDB83681}" type="sibTrans" cxnId="{FDFF4BD7-0F20-42AC-B0DA-323003084232}">
      <dgm:prSet/>
      <dgm:spPr/>
      <dgm:t>
        <a:bodyPr/>
        <a:lstStyle/>
        <a:p>
          <a:endParaRPr lang="en-GB"/>
        </a:p>
      </dgm:t>
    </dgm:pt>
    <dgm:pt modelId="{E2FD80F4-4185-40B2-9E9D-EF14A2627DB4}" type="pres">
      <dgm:prSet presAssocID="{D5A128D4-8434-4C54-B3A9-89AEA8D6A3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29A169B-6CDB-4CC4-93DC-D306E4949839}" type="pres">
      <dgm:prSet presAssocID="{D5A128D4-8434-4C54-B3A9-89AEA8D6A3EF}" presName="bkgdShp" presStyleLbl="alignAccFollowNode1" presStyleIdx="0" presStyleCnt="1"/>
      <dgm:spPr/>
    </dgm:pt>
    <dgm:pt modelId="{57711F7D-1A30-480E-99A9-94286A2DA0D1}" type="pres">
      <dgm:prSet presAssocID="{D5A128D4-8434-4C54-B3A9-89AEA8D6A3EF}" presName="linComp" presStyleCnt="0"/>
      <dgm:spPr/>
    </dgm:pt>
    <dgm:pt modelId="{04F5B8CA-74ED-4964-AC50-B1486F7A9912}" type="pres">
      <dgm:prSet presAssocID="{B4CB22A1-7726-4787-A755-F54DB3546796}" presName="compNode" presStyleCnt="0"/>
      <dgm:spPr/>
    </dgm:pt>
    <dgm:pt modelId="{7594C828-61B1-42CE-9CDE-E493CD1F31FB}" type="pres">
      <dgm:prSet presAssocID="{B4CB22A1-7726-4787-A755-F54DB354679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14F158-168D-40E2-9CF4-6F47FC13D5B9}" type="pres">
      <dgm:prSet presAssocID="{B4CB22A1-7726-4787-A755-F54DB3546796}" presName="invisiNode" presStyleLbl="node1" presStyleIdx="0" presStyleCnt="2"/>
      <dgm:spPr/>
    </dgm:pt>
    <dgm:pt modelId="{64E68B91-4300-4F7A-B0D6-A47B7E4139CB}" type="pres">
      <dgm:prSet presAssocID="{B4CB22A1-7726-4787-A755-F54DB3546796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372EF07-E548-4648-B977-3CA986DA2443}" type="pres">
      <dgm:prSet presAssocID="{ACE117D1-FF02-4F3D-87CC-57B391FE21F4}" presName="sibTrans" presStyleLbl="sibTrans2D1" presStyleIdx="0" presStyleCnt="0"/>
      <dgm:spPr/>
      <dgm:t>
        <a:bodyPr/>
        <a:lstStyle/>
        <a:p>
          <a:endParaRPr lang="en-GB"/>
        </a:p>
      </dgm:t>
    </dgm:pt>
    <dgm:pt modelId="{EE334F54-BBC5-4AAF-92E6-80D6E12AF706}" type="pres">
      <dgm:prSet presAssocID="{8CEA07A4-E71B-4ECF-987E-F30BF251287B}" presName="compNode" presStyleCnt="0"/>
      <dgm:spPr/>
    </dgm:pt>
    <dgm:pt modelId="{0EFF7683-3112-4CB3-BE3A-1C1A26AE2740}" type="pres">
      <dgm:prSet presAssocID="{8CEA07A4-E71B-4ECF-987E-F30BF251287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E5D50C-7895-44A6-B41B-1A67FFCF698A}" type="pres">
      <dgm:prSet presAssocID="{8CEA07A4-E71B-4ECF-987E-F30BF251287B}" presName="invisiNode" presStyleLbl="node1" presStyleIdx="1" presStyleCnt="2"/>
      <dgm:spPr/>
    </dgm:pt>
    <dgm:pt modelId="{DA219944-35D9-4E49-9CD0-9F4F808FBF84}" type="pres">
      <dgm:prSet presAssocID="{8CEA07A4-E71B-4ECF-987E-F30BF251287B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5365AF0F-5FE4-4FEF-9760-18C5124EC984}" srcId="{B4CB22A1-7726-4787-A755-F54DB3546796}" destId="{1A8FC3F4-6B53-4A06-B23C-B42FB496E33B}" srcOrd="4" destOrd="0" parTransId="{B240515A-92F0-4030-BE61-A9A5E0189F4D}" sibTransId="{9EE22B2E-C374-4C55-898F-00FD21B46C33}"/>
    <dgm:cxn modelId="{96AEE262-55F9-49BC-A31B-A705332F5C46}" type="presOf" srcId="{F9DB0905-E82D-42F5-A13B-91E17402BBC8}" destId="{0EFF7683-3112-4CB3-BE3A-1C1A26AE2740}" srcOrd="0" destOrd="2" presId="urn:microsoft.com/office/officeart/2005/8/layout/pList2#9"/>
    <dgm:cxn modelId="{9A2F95DF-0BED-442C-9AE4-C9C3F8F1C10E}" type="presOf" srcId="{4E9C20F9-3C42-4B1B-905E-F3891F0BED15}" destId="{7594C828-61B1-42CE-9CDE-E493CD1F31FB}" srcOrd="0" destOrd="2" presId="urn:microsoft.com/office/officeart/2005/8/layout/pList2#9"/>
    <dgm:cxn modelId="{FDFF4BD7-0F20-42AC-B0DA-323003084232}" srcId="{8CEA07A4-E71B-4ECF-987E-F30BF251287B}" destId="{F9DB0905-E82D-42F5-A13B-91E17402BBC8}" srcOrd="1" destOrd="0" parTransId="{E7010194-4F8B-4521-BEF5-C62194222D2B}" sibTransId="{D4DF4610-D6F7-427B-8F87-8F08EDB83681}"/>
    <dgm:cxn modelId="{F277216B-BC38-4B9C-8003-4D143EDD947B}" type="presOf" srcId="{1A8FC3F4-6B53-4A06-B23C-B42FB496E33B}" destId="{7594C828-61B1-42CE-9CDE-E493CD1F31FB}" srcOrd="0" destOrd="5" presId="urn:microsoft.com/office/officeart/2005/8/layout/pList2#9"/>
    <dgm:cxn modelId="{E2FF4CDB-56B6-42D7-A82E-3473536EE971}" type="presOf" srcId="{6FC7EDBF-D47F-470A-A75F-00C1FE48FC22}" destId="{7594C828-61B1-42CE-9CDE-E493CD1F31FB}" srcOrd="0" destOrd="8" presId="urn:microsoft.com/office/officeart/2005/8/layout/pList2#9"/>
    <dgm:cxn modelId="{A1BE98F2-4C7A-4CDB-B1BF-A96996B6ECCF}" type="presOf" srcId="{819700A7-2DE8-4F45-9C21-132FD24EF87C}" destId="{7594C828-61B1-42CE-9CDE-E493CD1F31FB}" srcOrd="0" destOrd="3" presId="urn:microsoft.com/office/officeart/2005/8/layout/pList2#9"/>
    <dgm:cxn modelId="{D2904E48-49DB-4CCE-A222-D5A3F3ADE947}" type="presOf" srcId="{D5A128D4-8434-4C54-B3A9-89AEA8D6A3EF}" destId="{E2FD80F4-4185-40B2-9E9D-EF14A2627DB4}" srcOrd="0" destOrd="0" presId="urn:microsoft.com/office/officeart/2005/8/layout/pList2#9"/>
    <dgm:cxn modelId="{4C4479A8-3835-4E3C-82E1-8C74BB124A7E}" srcId="{B4CB22A1-7726-4787-A755-F54DB3546796}" destId="{582D186C-84A2-4E6B-B792-B4C3868A1BE6}" srcOrd="6" destOrd="0" parTransId="{F3673F01-8F98-4983-87F9-679BF4A79F6A}" sibTransId="{BC79A51F-C071-4072-8572-107D1AC746A6}"/>
    <dgm:cxn modelId="{0AC86505-7A8D-4E5E-A63C-E3C0A7310EA8}" srcId="{B4CB22A1-7726-4787-A755-F54DB3546796}" destId="{6FC7EDBF-D47F-470A-A75F-00C1FE48FC22}" srcOrd="7" destOrd="0" parTransId="{2F60254B-9B92-42F2-9C02-F7E673671531}" sibTransId="{E4597AF6-123F-43BD-8550-735959C663C0}"/>
    <dgm:cxn modelId="{DF1F61F1-E152-46D7-BDD5-8C896525C8C3}" type="presOf" srcId="{B4CB22A1-7726-4787-A755-F54DB3546796}" destId="{7594C828-61B1-42CE-9CDE-E493CD1F31FB}" srcOrd="0" destOrd="0" presId="urn:microsoft.com/office/officeart/2005/8/layout/pList2#9"/>
    <dgm:cxn modelId="{6911D69C-1F3C-40B1-922E-C3AF22831CB8}" type="presOf" srcId="{948D2153-0939-4ADB-A695-0E1F1CF5F550}" destId="{7594C828-61B1-42CE-9CDE-E493CD1F31FB}" srcOrd="0" destOrd="1" presId="urn:microsoft.com/office/officeart/2005/8/layout/pList2#9"/>
    <dgm:cxn modelId="{56479C40-6D5E-4DA8-8C6A-20EDBB27F521}" type="presOf" srcId="{ACE117D1-FF02-4F3D-87CC-57B391FE21F4}" destId="{6372EF07-E548-4648-B977-3CA986DA2443}" srcOrd="0" destOrd="0" presId="urn:microsoft.com/office/officeart/2005/8/layout/pList2#9"/>
    <dgm:cxn modelId="{988664F7-20B9-4BBC-9B0D-2234FB0BEE10}" srcId="{B4CB22A1-7726-4787-A755-F54DB3546796}" destId="{FACD5C1C-37DA-4755-92A3-BB71ED12818B}" srcOrd="3" destOrd="0" parTransId="{5375A3ED-BB29-48B8-B39E-2C3CD5AD41B5}" sibTransId="{68185459-FD67-4942-95A6-97B3BDA210AF}"/>
    <dgm:cxn modelId="{531EC6CE-B93B-46F8-88C3-38AEAB46AC03}" type="presOf" srcId="{39E8F9E0-C114-44A2-B382-E209CABD6D24}" destId="{7594C828-61B1-42CE-9CDE-E493CD1F31FB}" srcOrd="0" destOrd="6" presId="urn:microsoft.com/office/officeart/2005/8/layout/pList2#9"/>
    <dgm:cxn modelId="{8493AF5E-0F92-4504-82EC-6EB94BEC3814}" srcId="{8CEA07A4-E71B-4ECF-987E-F30BF251287B}" destId="{F47C9DDB-6F97-4DC7-8631-F7882760E724}" srcOrd="2" destOrd="0" parTransId="{B24EE0A2-25E0-4FAE-A8D3-57DE85F3B769}" sibTransId="{243C2149-D970-42A2-AF05-95C1443C5CD6}"/>
    <dgm:cxn modelId="{96A6441A-6ABD-403E-85CF-F591BC689782}" type="presOf" srcId="{FACD5C1C-37DA-4755-92A3-BB71ED12818B}" destId="{7594C828-61B1-42CE-9CDE-E493CD1F31FB}" srcOrd="0" destOrd="4" presId="urn:microsoft.com/office/officeart/2005/8/layout/pList2#9"/>
    <dgm:cxn modelId="{1CEF5329-F1D2-46E9-92BD-128E24D80E58}" srcId="{D5A128D4-8434-4C54-B3A9-89AEA8D6A3EF}" destId="{8CEA07A4-E71B-4ECF-987E-F30BF251287B}" srcOrd="1" destOrd="0" parTransId="{3B8DDBB1-1B4F-4D8B-B3EE-57EA2313C7CD}" sibTransId="{1D17D1AE-40C5-468A-88D7-AD3C22C473FF}"/>
    <dgm:cxn modelId="{800934D9-4EF9-4D32-85A7-8B72C345675E}" srcId="{B4CB22A1-7726-4787-A755-F54DB3546796}" destId="{39E8F9E0-C114-44A2-B382-E209CABD6D24}" srcOrd="5" destOrd="0" parTransId="{9A55EC2D-802F-4CDD-A753-ACCFF15C9A46}" sibTransId="{113A442F-D9E9-4CED-A34F-A975580FB1C3}"/>
    <dgm:cxn modelId="{78FE0BD7-6637-4109-AB94-D62F0A833E0B}" srcId="{D5A128D4-8434-4C54-B3A9-89AEA8D6A3EF}" destId="{B4CB22A1-7726-4787-A755-F54DB3546796}" srcOrd="0" destOrd="0" parTransId="{1637F598-1967-4A34-AEA2-9DE2816D1AF5}" sibTransId="{ACE117D1-FF02-4F3D-87CC-57B391FE21F4}"/>
    <dgm:cxn modelId="{76DBCABB-FD7F-4B1C-9B45-AE74EDDE746A}" type="presOf" srcId="{0412EFB4-8385-4D92-8436-08808A3C240E}" destId="{0EFF7683-3112-4CB3-BE3A-1C1A26AE2740}" srcOrd="0" destOrd="1" presId="urn:microsoft.com/office/officeart/2005/8/layout/pList2#9"/>
    <dgm:cxn modelId="{5836C514-422E-4077-9CBF-3DCB586EAE51}" type="presOf" srcId="{8CEA07A4-E71B-4ECF-987E-F30BF251287B}" destId="{0EFF7683-3112-4CB3-BE3A-1C1A26AE2740}" srcOrd="0" destOrd="0" presId="urn:microsoft.com/office/officeart/2005/8/layout/pList2#9"/>
    <dgm:cxn modelId="{00317DDF-546C-4B0F-B3C6-8EFAB9060C86}" srcId="{B4CB22A1-7726-4787-A755-F54DB3546796}" destId="{4E9C20F9-3C42-4B1B-905E-F3891F0BED15}" srcOrd="1" destOrd="0" parTransId="{3DE27CB5-E1CE-49F0-BA0D-7A7887E96331}" sibTransId="{518D681C-ADA3-49CD-AEB4-8BE10476CB64}"/>
    <dgm:cxn modelId="{17F7EC21-6377-4AA2-A28E-CA9F971949EB}" srcId="{B4CB22A1-7726-4787-A755-F54DB3546796}" destId="{819700A7-2DE8-4F45-9C21-132FD24EF87C}" srcOrd="2" destOrd="0" parTransId="{13D93E86-CCA2-4478-885C-72ED71F41BA8}" sibTransId="{4CBF8525-E29E-4EE2-BB1F-431EBDF37F49}"/>
    <dgm:cxn modelId="{87E0B355-E536-4C5E-BB2A-B1B2E3F35A16}" srcId="{8CEA07A4-E71B-4ECF-987E-F30BF251287B}" destId="{0412EFB4-8385-4D92-8436-08808A3C240E}" srcOrd="0" destOrd="0" parTransId="{20DB8BC8-6068-4163-B7D5-BF55FEFD0F17}" sibTransId="{761974B0-CBB7-48B7-8826-CDD3DD30D54A}"/>
    <dgm:cxn modelId="{B2B3E116-6249-45BE-9A13-CF62143ED0BA}" type="presOf" srcId="{F47C9DDB-6F97-4DC7-8631-F7882760E724}" destId="{0EFF7683-3112-4CB3-BE3A-1C1A26AE2740}" srcOrd="0" destOrd="3" presId="urn:microsoft.com/office/officeart/2005/8/layout/pList2#9"/>
    <dgm:cxn modelId="{81545839-A520-4F53-B791-1EED328CE1E1}" srcId="{B4CB22A1-7726-4787-A755-F54DB3546796}" destId="{948D2153-0939-4ADB-A695-0E1F1CF5F550}" srcOrd="0" destOrd="0" parTransId="{8E91825D-76F6-4619-83AF-4374DE8D6816}" sibTransId="{7F00D4F6-096C-41C6-A506-CC70DFDDCA4C}"/>
    <dgm:cxn modelId="{57A124EF-8743-4D2B-9310-65A846060E41}" type="presOf" srcId="{582D186C-84A2-4E6B-B792-B4C3868A1BE6}" destId="{7594C828-61B1-42CE-9CDE-E493CD1F31FB}" srcOrd="0" destOrd="7" presId="urn:microsoft.com/office/officeart/2005/8/layout/pList2#9"/>
    <dgm:cxn modelId="{03FC168E-33A1-4530-B098-7CDC429E6FC7}" type="presParOf" srcId="{E2FD80F4-4185-40B2-9E9D-EF14A2627DB4}" destId="{529A169B-6CDB-4CC4-93DC-D306E4949839}" srcOrd="0" destOrd="0" presId="urn:microsoft.com/office/officeart/2005/8/layout/pList2#9"/>
    <dgm:cxn modelId="{2D6215F1-4110-4321-9D79-EE0A9E683222}" type="presParOf" srcId="{E2FD80F4-4185-40B2-9E9D-EF14A2627DB4}" destId="{57711F7D-1A30-480E-99A9-94286A2DA0D1}" srcOrd="1" destOrd="0" presId="urn:microsoft.com/office/officeart/2005/8/layout/pList2#9"/>
    <dgm:cxn modelId="{1C870EED-EA6F-4FDC-BD8D-AEF1E91F19BB}" type="presParOf" srcId="{57711F7D-1A30-480E-99A9-94286A2DA0D1}" destId="{04F5B8CA-74ED-4964-AC50-B1486F7A9912}" srcOrd="0" destOrd="0" presId="urn:microsoft.com/office/officeart/2005/8/layout/pList2#9"/>
    <dgm:cxn modelId="{EE48BD68-0698-42FD-8D79-952CB60192D6}" type="presParOf" srcId="{04F5B8CA-74ED-4964-AC50-B1486F7A9912}" destId="{7594C828-61B1-42CE-9CDE-E493CD1F31FB}" srcOrd="0" destOrd="0" presId="urn:microsoft.com/office/officeart/2005/8/layout/pList2#9"/>
    <dgm:cxn modelId="{52331A62-9A73-4BB8-AACD-12ED06E24602}" type="presParOf" srcId="{04F5B8CA-74ED-4964-AC50-B1486F7A9912}" destId="{4A14F158-168D-40E2-9CF4-6F47FC13D5B9}" srcOrd="1" destOrd="0" presId="urn:microsoft.com/office/officeart/2005/8/layout/pList2#9"/>
    <dgm:cxn modelId="{9FA781E2-3117-4BE2-9E1C-9F0289D5F267}" type="presParOf" srcId="{04F5B8CA-74ED-4964-AC50-B1486F7A9912}" destId="{64E68B91-4300-4F7A-B0D6-A47B7E4139CB}" srcOrd="2" destOrd="0" presId="urn:microsoft.com/office/officeart/2005/8/layout/pList2#9"/>
    <dgm:cxn modelId="{C214A233-8CB0-4FEA-9FE5-A131CB76F89B}" type="presParOf" srcId="{57711F7D-1A30-480E-99A9-94286A2DA0D1}" destId="{6372EF07-E548-4648-B977-3CA986DA2443}" srcOrd="1" destOrd="0" presId="urn:microsoft.com/office/officeart/2005/8/layout/pList2#9"/>
    <dgm:cxn modelId="{5E55BA80-8397-46EE-9165-9C6DFBFE9154}" type="presParOf" srcId="{57711F7D-1A30-480E-99A9-94286A2DA0D1}" destId="{EE334F54-BBC5-4AAF-92E6-80D6E12AF706}" srcOrd="2" destOrd="0" presId="urn:microsoft.com/office/officeart/2005/8/layout/pList2#9"/>
    <dgm:cxn modelId="{1A841EAD-33D0-44CB-9D53-149E9C61DC07}" type="presParOf" srcId="{EE334F54-BBC5-4AAF-92E6-80D6E12AF706}" destId="{0EFF7683-3112-4CB3-BE3A-1C1A26AE2740}" srcOrd="0" destOrd="0" presId="urn:microsoft.com/office/officeart/2005/8/layout/pList2#9"/>
    <dgm:cxn modelId="{8A565601-BAC4-40D7-868A-F88F6E775F71}" type="presParOf" srcId="{EE334F54-BBC5-4AAF-92E6-80D6E12AF706}" destId="{B7E5D50C-7895-44A6-B41B-1A67FFCF698A}" srcOrd="1" destOrd="0" presId="urn:microsoft.com/office/officeart/2005/8/layout/pList2#9"/>
    <dgm:cxn modelId="{FBE09311-342D-416E-8D9F-CE32DAD07EC6}" type="presParOf" srcId="{EE334F54-BBC5-4AAF-92E6-80D6E12AF706}" destId="{DA219944-35D9-4E49-9CD0-9F4F808FBF84}" srcOrd="2" destOrd="0" presId="urn:microsoft.com/office/officeart/2005/8/layout/pList2#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266B77A-AC17-4686-9B05-AB19A5FA60F8}" type="doc">
      <dgm:prSet loTypeId="urn:microsoft.com/office/officeart/2005/8/layout/pList2#10" loCatId="list" qsTypeId="urn:microsoft.com/office/officeart/2005/8/quickstyle/simple1" qsCatId="simple" csTypeId="urn:microsoft.com/office/officeart/2005/8/colors/accent1_2" csCatId="accent1" phldr="1"/>
      <dgm:spPr/>
    </dgm:pt>
    <dgm:pt modelId="{B2898E4B-7551-49A0-B9A1-E27512BDF7F7}">
      <dgm:prSet phldrT="[Text]" custT="1"/>
      <dgm:spPr/>
      <dgm:t>
        <a:bodyPr/>
        <a:lstStyle/>
        <a:p>
          <a:r>
            <a:rPr lang="en-GB" sz="1200" dirty="0" smtClean="0"/>
            <a:t>    </a:t>
          </a:r>
          <a:r>
            <a:rPr lang="en-GB" sz="1100" dirty="0" smtClean="0"/>
            <a:t>Relevance of questions asked by pharmaceutical quality assessors</a:t>
          </a:r>
          <a:endParaRPr lang="en-GB" sz="1100" dirty="0"/>
        </a:p>
      </dgm:t>
    </dgm:pt>
    <dgm:pt modelId="{F8CFF33A-FA12-4565-B5EC-675B0C7376E0}" type="parTrans" cxnId="{412506B5-9AC5-438B-B066-0C812FE4CACB}">
      <dgm:prSet/>
      <dgm:spPr/>
      <dgm:t>
        <a:bodyPr/>
        <a:lstStyle/>
        <a:p>
          <a:endParaRPr lang="en-GB"/>
        </a:p>
      </dgm:t>
    </dgm:pt>
    <dgm:pt modelId="{CA181450-793E-4D0F-8195-42E10547E322}" type="sibTrans" cxnId="{412506B5-9AC5-438B-B066-0C812FE4CACB}">
      <dgm:prSet/>
      <dgm:spPr/>
      <dgm:t>
        <a:bodyPr/>
        <a:lstStyle/>
        <a:p>
          <a:endParaRPr lang="en-GB"/>
        </a:p>
      </dgm:t>
    </dgm:pt>
    <dgm:pt modelId="{1D139EA6-8541-4F17-8664-A4848184C1A4}">
      <dgm:prSet phldrT="[Text]" custT="1"/>
      <dgm:spPr/>
      <dgm:t>
        <a:bodyPr/>
        <a:lstStyle/>
        <a:p>
          <a:endParaRPr lang="en-GB" sz="1600" dirty="0"/>
        </a:p>
      </dgm:t>
    </dgm:pt>
    <dgm:pt modelId="{33FD4AFB-C6E3-4BF8-B3CB-0C3F3CAA8D77}" type="parTrans" cxnId="{A1503A37-83C1-46EC-AFAD-C39C355701F6}">
      <dgm:prSet/>
      <dgm:spPr/>
      <dgm:t>
        <a:bodyPr/>
        <a:lstStyle/>
        <a:p>
          <a:endParaRPr lang="en-GB"/>
        </a:p>
      </dgm:t>
    </dgm:pt>
    <dgm:pt modelId="{C82A79EE-0600-4B1E-AF28-C1F89C552C2C}" type="sibTrans" cxnId="{A1503A37-83C1-46EC-AFAD-C39C355701F6}">
      <dgm:prSet/>
      <dgm:spPr/>
      <dgm:t>
        <a:bodyPr/>
        <a:lstStyle/>
        <a:p>
          <a:endParaRPr lang="en-GB"/>
        </a:p>
      </dgm:t>
    </dgm:pt>
    <dgm:pt modelId="{08BC4942-FDAF-42CF-A6D6-2C02BA447E9B}">
      <dgm:prSet phldrT="[Text]" custT="1"/>
      <dgm:spPr/>
      <dgm:t>
        <a:bodyPr/>
        <a:lstStyle/>
        <a:p>
          <a:pPr algn="l"/>
          <a:r>
            <a:rPr lang="en-GB" sz="1200" dirty="0" smtClean="0"/>
            <a:t>Helpfulness of staff</a:t>
          </a:r>
        </a:p>
        <a:p>
          <a:pPr algn="l"/>
          <a:r>
            <a:rPr lang="en-GB" sz="1200" dirty="0" smtClean="0"/>
            <a:t>Knowledge of staff responding to enquiries</a:t>
          </a:r>
        </a:p>
        <a:p>
          <a:pPr algn="l"/>
          <a:endParaRPr lang="en-GB" sz="1200" dirty="0" smtClean="0"/>
        </a:p>
        <a:p>
          <a:pPr algn="l"/>
          <a:r>
            <a:rPr lang="en-GB" sz="1200" dirty="0" smtClean="0"/>
            <a:t>Usefulness of advice</a:t>
          </a:r>
        </a:p>
        <a:p>
          <a:pPr algn="l"/>
          <a:endParaRPr lang="en-GB" sz="1200" dirty="0" smtClean="0"/>
        </a:p>
        <a:p>
          <a:pPr algn="l"/>
          <a:r>
            <a:rPr lang="en-GB" sz="1200" dirty="0" smtClean="0"/>
            <a:t>Ease of identifying the correct person to speak to</a:t>
          </a:r>
        </a:p>
        <a:p>
          <a:pPr algn="l"/>
          <a:endParaRPr lang="en-GB" sz="1200" dirty="0" smtClean="0"/>
        </a:p>
        <a:p>
          <a:pPr algn="l"/>
          <a:r>
            <a:rPr lang="en-GB" sz="1200" dirty="0" smtClean="0"/>
            <a:t>Relevance of questions asked by pharmaceutical eco-</a:t>
          </a:r>
          <a:r>
            <a:rPr lang="en-GB" sz="1200" dirty="0" err="1" smtClean="0"/>
            <a:t>tox</a:t>
          </a:r>
          <a:r>
            <a:rPr lang="en-GB" sz="1200" dirty="0" smtClean="0"/>
            <a:t> assessors</a:t>
          </a:r>
          <a:endParaRPr lang="en-GB" sz="1200" dirty="0"/>
        </a:p>
      </dgm:t>
    </dgm:pt>
    <dgm:pt modelId="{36028BFE-4D57-426F-9E69-2DB374B47803}" type="parTrans" cxnId="{2036492B-DFD0-4101-892B-5A26744E4770}">
      <dgm:prSet/>
      <dgm:spPr/>
      <dgm:t>
        <a:bodyPr/>
        <a:lstStyle/>
        <a:p>
          <a:endParaRPr lang="en-GB"/>
        </a:p>
      </dgm:t>
    </dgm:pt>
    <dgm:pt modelId="{3F48CD8B-DD01-4E24-B306-724D1BF017B0}" type="sibTrans" cxnId="{2036492B-DFD0-4101-892B-5A26744E4770}">
      <dgm:prSet/>
      <dgm:spPr/>
      <dgm:t>
        <a:bodyPr/>
        <a:lstStyle/>
        <a:p>
          <a:endParaRPr lang="en-GB"/>
        </a:p>
      </dgm:t>
    </dgm:pt>
    <dgm:pt modelId="{4575017F-4CF9-4CD7-894D-77972CB9C312}">
      <dgm:prSet phldrT="[Text]" custT="1"/>
      <dgm:spPr/>
      <dgm:t>
        <a:bodyPr/>
        <a:lstStyle/>
        <a:p>
          <a:r>
            <a:rPr lang="en-GB" sz="1100" dirty="0" smtClean="0"/>
            <a:t>Approachability?</a:t>
          </a:r>
          <a:endParaRPr lang="en-GB" sz="1100" dirty="0"/>
        </a:p>
      </dgm:t>
    </dgm:pt>
    <dgm:pt modelId="{7D2E9193-E86C-46C4-97B1-167A3D53468C}" type="sibTrans" cxnId="{B640A819-3DEF-49F3-AE5A-91B2EC88011A}">
      <dgm:prSet/>
      <dgm:spPr/>
      <dgm:t>
        <a:bodyPr/>
        <a:lstStyle/>
        <a:p>
          <a:endParaRPr lang="en-GB"/>
        </a:p>
      </dgm:t>
    </dgm:pt>
    <dgm:pt modelId="{01C8FD7D-6AAC-4AD1-9C9B-FA8362506F04}" type="parTrans" cxnId="{B640A819-3DEF-49F3-AE5A-91B2EC88011A}">
      <dgm:prSet/>
      <dgm:spPr/>
      <dgm:t>
        <a:bodyPr/>
        <a:lstStyle/>
        <a:p>
          <a:endParaRPr lang="en-GB"/>
        </a:p>
      </dgm:t>
    </dgm:pt>
    <dgm:pt modelId="{3961C965-D830-4D4D-AA6E-C8F4E1B954AC}">
      <dgm:prSet phldrT="[Text]" custT="1"/>
      <dgm:spPr/>
      <dgm:t>
        <a:bodyPr/>
        <a:lstStyle/>
        <a:p>
          <a:r>
            <a:rPr lang="en-GB" sz="1100" dirty="0" smtClean="0"/>
            <a:t>Pragmatism / willingness to listen to a reasonable alternative view?</a:t>
          </a:r>
          <a:endParaRPr lang="en-GB" sz="1100" dirty="0"/>
        </a:p>
      </dgm:t>
    </dgm:pt>
    <dgm:pt modelId="{3FAD78E4-5CBD-4E3E-813D-5AC3C572A668}" type="sibTrans" cxnId="{41F15392-575A-4E2C-9C5C-98D3E459B279}">
      <dgm:prSet/>
      <dgm:spPr/>
      <dgm:t>
        <a:bodyPr/>
        <a:lstStyle/>
        <a:p>
          <a:endParaRPr lang="en-GB"/>
        </a:p>
      </dgm:t>
    </dgm:pt>
    <dgm:pt modelId="{598D8AAE-AEBE-4331-B43D-B7C7456BFD89}" type="parTrans" cxnId="{41F15392-575A-4E2C-9C5C-98D3E459B279}">
      <dgm:prSet/>
      <dgm:spPr/>
      <dgm:t>
        <a:bodyPr/>
        <a:lstStyle/>
        <a:p>
          <a:endParaRPr lang="en-GB"/>
        </a:p>
      </dgm:t>
    </dgm:pt>
    <dgm:pt modelId="{BAB9D766-1A78-4F56-B50C-3142508C8517}">
      <dgm:prSet phldrT="[Text]" custT="1"/>
      <dgm:spPr/>
      <dgm:t>
        <a:bodyPr/>
        <a:lstStyle/>
        <a:p>
          <a:r>
            <a:rPr lang="en-GB" sz="1100" dirty="0" smtClean="0"/>
            <a:t>Overall level of service?</a:t>
          </a:r>
          <a:endParaRPr lang="en-GB" sz="1100" dirty="0"/>
        </a:p>
      </dgm:t>
    </dgm:pt>
    <dgm:pt modelId="{83029A82-869C-47A6-A7B9-06FA2F968C54}" type="sibTrans" cxnId="{4DDDF0DF-57CD-4F98-8FB0-3E08F42123E4}">
      <dgm:prSet/>
      <dgm:spPr/>
      <dgm:t>
        <a:bodyPr/>
        <a:lstStyle/>
        <a:p>
          <a:endParaRPr lang="en-GB"/>
        </a:p>
      </dgm:t>
    </dgm:pt>
    <dgm:pt modelId="{F36D799F-E6AC-415B-9100-C858FC0C5C2E}" type="parTrans" cxnId="{4DDDF0DF-57CD-4F98-8FB0-3E08F42123E4}">
      <dgm:prSet/>
      <dgm:spPr/>
      <dgm:t>
        <a:bodyPr/>
        <a:lstStyle/>
        <a:p>
          <a:endParaRPr lang="en-GB"/>
        </a:p>
      </dgm:t>
    </dgm:pt>
    <dgm:pt modelId="{FB01E998-B913-4F4A-B773-7B694E5A9357}">
      <dgm:prSet phldrT="[Text]" custT="1"/>
      <dgm:spPr/>
      <dgm:t>
        <a:bodyPr/>
        <a:lstStyle/>
        <a:p>
          <a:r>
            <a:rPr lang="en-GB" sz="1100" dirty="0" smtClean="0"/>
            <a:t>Speed of response to enquiries</a:t>
          </a:r>
          <a:endParaRPr lang="en-GB" sz="1100" dirty="0"/>
        </a:p>
      </dgm:t>
    </dgm:pt>
    <dgm:pt modelId="{67768AE0-01BB-40AA-8720-3A4076A7DC49}" type="sibTrans" cxnId="{A24195F1-536C-4728-BC19-2441EA01539E}">
      <dgm:prSet/>
      <dgm:spPr/>
      <dgm:t>
        <a:bodyPr/>
        <a:lstStyle/>
        <a:p>
          <a:endParaRPr lang="en-GB"/>
        </a:p>
      </dgm:t>
    </dgm:pt>
    <dgm:pt modelId="{F0EB6B91-976C-4FDD-AF18-A9412DB6D682}" type="parTrans" cxnId="{A24195F1-536C-4728-BC19-2441EA01539E}">
      <dgm:prSet/>
      <dgm:spPr/>
      <dgm:t>
        <a:bodyPr/>
        <a:lstStyle/>
        <a:p>
          <a:endParaRPr lang="en-GB"/>
        </a:p>
      </dgm:t>
    </dgm:pt>
    <dgm:pt modelId="{C6EEA36C-894E-4E44-B3FF-31F79EBFB75A}">
      <dgm:prSet phldrT="[Text]" custT="1"/>
      <dgm:spPr/>
      <dgm:t>
        <a:bodyPr/>
        <a:lstStyle/>
        <a:p>
          <a:r>
            <a:rPr lang="en-GB" sz="1100" dirty="0" smtClean="0"/>
            <a:t>Relevance of questions asked by pharmaceutical efficacy assessors</a:t>
          </a:r>
          <a:endParaRPr lang="en-GB" sz="1100" dirty="0"/>
        </a:p>
      </dgm:t>
    </dgm:pt>
    <dgm:pt modelId="{BFEBFCE2-9F9C-4FDE-B893-39F67C1C56FE}" type="sibTrans" cxnId="{637173F0-447D-4292-9DCC-79C2FEA60A60}">
      <dgm:prSet/>
      <dgm:spPr/>
      <dgm:t>
        <a:bodyPr/>
        <a:lstStyle/>
        <a:p>
          <a:endParaRPr lang="en-GB"/>
        </a:p>
      </dgm:t>
    </dgm:pt>
    <dgm:pt modelId="{77879C1F-988E-40A2-8172-AD136DD757E9}" type="parTrans" cxnId="{637173F0-447D-4292-9DCC-79C2FEA60A60}">
      <dgm:prSet/>
      <dgm:spPr/>
      <dgm:t>
        <a:bodyPr/>
        <a:lstStyle/>
        <a:p>
          <a:endParaRPr lang="en-GB"/>
        </a:p>
      </dgm:t>
    </dgm:pt>
    <dgm:pt modelId="{B337786C-9910-428E-B9DC-6CB026EA41D7}">
      <dgm:prSet phldrT="[Text]" custT="1"/>
      <dgm:spPr/>
      <dgm:t>
        <a:bodyPr/>
        <a:lstStyle/>
        <a:p>
          <a:r>
            <a:rPr lang="en-GB" sz="1100" dirty="0" smtClean="0"/>
            <a:t>Relevance of questions asked by pharmaceutical safety assessors?</a:t>
          </a:r>
          <a:endParaRPr lang="en-GB" sz="1100" dirty="0"/>
        </a:p>
      </dgm:t>
    </dgm:pt>
    <dgm:pt modelId="{3678D6D4-A720-4993-8993-15E42C488BE1}" type="parTrans" cxnId="{B0E8FE45-BADA-49FF-8F05-5EEBD7AFE717}">
      <dgm:prSet/>
      <dgm:spPr/>
      <dgm:t>
        <a:bodyPr/>
        <a:lstStyle/>
        <a:p>
          <a:endParaRPr lang="en-GB"/>
        </a:p>
      </dgm:t>
    </dgm:pt>
    <dgm:pt modelId="{AFE7A4D6-292B-4BB7-A7D3-7427ADDC91B5}" type="sibTrans" cxnId="{B0E8FE45-BADA-49FF-8F05-5EEBD7AFE717}">
      <dgm:prSet/>
      <dgm:spPr/>
      <dgm:t>
        <a:bodyPr/>
        <a:lstStyle/>
        <a:p>
          <a:endParaRPr lang="en-GB"/>
        </a:p>
      </dgm:t>
    </dgm:pt>
    <dgm:pt modelId="{C9567AA9-ACA0-4BA8-B67C-F10078DE11E4}">
      <dgm:prSet phldrT="[Text]" custT="1"/>
      <dgm:spPr/>
      <dgm:t>
        <a:bodyPr/>
        <a:lstStyle/>
        <a:p>
          <a:r>
            <a:rPr lang="en-GB" sz="1100" dirty="0" smtClean="0"/>
            <a:t>Consistency of approach between assessors?</a:t>
          </a:r>
          <a:endParaRPr lang="en-GB" sz="1100" dirty="0"/>
        </a:p>
      </dgm:t>
    </dgm:pt>
    <dgm:pt modelId="{6C4DDE9B-A76C-4986-8C73-E856B867EB2A}" type="parTrans" cxnId="{766BF545-3B8F-47B1-951A-3761F2FED40D}">
      <dgm:prSet/>
      <dgm:spPr/>
      <dgm:t>
        <a:bodyPr/>
        <a:lstStyle/>
        <a:p>
          <a:endParaRPr lang="en-GB"/>
        </a:p>
      </dgm:t>
    </dgm:pt>
    <dgm:pt modelId="{713DE862-7362-4884-9283-EB9B5983BA45}" type="sibTrans" cxnId="{766BF545-3B8F-47B1-951A-3761F2FED40D}">
      <dgm:prSet/>
      <dgm:spPr/>
      <dgm:t>
        <a:bodyPr/>
        <a:lstStyle/>
        <a:p>
          <a:endParaRPr lang="en-GB"/>
        </a:p>
      </dgm:t>
    </dgm:pt>
    <dgm:pt modelId="{68155722-8B31-41F0-A891-32F19FD24B6B}" type="pres">
      <dgm:prSet presAssocID="{0266B77A-AC17-4686-9B05-AB19A5FA60F8}" presName="Name0" presStyleCnt="0">
        <dgm:presLayoutVars>
          <dgm:dir/>
          <dgm:resizeHandles val="exact"/>
        </dgm:presLayoutVars>
      </dgm:prSet>
      <dgm:spPr/>
    </dgm:pt>
    <dgm:pt modelId="{135DD44B-1249-42B5-BF5A-F078FD5BE185}" type="pres">
      <dgm:prSet presAssocID="{0266B77A-AC17-4686-9B05-AB19A5FA60F8}" presName="bkgdShp" presStyleLbl="alignAccFollowNode1" presStyleIdx="0" presStyleCnt="1"/>
      <dgm:spPr/>
    </dgm:pt>
    <dgm:pt modelId="{850C6849-01E1-4BC9-B2CF-2BCD1266A51B}" type="pres">
      <dgm:prSet presAssocID="{0266B77A-AC17-4686-9B05-AB19A5FA60F8}" presName="linComp" presStyleCnt="0"/>
      <dgm:spPr/>
    </dgm:pt>
    <dgm:pt modelId="{98181446-8998-48FB-AC72-164867C981FA}" type="pres">
      <dgm:prSet presAssocID="{B2898E4B-7551-49A0-B9A1-E27512BDF7F7}" presName="compNode" presStyleCnt="0"/>
      <dgm:spPr/>
    </dgm:pt>
    <dgm:pt modelId="{BB23871C-510C-4AF0-86D2-F8F653B5EF14}" type="pres">
      <dgm:prSet presAssocID="{B2898E4B-7551-49A0-B9A1-E27512BDF7F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F44EF4-BB3E-45BC-8B2A-40BE3B70F6E9}" type="pres">
      <dgm:prSet presAssocID="{B2898E4B-7551-49A0-B9A1-E27512BDF7F7}" presName="invisiNode" presStyleLbl="node1" presStyleIdx="0" presStyleCnt="3"/>
      <dgm:spPr/>
    </dgm:pt>
    <dgm:pt modelId="{A8675147-2F38-438B-A8B6-DEC42809A83D}" type="pres">
      <dgm:prSet presAssocID="{B2898E4B-7551-49A0-B9A1-E27512BDF7F7}" presName="imagNode" presStyleLbl="fgImgPlace1" presStyleIdx="0" presStyleCnt="3"/>
      <dgm:spPr/>
    </dgm:pt>
    <dgm:pt modelId="{DF4C1BF3-AC06-401E-B0E1-4C36C51385BD}" type="pres">
      <dgm:prSet presAssocID="{CA181450-793E-4D0F-8195-42E10547E32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96DB8C45-12A9-458A-B1B4-8373F31107D0}" type="pres">
      <dgm:prSet presAssocID="{08BC4942-FDAF-42CF-A6D6-2C02BA447E9B}" presName="compNode" presStyleCnt="0"/>
      <dgm:spPr/>
    </dgm:pt>
    <dgm:pt modelId="{BCD70DEE-6088-458D-B4F5-99B341870FED}" type="pres">
      <dgm:prSet presAssocID="{08BC4942-FDAF-42CF-A6D6-2C02BA447E9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5405D3-473E-477C-83F9-D979C542FA7B}" type="pres">
      <dgm:prSet presAssocID="{08BC4942-FDAF-42CF-A6D6-2C02BA447E9B}" presName="invisiNode" presStyleLbl="node1" presStyleIdx="1" presStyleCnt="3"/>
      <dgm:spPr/>
    </dgm:pt>
    <dgm:pt modelId="{7349F4EA-7E67-4C3E-9AF6-17EA4206D91D}" type="pres">
      <dgm:prSet presAssocID="{08BC4942-FDAF-42CF-A6D6-2C02BA447E9B}" presName="imagNode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109F79A1-AAC8-431B-AC3F-F58545B78B7D}" type="pres">
      <dgm:prSet presAssocID="{3F48CD8B-DD01-4E24-B306-724D1BF017B0}" presName="sibTrans" presStyleLbl="sibTrans2D1" presStyleIdx="0" presStyleCnt="0"/>
      <dgm:spPr/>
      <dgm:t>
        <a:bodyPr/>
        <a:lstStyle/>
        <a:p>
          <a:endParaRPr lang="en-GB"/>
        </a:p>
      </dgm:t>
    </dgm:pt>
    <dgm:pt modelId="{A5613B6B-39B0-42B0-9D58-87A27EF9C9F9}" type="pres">
      <dgm:prSet presAssocID="{1D139EA6-8541-4F17-8664-A4848184C1A4}" presName="compNode" presStyleCnt="0"/>
      <dgm:spPr/>
    </dgm:pt>
    <dgm:pt modelId="{A246393B-C79E-4270-9C00-1CBBD1BCA051}" type="pres">
      <dgm:prSet presAssocID="{1D139EA6-8541-4F17-8664-A4848184C1A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03FC7D-5408-472C-9359-A0577212E9BD}" type="pres">
      <dgm:prSet presAssocID="{1D139EA6-8541-4F17-8664-A4848184C1A4}" presName="invisiNode" presStyleLbl="node1" presStyleIdx="2" presStyleCnt="3"/>
      <dgm:spPr/>
    </dgm:pt>
    <dgm:pt modelId="{46CDEE78-F07B-4ECE-9A0C-4EBE7244A3FF}" type="pres">
      <dgm:prSet presAssocID="{1D139EA6-8541-4F17-8664-A4848184C1A4}" presName="imagNode" presStyleLbl="fgImgPlace1" presStyleIdx="2" presStyleCnt="3"/>
      <dgm:spPr/>
    </dgm:pt>
  </dgm:ptLst>
  <dgm:cxnLst>
    <dgm:cxn modelId="{A1503A37-83C1-46EC-AFAD-C39C355701F6}" srcId="{0266B77A-AC17-4686-9B05-AB19A5FA60F8}" destId="{1D139EA6-8541-4F17-8664-A4848184C1A4}" srcOrd="2" destOrd="0" parTransId="{33FD4AFB-C6E3-4BF8-B3CB-0C3F3CAA8D77}" sibTransId="{C82A79EE-0600-4B1E-AF28-C1F89C552C2C}"/>
    <dgm:cxn modelId="{2EA5CACC-4C6D-4A1D-950F-BDB760C6833E}" type="presOf" srcId="{C6EEA36C-894E-4E44-B3FF-31F79EBFB75A}" destId="{BB23871C-510C-4AF0-86D2-F8F653B5EF14}" srcOrd="0" destOrd="1" presId="urn:microsoft.com/office/officeart/2005/8/layout/pList2#10"/>
    <dgm:cxn modelId="{766BF545-3B8F-47B1-951A-3761F2FED40D}" srcId="{B2898E4B-7551-49A0-B9A1-E27512BDF7F7}" destId="{C9567AA9-ACA0-4BA8-B67C-F10078DE11E4}" srcOrd="6" destOrd="0" parTransId="{6C4DDE9B-A76C-4986-8C73-E856B867EB2A}" sibTransId="{713DE862-7362-4884-9283-EB9B5983BA45}"/>
    <dgm:cxn modelId="{4DDDF0DF-57CD-4F98-8FB0-3E08F42123E4}" srcId="{B2898E4B-7551-49A0-B9A1-E27512BDF7F7}" destId="{BAB9D766-1A78-4F56-B50C-3142508C8517}" srcOrd="2" destOrd="0" parTransId="{F36D799F-E6AC-415B-9100-C858FC0C5C2E}" sibTransId="{83029A82-869C-47A6-A7B9-06FA2F968C54}"/>
    <dgm:cxn modelId="{5417D344-CB80-427C-9AA9-3108B306B31F}" type="presOf" srcId="{CA181450-793E-4D0F-8195-42E10547E322}" destId="{DF4C1BF3-AC06-401E-B0E1-4C36C51385BD}" srcOrd="0" destOrd="0" presId="urn:microsoft.com/office/officeart/2005/8/layout/pList2#10"/>
    <dgm:cxn modelId="{412506B5-9AC5-438B-B066-0C812FE4CACB}" srcId="{0266B77A-AC17-4686-9B05-AB19A5FA60F8}" destId="{B2898E4B-7551-49A0-B9A1-E27512BDF7F7}" srcOrd="0" destOrd="0" parTransId="{F8CFF33A-FA12-4565-B5EC-675B0C7376E0}" sibTransId="{CA181450-793E-4D0F-8195-42E10547E322}"/>
    <dgm:cxn modelId="{637173F0-447D-4292-9DCC-79C2FEA60A60}" srcId="{B2898E4B-7551-49A0-B9A1-E27512BDF7F7}" destId="{C6EEA36C-894E-4E44-B3FF-31F79EBFB75A}" srcOrd="0" destOrd="0" parTransId="{77879C1F-988E-40A2-8172-AD136DD757E9}" sibTransId="{BFEBFCE2-9F9C-4FDE-B893-39F67C1C56FE}"/>
    <dgm:cxn modelId="{E6F9E9A4-AB62-4D2D-BD5C-27197156920A}" type="presOf" srcId="{08BC4942-FDAF-42CF-A6D6-2C02BA447E9B}" destId="{BCD70DEE-6088-458D-B4F5-99B341870FED}" srcOrd="0" destOrd="0" presId="urn:microsoft.com/office/officeart/2005/8/layout/pList2#10"/>
    <dgm:cxn modelId="{AF80402E-76FD-4CEC-AB0F-0662B156492B}" type="presOf" srcId="{0266B77A-AC17-4686-9B05-AB19A5FA60F8}" destId="{68155722-8B31-41F0-A891-32F19FD24B6B}" srcOrd="0" destOrd="0" presId="urn:microsoft.com/office/officeart/2005/8/layout/pList2#10"/>
    <dgm:cxn modelId="{A24195F1-536C-4728-BC19-2441EA01539E}" srcId="{B2898E4B-7551-49A0-B9A1-E27512BDF7F7}" destId="{FB01E998-B913-4F4A-B773-7B694E5A9357}" srcOrd="1" destOrd="0" parTransId="{F0EB6B91-976C-4FDD-AF18-A9412DB6D682}" sibTransId="{67768AE0-01BB-40AA-8720-3A4076A7DC49}"/>
    <dgm:cxn modelId="{B0E8FE45-BADA-49FF-8F05-5EEBD7AFE717}" srcId="{B2898E4B-7551-49A0-B9A1-E27512BDF7F7}" destId="{B337786C-9910-428E-B9DC-6CB026EA41D7}" srcOrd="4" destOrd="0" parTransId="{3678D6D4-A720-4993-8993-15E42C488BE1}" sibTransId="{AFE7A4D6-292B-4BB7-A7D3-7427ADDC91B5}"/>
    <dgm:cxn modelId="{9EC20158-E191-4CD0-8193-1CDA090CB4DB}" type="presOf" srcId="{FB01E998-B913-4F4A-B773-7B694E5A9357}" destId="{BB23871C-510C-4AF0-86D2-F8F653B5EF14}" srcOrd="0" destOrd="2" presId="urn:microsoft.com/office/officeart/2005/8/layout/pList2#10"/>
    <dgm:cxn modelId="{2036492B-DFD0-4101-892B-5A26744E4770}" srcId="{0266B77A-AC17-4686-9B05-AB19A5FA60F8}" destId="{08BC4942-FDAF-42CF-A6D6-2C02BA447E9B}" srcOrd="1" destOrd="0" parTransId="{36028BFE-4D57-426F-9E69-2DB374B47803}" sibTransId="{3F48CD8B-DD01-4E24-B306-724D1BF017B0}"/>
    <dgm:cxn modelId="{C0CC3E8F-E509-4DBB-A5C2-F641BED1F318}" type="presOf" srcId="{1D139EA6-8541-4F17-8664-A4848184C1A4}" destId="{A246393B-C79E-4270-9C00-1CBBD1BCA051}" srcOrd="0" destOrd="0" presId="urn:microsoft.com/office/officeart/2005/8/layout/pList2#10"/>
    <dgm:cxn modelId="{49E6D7FE-1342-4379-88F0-457518A68CD0}" type="presOf" srcId="{4575017F-4CF9-4CD7-894D-77972CB9C312}" destId="{BB23871C-510C-4AF0-86D2-F8F653B5EF14}" srcOrd="0" destOrd="6" presId="urn:microsoft.com/office/officeart/2005/8/layout/pList2#10"/>
    <dgm:cxn modelId="{F8EFC653-1A4C-4B0D-B6D0-E65E97E781F8}" type="presOf" srcId="{B337786C-9910-428E-B9DC-6CB026EA41D7}" destId="{BB23871C-510C-4AF0-86D2-F8F653B5EF14}" srcOrd="0" destOrd="5" presId="urn:microsoft.com/office/officeart/2005/8/layout/pList2#10"/>
    <dgm:cxn modelId="{6EC40664-998A-47F0-B954-3DE3CE8651B1}" type="presOf" srcId="{3F48CD8B-DD01-4E24-B306-724D1BF017B0}" destId="{109F79A1-AAC8-431B-AC3F-F58545B78B7D}" srcOrd="0" destOrd="0" presId="urn:microsoft.com/office/officeart/2005/8/layout/pList2#10"/>
    <dgm:cxn modelId="{B640A819-3DEF-49F3-AE5A-91B2EC88011A}" srcId="{B2898E4B-7551-49A0-B9A1-E27512BDF7F7}" destId="{4575017F-4CF9-4CD7-894D-77972CB9C312}" srcOrd="5" destOrd="0" parTransId="{01C8FD7D-6AAC-4AD1-9C9B-FA8362506F04}" sibTransId="{7D2E9193-E86C-46C4-97B1-167A3D53468C}"/>
    <dgm:cxn modelId="{41F15392-575A-4E2C-9C5C-98D3E459B279}" srcId="{B2898E4B-7551-49A0-B9A1-E27512BDF7F7}" destId="{3961C965-D830-4D4D-AA6E-C8F4E1B954AC}" srcOrd="3" destOrd="0" parTransId="{598D8AAE-AEBE-4331-B43D-B7C7456BFD89}" sibTransId="{3FAD78E4-5CBD-4E3E-813D-5AC3C572A668}"/>
    <dgm:cxn modelId="{C5EE0B52-A15D-46CE-B11C-6167B2122309}" type="presOf" srcId="{B2898E4B-7551-49A0-B9A1-E27512BDF7F7}" destId="{BB23871C-510C-4AF0-86D2-F8F653B5EF14}" srcOrd="0" destOrd="0" presId="urn:microsoft.com/office/officeart/2005/8/layout/pList2#10"/>
    <dgm:cxn modelId="{830741F4-BD87-4A02-9C83-4D6A46CE6D29}" type="presOf" srcId="{3961C965-D830-4D4D-AA6E-C8F4E1B954AC}" destId="{BB23871C-510C-4AF0-86D2-F8F653B5EF14}" srcOrd="0" destOrd="4" presId="urn:microsoft.com/office/officeart/2005/8/layout/pList2#10"/>
    <dgm:cxn modelId="{9E9F6A6A-C8C7-400B-9CF5-B6ABB705B852}" type="presOf" srcId="{C9567AA9-ACA0-4BA8-B67C-F10078DE11E4}" destId="{BB23871C-510C-4AF0-86D2-F8F653B5EF14}" srcOrd="0" destOrd="7" presId="urn:microsoft.com/office/officeart/2005/8/layout/pList2#10"/>
    <dgm:cxn modelId="{83095C77-A61A-434C-BAB1-56F77C84DD92}" type="presOf" srcId="{BAB9D766-1A78-4F56-B50C-3142508C8517}" destId="{BB23871C-510C-4AF0-86D2-F8F653B5EF14}" srcOrd="0" destOrd="3" presId="urn:microsoft.com/office/officeart/2005/8/layout/pList2#10"/>
    <dgm:cxn modelId="{8BE760E5-9A81-46F2-A17A-68B2650D1AFB}" type="presParOf" srcId="{68155722-8B31-41F0-A891-32F19FD24B6B}" destId="{135DD44B-1249-42B5-BF5A-F078FD5BE185}" srcOrd="0" destOrd="0" presId="urn:microsoft.com/office/officeart/2005/8/layout/pList2#10"/>
    <dgm:cxn modelId="{8BA3AC8D-1719-4F56-B8E4-A865B474E026}" type="presParOf" srcId="{68155722-8B31-41F0-A891-32F19FD24B6B}" destId="{850C6849-01E1-4BC9-B2CF-2BCD1266A51B}" srcOrd="1" destOrd="0" presId="urn:microsoft.com/office/officeart/2005/8/layout/pList2#10"/>
    <dgm:cxn modelId="{E8AE1FA6-74AD-488D-9BEE-34B2C6CCAC5A}" type="presParOf" srcId="{850C6849-01E1-4BC9-B2CF-2BCD1266A51B}" destId="{98181446-8998-48FB-AC72-164867C981FA}" srcOrd="0" destOrd="0" presId="urn:microsoft.com/office/officeart/2005/8/layout/pList2#10"/>
    <dgm:cxn modelId="{9DD0D4A1-D9EE-4FDE-AE0B-9847A38742E5}" type="presParOf" srcId="{98181446-8998-48FB-AC72-164867C981FA}" destId="{BB23871C-510C-4AF0-86D2-F8F653B5EF14}" srcOrd="0" destOrd="0" presId="urn:microsoft.com/office/officeart/2005/8/layout/pList2#10"/>
    <dgm:cxn modelId="{2A79AB63-729B-4D84-B64D-1B5FF6B6A428}" type="presParOf" srcId="{98181446-8998-48FB-AC72-164867C981FA}" destId="{1DF44EF4-BB3E-45BC-8B2A-40BE3B70F6E9}" srcOrd="1" destOrd="0" presId="urn:microsoft.com/office/officeart/2005/8/layout/pList2#10"/>
    <dgm:cxn modelId="{DF204C23-A58A-4A39-B542-9FE92EB90EBA}" type="presParOf" srcId="{98181446-8998-48FB-AC72-164867C981FA}" destId="{A8675147-2F38-438B-A8B6-DEC42809A83D}" srcOrd="2" destOrd="0" presId="urn:microsoft.com/office/officeart/2005/8/layout/pList2#10"/>
    <dgm:cxn modelId="{236569C9-A27A-403D-94A4-F8E36547D6E2}" type="presParOf" srcId="{850C6849-01E1-4BC9-B2CF-2BCD1266A51B}" destId="{DF4C1BF3-AC06-401E-B0E1-4C36C51385BD}" srcOrd="1" destOrd="0" presId="urn:microsoft.com/office/officeart/2005/8/layout/pList2#10"/>
    <dgm:cxn modelId="{4037EC5F-78D8-4A93-8544-C9723CCF0FF1}" type="presParOf" srcId="{850C6849-01E1-4BC9-B2CF-2BCD1266A51B}" destId="{96DB8C45-12A9-458A-B1B4-8373F31107D0}" srcOrd="2" destOrd="0" presId="urn:microsoft.com/office/officeart/2005/8/layout/pList2#10"/>
    <dgm:cxn modelId="{C70C8D72-C818-48B1-BFF2-10F38B87EB5D}" type="presParOf" srcId="{96DB8C45-12A9-458A-B1B4-8373F31107D0}" destId="{BCD70DEE-6088-458D-B4F5-99B341870FED}" srcOrd="0" destOrd="0" presId="urn:microsoft.com/office/officeart/2005/8/layout/pList2#10"/>
    <dgm:cxn modelId="{AF042C03-8FAB-404D-8207-C9828945CBC5}" type="presParOf" srcId="{96DB8C45-12A9-458A-B1B4-8373F31107D0}" destId="{345405D3-473E-477C-83F9-D979C542FA7B}" srcOrd="1" destOrd="0" presId="urn:microsoft.com/office/officeart/2005/8/layout/pList2#10"/>
    <dgm:cxn modelId="{30810D97-0D7D-4B9A-9CC7-F6ACC89E2E7D}" type="presParOf" srcId="{96DB8C45-12A9-458A-B1B4-8373F31107D0}" destId="{7349F4EA-7E67-4C3E-9AF6-17EA4206D91D}" srcOrd="2" destOrd="0" presId="urn:microsoft.com/office/officeart/2005/8/layout/pList2#10"/>
    <dgm:cxn modelId="{5F009DA1-C4BD-4FC5-88FC-27A6DA0638B9}" type="presParOf" srcId="{850C6849-01E1-4BC9-B2CF-2BCD1266A51B}" destId="{109F79A1-AAC8-431B-AC3F-F58545B78B7D}" srcOrd="3" destOrd="0" presId="urn:microsoft.com/office/officeart/2005/8/layout/pList2#10"/>
    <dgm:cxn modelId="{DB14E461-22A3-4C8C-8E78-6FE429A56B45}" type="presParOf" srcId="{850C6849-01E1-4BC9-B2CF-2BCD1266A51B}" destId="{A5613B6B-39B0-42B0-9D58-87A27EF9C9F9}" srcOrd="4" destOrd="0" presId="urn:microsoft.com/office/officeart/2005/8/layout/pList2#10"/>
    <dgm:cxn modelId="{5122EF98-8897-41C4-ABC5-72FB41FE0600}" type="presParOf" srcId="{A5613B6B-39B0-42B0-9D58-87A27EF9C9F9}" destId="{A246393B-C79E-4270-9C00-1CBBD1BCA051}" srcOrd="0" destOrd="0" presId="urn:microsoft.com/office/officeart/2005/8/layout/pList2#10"/>
    <dgm:cxn modelId="{904FBCEB-AD6A-4BF1-86F3-F19DE81483C6}" type="presParOf" srcId="{A5613B6B-39B0-42B0-9D58-87A27EF9C9F9}" destId="{9F03FC7D-5408-472C-9359-A0577212E9BD}" srcOrd="1" destOrd="0" presId="urn:microsoft.com/office/officeart/2005/8/layout/pList2#10"/>
    <dgm:cxn modelId="{34C7C12E-2F77-4F33-8C89-EBFA7CB5297E}" type="presParOf" srcId="{A5613B6B-39B0-42B0-9D58-87A27EF9C9F9}" destId="{46CDEE78-F07B-4ECE-9A0C-4EBE7244A3FF}" srcOrd="2" destOrd="0" presId="urn:microsoft.com/office/officeart/2005/8/layout/pList2#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5A128D4-8434-4C54-B3A9-89AEA8D6A3EF}" type="doc">
      <dgm:prSet loTypeId="urn:microsoft.com/office/officeart/2005/8/layout/pList2#1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4CB22A1-7726-4787-A755-F54DB3546796}">
      <dgm:prSet phldrT="[Text]" custT="1"/>
      <dgm:spPr/>
      <dgm:t>
        <a:bodyPr/>
        <a:lstStyle/>
        <a:p>
          <a:r>
            <a:rPr lang="en-GB" sz="1200" dirty="0" smtClean="0"/>
            <a:t>   </a:t>
          </a:r>
          <a:r>
            <a:rPr lang="en-GB" sz="1600" dirty="0" smtClean="0"/>
            <a:t>Approachability</a:t>
          </a:r>
          <a:endParaRPr lang="en-GB" sz="2000" dirty="0"/>
        </a:p>
      </dgm:t>
    </dgm:pt>
    <dgm:pt modelId="{1637F598-1967-4A34-AEA2-9DE2816D1AF5}" type="parTrans" cxnId="{78FE0BD7-6637-4109-AB94-D62F0A833E0B}">
      <dgm:prSet/>
      <dgm:spPr/>
      <dgm:t>
        <a:bodyPr/>
        <a:lstStyle/>
        <a:p>
          <a:endParaRPr lang="en-GB"/>
        </a:p>
      </dgm:t>
    </dgm:pt>
    <dgm:pt modelId="{ACE117D1-FF02-4F3D-87CC-57B391FE21F4}" type="sibTrans" cxnId="{78FE0BD7-6637-4109-AB94-D62F0A833E0B}">
      <dgm:prSet/>
      <dgm:spPr/>
      <dgm:t>
        <a:bodyPr/>
        <a:lstStyle/>
        <a:p>
          <a:endParaRPr lang="en-GB"/>
        </a:p>
      </dgm:t>
    </dgm:pt>
    <dgm:pt modelId="{4E9C20F9-3C42-4B1B-905E-F3891F0BED15}">
      <dgm:prSet phldrT="[Text]" custT="1"/>
      <dgm:spPr/>
      <dgm:t>
        <a:bodyPr/>
        <a:lstStyle/>
        <a:p>
          <a:r>
            <a:rPr lang="en-GB" sz="1600" dirty="0" smtClean="0"/>
            <a:t>Knowledge of staff responding to enquiries</a:t>
          </a:r>
          <a:endParaRPr lang="en-GB" sz="1600" dirty="0"/>
        </a:p>
      </dgm:t>
    </dgm:pt>
    <dgm:pt modelId="{3DE27CB5-E1CE-49F0-BA0D-7A7887E96331}" type="parTrans" cxnId="{00317DDF-546C-4B0F-B3C6-8EFAB9060C86}">
      <dgm:prSet/>
      <dgm:spPr/>
      <dgm:t>
        <a:bodyPr/>
        <a:lstStyle/>
        <a:p>
          <a:endParaRPr lang="en-GB"/>
        </a:p>
      </dgm:t>
    </dgm:pt>
    <dgm:pt modelId="{518D681C-ADA3-49CD-AEB4-8BE10476CB64}" type="sibTrans" cxnId="{00317DDF-546C-4B0F-B3C6-8EFAB9060C86}">
      <dgm:prSet/>
      <dgm:spPr/>
      <dgm:t>
        <a:bodyPr/>
        <a:lstStyle/>
        <a:p>
          <a:endParaRPr lang="en-GB"/>
        </a:p>
      </dgm:t>
    </dgm:pt>
    <dgm:pt modelId="{819700A7-2DE8-4F45-9C21-132FD24EF87C}">
      <dgm:prSet phldrT="[Text]" custT="1"/>
      <dgm:spPr/>
      <dgm:t>
        <a:bodyPr/>
        <a:lstStyle/>
        <a:p>
          <a:r>
            <a:rPr lang="en-GB" sz="1600" dirty="0" smtClean="0"/>
            <a:t>Speed of response to enquiries</a:t>
          </a:r>
          <a:endParaRPr lang="en-GB" sz="1600" dirty="0"/>
        </a:p>
      </dgm:t>
    </dgm:pt>
    <dgm:pt modelId="{13D93E86-CCA2-4478-885C-72ED71F41BA8}" type="parTrans" cxnId="{17F7EC21-6377-4AA2-A28E-CA9F971949EB}">
      <dgm:prSet/>
      <dgm:spPr/>
      <dgm:t>
        <a:bodyPr/>
        <a:lstStyle/>
        <a:p>
          <a:endParaRPr lang="en-GB"/>
        </a:p>
      </dgm:t>
    </dgm:pt>
    <dgm:pt modelId="{4CBF8525-E29E-4EE2-BB1F-431EBDF37F49}" type="sibTrans" cxnId="{17F7EC21-6377-4AA2-A28E-CA9F971949EB}">
      <dgm:prSet/>
      <dgm:spPr/>
      <dgm:t>
        <a:bodyPr/>
        <a:lstStyle/>
        <a:p>
          <a:endParaRPr lang="en-GB"/>
        </a:p>
      </dgm:t>
    </dgm:pt>
    <dgm:pt modelId="{0412EFB4-8385-4D92-8436-08808A3C240E}">
      <dgm:prSet phldrT="[Text]" custT="1"/>
      <dgm:spPr/>
      <dgm:t>
        <a:bodyPr/>
        <a:lstStyle/>
        <a:p>
          <a:r>
            <a:rPr lang="en-GB" sz="1600" dirty="0" smtClean="0"/>
            <a:t>Consistency of approach between assessors</a:t>
          </a:r>
          <a:endParaRPr lang="en-GB" sz="1600" dirty="0"/>
        </a:p>
      </dgm:t>
    </dgm:pt>
    <dgm:pt modelId="{20DB8BC8-6068-4163-B7D5-BF55FEFD0F17}" type="parTrans" cxnId="{87E0B355-E536-4C5E-BB2A-B1B2E3F35A16}">
      <dgm:prSet/>
      <dgm:spPr/>
      <dgm:t>
        <a:bodyPr/>
        <a:lstStyle/>
        <a:p>
          <a:endParaRPr lang="en-GB"/>
        </a:p>
      </dgm:t>
    </dgm:pt>
    <dgm:pt modelId="{761974B0-CBB7-48B7-8826-CDD3DD30D54A}" type="sibTrans" cxnId="{87E0B355-E536-4C5E-BB2A-B1B2E3F35A16}">
      <dgm:prSet/>
      <dgm:spPr/>
      <dgm:t>
        <a:bodyPr/>
        <a:lstStyle/>
        <a:p>
          <a:endParaRPr lang="en-GB"/>
        </a:p>
      </dgm:t>
    </dgm:pt>
    <dgm:pt modelId="{6FC7EDBF-D47F-470A-A75F-00C1FE48FC22}">
      <dgm:prSet phldrT="[Text]" custT="1"/>
      <dgm:spPr/>
      <dgm:t>
        <a:bodyPr/>
        <a:lstStyle/>
        <a:p>
          <a:r>
            <a:rPr lang="en-GB" sz="1600" dirty="0" smtClean="0"/>
            <a:t>Usefulness of advice</a:t>
          </a:r>
          <a:endParaRPr lang="en-GB" sz="1600" dirty="0"/>
        </a:p>
      </dgm:t>
    </dgm:pt>
    <dgm:pt modelId="{2F60254B-9B92-42F2-9C02-F7E673671531}" type="parTrans" cxnId="{0AC86505-7A8D-4E5E-A63C-E3C0A7310EA8}">
      <dgm:prSet/>
      <dgm:spPr/>
      <dgm:t>
        <a:bodyPr/>
        <a:lstStyle/>
        <a:p>
          <a:endParaRPr lang="en-GB"/>
        </a:p>
      </dgm:t>
    </dgm:pt>
    <dgm:pt modelId="{E4597AF6-123F-43BD-8550-735959C663C0}" type="sibTrans" cxnId="{0AC86505-7A8D-4E5E-A63C-E3C0A7310EA8}">
      <dgm:prSet/>
      <dgm:spPr/>
      <dgm:t>
        <a:bodyPr/>
        <a:lstStyle/>
        <a:p>
          <a:endParaRPr lang="en-GB"/>
        </a:p>
      </dgm:t>
    </dgm:pt>
    <dgm:pt modelId="{8CEA07A4-E71B-4ECF-987E-F30BF251287B}">
      <dgm:prSet phldrT="[Text]" custT="1"/>
      <dgm:spPr/>
      <dgm:t>
        <a:bodyPr/>
        <a:lstStyle/>
        <a:p>
          <a:endParaRPr lang="en-GB" sz="1200" dirty="0"/>
        </a:p>
      </dgm:t>
    </dgm:pt>
    <dgm:pt modelId="{3B8DDBB1-1B4F-4D8B-B3EE-57EA2313C7CD}" type="parTrans" cxnId="{1CEF5329-F1D2-46E9-92BD-128E24D80E58}">
      <dgm:prSet/>
      <dgm:spPr/>
      <dgm:t>
        <a:bodyPr/>
        <a:lstStyle/>
        <a:p>
          <a:endParaRPr lang="en-GB"/>
        </a:p>
      </dgm:t>
    </dgm:pt>
    <dgm:pt modelId="{1D17D1AE-40C5-468A-88D7-AD3C22C473FF}" type="sibTrans" cxnId="{1CEF5329-F1D2-46E9-92BD-128E24D80E58}">
      <dgm:prSet/>
      <dgm:spPr/>
      <dgm:t>
        <a:bodyPr/>
        <a:lstStyle/>
        <a:p>
          <a:endParaRPr lang="en-GB"/>
        </a:p>
      </dgm:t>
    </dgm:pt>
    <dgm:pt modelId="{948D2153-0939-4ADB-A695-0E1F1CF5F550}">
      <dgm:prSet phldrT="[Text]" custT="1"/>
      <dgm:spPr/>
      <dgm:t>
        <a:bodyPr/>
        <a:lstStyle/>
        <a:p>
          <a:r>
            <a:rPr lang="en-GB" sz="1600" dirty="0" smtClean="0"/>
            <a:t>Helpfulness of the staff</a:t>
          </a:r>
          <a:endParaRPr lang="en-GB" sz="1600" dirty="0"/>
        </a:p>
      </dgm:t>
    </dgm:pt>
    <dgm:pt modelId="{8E91825D-76F6-4619-83AF-4374DE8D6816}" type="parTrans" cxnId="{81545839-A520-4F53-B791-1EED328CE1E1}">
      <dgm:prSet/>
      <dgm:spPr/>
      <dgm:t>
        <a:bodyPr/>
        <a:lstStyle/>
        <a:p>
          <a:endParaRPr lang="en-GB"/>
        </a:p>
      </dgm:t>
    </dgm:pt>
    <dgm:pt modelId="{7F00D4F6-096C-41C6-A506-CC70DFDDCA4C}" type="sibTrans" cxnId="{81545839-A520-4F53-B791-1EED328CE1E1}">
      <dgm:prSet/>
      <dgm:spPr/>
      <dgm:t>
        <a:bodyPr/>
        <a:lstStyle/>
        <a:p>
          <a:endParaRPr lang="en-GB"/>
        </a:p>
      </dgm:t>
    </dgm:pt>
    <dgm:pt modelId="{6603175C-9744-49D9-8497-CE5D57A6155B}">
      <dgm:prSet phldrT="[Text]" custT="1"/>
      <dgm:spPr/>
      <dgm:t>
        <a:bodyPr/>
        <a:lstStyle/>
        <a:p>
          <a:r>
            <a:rPr lang="en-GB" sz="1600" dirty="0" smtClean="0"/>
            <a:t>Relevance of questions asked by Biological assessors</a:t>
          </a:r>
          <a:endParaRPr lang="en-GB" sz="1600" dirty="0"/>
        </a:p>
      </dgm:t>
    </dgm:pt>
    <dgm:pt modelId="{51AD132A-CCD3-4820-858A-76709CFFB018}" type="parTrans" cxnId="{F99A1F51-E380-4D2B-86BE-929B53614844}">
      <dgm:prSet/>
      <dgm:spPr/>
      <dgm:t>
        <a:bodyPr/>
        <a:lstStyle/>
        <a:p>
          <a:endParaRPr lang="en-GB"/>
        </a:p>
      </dgm:t>
    </dgm:pt>
    <dgm:pt modelId="{DA683550-AFF9-415B-8FBA-14780F4FB566}" type="sibTrans" cxnId="{F99A1F51-E380-4D2B-86BE-929B53614844}">
      <dgm:prSet/>
      <dgm:spPr/>
      <dgm:t>
        <a:bodyPr/>
        <a:lstStyle/>
        <a:p>
          <a:endParaRPr lang="en-GB"/>
        </a:p>
      </dgm:t>
    </dgm:pt>
    <dgm:pt modelId="{C740A23F-A481-410D-951C-8321CD336DBD}">
      <dgm:prSet phldrT="[Text]" custT="1"/>
      <dgm:spPr/>
      <dgm:t>
        <a:bodyPr/>
        <a:lstStyle/>
        <a:p>
          <a:r>
            <a:rPr lang="en-GB" sz="1600" dirty="0" smtClean="0"/>
            <a:t>Pragmatism / willingness to listen to a reasonable alternative view</a:t>
          </a:r>
          <a:endParaRPr lang="en-GB" sz="1600" dirty="0"/>
        </a:p>
      </dgm:t>
    </dgm:pt>
    <dgm:pt modelId="{9F7EB4A8-3103-4EC1-885F-BA73678E642F}" type="parTrans" cxnId="{3206767D-8CC4-49F7-8E20-5EA039B43DC4}">
      <dgm:prSet/>
      <dgm:spPr/>
      <dgm:t>
        <a:bodyPr/>
        <a:lstStyle/>
        <a:p>
          <a:endParaRPr lang="en-GB"/>
        </a:p>
      </dgm:t>
    </dgm:pt>
    <dgm:pt modelId="{7096A466-9E4B-4B42-9F3B-5DF2CA8649D6}" type="sibTrans" cxnId="{3206767D-8CC4-49F7-8E20-5EA039B43DC4}">
      <dgm:prSet/>
      <dgm:spPr/>
      <dgm:t>
        <a:bodyPr/>
        <a:lstStyle/>
        <a:p>
          <a:endParaRPr lang="en-GB"/>
        </a:p>
      </dgm:t>
    </dgm:pt>
    <dgm:pt modelId="{917FE178-1F0C-4598-8E70-90E6EE9AB2FB}">
      <dgm:prSet phldrT="[Text]" custT="1"/>
      <dgm:spPr/>
      <dgm:t>
        <a:bodyPr/>
        <a:lstStyle/>
        <a:p>
          <a:r>
            <a:rPr lang="en-GB" sz="1600" dirty="0" smtClean="0"/>
            <a:t>Ease of identifying the correct person to speak to in this area</a:t>
          </a:r>
          <a:endParaRPr lang="en-GB" sz="1600" dirty="0"/>
        </a:p>
      </dgm:t>
    </dgm:pt>
    <dgm:pt modelId="{F2E4FA51-9C0E-4C3C-8ABF-1D213BA959FB}" type="parTrans" cxnId="{D97945C1-B0D1-4CC9-9988-1EDF5C8CEBFF}">
      <dgm:prSet/>
      <dgm:spPr/>
      <dgm:t>
        <a:bodyPr/>
        <a:lstStyle/>
        <a:p>
          <a:endParaRPr lang="en-GB"/>
        </a:p>
      </dgm:t>
    </dgm:pt>
    <dgm:pt modelId="{68CBB7BE-924B-4885-975F-F02198F15F63}" type="sibTrans" cxnId="{D97945C1-B0D1-4CC9-9988-1EDF5C8CEBFF}">
      <dgm:prSet/>
      <dgm:spPr/>
      <dgm:t>
        <a:bodyPr/>
        <a:lstStyle/>
        <a:p>
          <a:endParaRPr lang="en-GB"/>
        </a:p>
      </dgm:t>
    </dgm:pt>
    <dgm:pt modelId="{EC5B0AE2-07D0-4167-A62C-33D45025635A}">
      <dgm:prSet phldrT="[Text]" custT="1"/>
      <dgm:spPr/>
      <dgm:t>
        <a:bodyPr/>
        <a:lstStyle/>
        <a:p>
          <a:endParaRPr lang="en-GB" sz="1600" dirty="0"/>
        </a:p>
      </dgm:t>
    </dgm:pt>
    <dgm:pt modelId="{40B7D20B-EA50-4A6A-9BE9-2A1999CA0A29}" type="parTrans" cxnId="{F46AA16B-894E-4EB0-BE0E-2EC303258835}">
      <dgm:prSet/>
      <dgm:spPr/>
      <dgm:t>
        <a:bodyPr/>
        <a:lstStyle/>
        <a:p>
          <a:endParaRPr lang="en-GB"/>
        </a:p>
      </dgm:t>
    </dgm:pt>
    <dgm:pt modelId="{F7D3E3F2-9970-4A7E-983D-4C0407B967EB}" type="sibTrans" cxnId="{F46AA16B-894E-4EB0-BE0E-2EC303258835}">
      <dgm:prSet/>
      <dgm:spPr/>
      <dgm:t>
        <a:bodyPr/>
        <a:lstStyle/>
        <a:p>
          <a:endParaRPr lang="en-GB"/>
        </a:p>
      </dgm:t>
    </dgm:pt>
    <dgm:pt modelId="{83CCC84F-AE52-4DB8-8C59-AA4F295D51ED}">
      <dgm:prSet phldrT="[Text]" custT="1"/>
      <dgm:spPr/>
      <dgm:t>
        <a:bodyPr/>
        <a:lstStyle/>
        <a:p>
          <a:endParaRPr lang="en-GB" sz="1600" dirty="0"/>
        </a:p>
      </dgm:t>
    </dgm:pt>
    <dgm:pt modelId="{2AC380DB-7AAD-483E-B8CD-722C2F43FC3E}" type="parTrans" cxnId="{A5619D24-CE8F-4EB4-A26A-46E26B2005D7}">
      <dgm:prSet/>
      <dgm:spPr/>
      <dgm:t>
        <a:bodyPr/>
        <a:lstStyle/>
        <a:p>
          <a:endParaRPr lang="en-GB"/>
        </a:p>
      </dgm:t>
    </dgm:pt>
    <dgm:pt modelId="{7F9801BA-4B9E-4AF2-9D0A-02E2922E3412}" type="sibTrans" cxnId="{A5619D24-CE8F-4EB4-A26A-46E26B2005D7}">
      <dgm:prSet/>
      <dgm:spPr/>
      <dgm:t>
        <a:bodyPr/>
        <a:lstStyle/>
        <a:p>
          <a:endParaRPr lang="en-GB"/>
        </a:p>
      </dgm:t>
    </dgm:pt>
    <dgm:pt modelId="{E2FD80F4-4185-40B2-9E9D-EF14A2627DB4}" type="pres">
      <dgm:prSet presAssocID="{D5A128D4-8434-4C54-B3A9-89AEA8D6A3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29A169B-6CDB-4CC4-93DC-D306E4949839}" type="pres">
      <dgm:prSet presAssocID="{D5A128D4-8434-4C54-B3A9-89AEA8D6A3EF}" presName="bkgdShp" presStyleLbl="alignAccFollowNode1" presStyleIdx="0" presStyleCnt="1"/>
      <dgm:spPr/>
    </dgm:pt>
    <dgm:pt modelId="{57711F7D-1A30-480E-99A9-94286A2DA0D1}" type="pres">
      <dgm:prSet presAssocID="{D5A128D4-8434-4C54-B3A9-89AEA8D6A3EF}" presName="linComp" presStyleCnt="0"/>
      <dgm:spPr/>
    </dgm:pt>
    <dgm:pt modelId="{04F5B8CA-74ED-4964-AC50-B1486F7A9912}" type="pres">
      <dgm:prSet presAssocID="{B4CB22A1-7726-4787-A755-F54DB3546796}" presName="compNode" presStyleCnt="0"/>
      <dgm:spPr/>
    </dgm:pt>
    <dgm:pt modelId="{7594C828-61B1-42CE-9CDE-E493CD1F31FB}" type="pres">
      <dgm:prSet presAssocID="{B4CB22A1-7726-4787-A755-F54DB354679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14F158-168D-40E2-9CF4-6F47FC13D5B9}" type="pres">
      <dgm:prSet presAssocID="{B4CB22A1-7726-4787-A755-F54DB3546796}" presName="invisiNode" presStyleLbl="node1" presStyleIdx="0" presStyleCnt="2"/>
      <dgm:spPr/>
    </dgm:pt>
    <dgm:pt modelId="{64E68B91-4300-4F7A-B0D6-A47B7E4139CB}" type="pres">
      <dgm:prSet presAssocID="{B4CB22A1-7726-4787-A755-F54DB3546796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372EF07-E548-4648-B977-3CA986DA2443}" type="pres">
      <dgm:prSet presAssocID="{ACE117D1-FF02-4F3D-87CC-57B391FE21F4}" presName="sibTrans" presStyleLbl="sibTrans2D1" presStyleIdx="0" presStyleCnt="0"/>
      <dgm:spPr/>
      <dgm:t>
        <a:bodyPr/>
        <a:lstStyle/>
        <a:p>
          <a:endParaRPr lang="en-GB"/>
        </a:p>
      </dgm:t>
    </dgm:pt>
    <dgm:pt modelId="{EE334F54-BBC5-4AAF-92E6-80D6E12AF706}" type="pres">
      <dgm:prSet presAssocID="{8CEA07A4-E71B-4ECF-987E-F30BF251287B}" presName="compNode" presStyleCnt="0"/>
      <dgm:spPr/>
    </dgm:pt>
    <dgm:pt modelId="{0EFF7683-3112-4CB3-BE3A-1C1A26AE2740}" type="pres">
      <dgm:prSet presAssocID="{8CEA07A4-E71B-4ECF-987E-F30BF251287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E5D50C-7895-44A6-B41B-1A67FFCF698A}" type="pres">
      <dgm:prSet presAssocID="{8CEA07A4-E71B-4ECF-987E-F30BF251287B}" presName="invisiNode" presStyleLbl="node1" presStyleIdx="1" presStyleCnt="2"/>
      <dgm:spPr/>
    </dgm:pt>
    <dgm:pt modelId="{DA219944-35D9-4E49-9CD0-9F4F808FBF84}" type="pres">
      <dgm:prSet presAssocID="{8CEA07A4-E71B-4ECF-987E-F30BF251287B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88E53C7A-9C96-4B1D-AB0D-FE4159DF45B9}" type="presOf" srcId="{6603175C-9744-49D9-8497-CE5D57A6155B}" destId="{0EFF7683-3112-4CB3-BE3A-1C1A26AE2740}" srcOrd="0" destOrd="1" presId="urn:microsoft.com/office/officeart/2005/8/layout/pList2#11"/>
    <dgm:cxn modelId="{81545839-A520-4F53-B791-1EED328CE1E1}" srcId="{B4CB22A1-7726-4787-A755-F54DB3546796}" destId="{948D2153-0939-4ADB-A695-0E1F1CF5F550}" srcOrd="0" destOrd="0" parTransId="{8E91825D-76F6-4619-83AF-4374DE8D6816}" sibTransId="{7F00D4F6-096C-41C6-A506-CC70DFDDCA4C}"/>
    <dgm:cxn modelId="{1CEF5329-F1D2-46E9-92BD-128E24D80E58}" srcId="{D5A128D4-8434-4C54-B3A9-89AEA8D6A3EF}" destId="{8CEA07A4-E71B-4ECF-987E-F30BF251287B}" srcOrd="1" destOrd="0" parTransId="{3B8DDBB1-1B4F-4D8B-B3EE-57EA2313C7CD}" sibTransId="{1D17D1AE-40C5-468A-88D7-AD3C22C473FF}"/>
    <dgm:cxn modelId="{50B0A2B4-B815-4765-A53E-3DB60BCC745A}" type="presOf" srcId="{4E9C20F9-3C42-4B1B-905E-F3891F0BED15}" destId="{7594C828-61B1-42CE-9CDE-E493CD1F31FB}" srcOrd="0" destOrd="2" presId="urn:microsoft.com/office/officeart/2005/8/layout/pList2#11"/>
    <dgm:cxn modelId="{D97945C1-B0D1-4CC9-9988-1EDF5C8CEBFF}" srcId="{B4CB22A1-7726-4787-A755-F54DB3546796}" destId="{917FE178-1F0C-4598-8E70-90E6EE9AB2FB}" srcOrd="4" destOrd="0" parTransId="{F2E4FA51-9C0E-4C3C-8ABF-1D213BA959FB}" sibTransId="{68CBB7BE-924B-4885-975F-F02198F15F63}"/>
    <dgm:cxn modelId="{DB027D98-BC2C-4E6D-880F-24D3EA989D32}" type="presOf" srcId="{ACE117D1-FF02-4F3D-87CC-57B391FE21F4}" destId="{6372EF07-E548-4648-B977-3CA986DA2443}" srcOrd="0" destOrd="0" presId="urn:microsoft.com/office/officeart/2005/8/layout/pList2#11"/>
    <dgm:cxn modelId="{0AC86505-7A8D-4E5E-A63C-E3C0A7310EA8}" srcId="{B4CB22A1-7726-4787-A755-F54DB3546796}" destId="{6FC7EDBF-D47F-470A-A75F-00C1FE48FC22}" srcOrd="3" destOrd="0" parTransId="{2F60254B-9B92-42F2-9C02-F7E673671531}" sibTransId="{E4597AF6-123F-43BD-8550-735959C663C0}"/>
    <dgm:cxn modelId="{C60E2033-5BE7-490F-AC67-7A1DF25933A1}" type="presOf" srcId="{B4CB22A1-7726-4787-A755-F54DB3546796}" destId="{7594C828-61B1-42CE-9CDE-E493CD1F31FB}" srcOrd="0" destOrd="0" presId="urn:microsoft.com/office/officeart/2005/8/layout/pList2#11"/>
    <dgm:cxn modelId="{B255A707-2387-463C-A482-A5FFF73586C5}" type="presOf" srcId="{948D2153-0939-4ADB-A695-0E1F1CF5F550}" destId="{7594C828-61B1-42CE-9CDE-E493CD1F31FB}" srcOrd="0" destOrd="1" presId="urn:microsoft.com/office/officeart/2005/8/layout/pList2#11"/>
    <dgm:cxn modelId="{FE3FF704-B915-4E78-8902-5A37500D0A74}" type="presOf" srcId="{83CCC84F-AE52-4DB8-8C59-AA4F295D51ED}" destId="{0EFF7683-3112-4CB3-BE3A-1C1A26AE2740}" srcOrd="0" destOrd="4" presId="urn:microsoft.com/office/officeart/2005/8/layout/pList2#11"/>
    <dgm:cxn modelId="{8DC8BF4A-961A-4BBA-B1C6-E498094C9AF2}" type="presOf" srcId="{0412EFB4-8385-4D92-8436-08808A3C240E}" destId="{0EFF7683-3112-4CB3-BE3A-1C1A26AE2740}" srcOrd="0" destOrd="3" presId="urn:microsoft.com/office/officeart/2005/8/layout/pList2#11"/>
    <dgm:cxn modelId="{3374445D-F5C0-4A3D-AD0E-CB6E3368B844}" type="presOf" srcId="{EC5B0AE2-07D0-4167-A62C-33D45025635A}" destId="{0EFF7683-3112-4CB3-BE3A-1C1A26AE2740}" srcOrd="0" destOrd="2" presId="urn:microsoft.com/office/officeart/2005/8/layout/pList2#11"/>
    <dgm:cxn modelId="{884BDDA9-F1A7-4172-B750-776FAF384676}" type="presOf" srcId="{819700A7-2DE8-4F45-9C21-132FD24EF87C}" destId="{7594C828-61B1-42CE-9CDE-E493CD1F31FB}" srcOrd="0" destOrd="3" presId="urn:microsoft.com/office/officeart/2005/8/layout/pList2#11"/>
    <dgm:cxn modelId="{87E0B355-E536-4C5E-BB2A-B1B2E3F35A16}" srcId="{8CEA07A4-E71B-4ECF-987E-F30BF251287B}" destId="{0412EFB4-8385-4D92-8436-08808A3C240E}" srcOrd="2" destOrd="0" parTransId="{20DB8BC8-6068-4163-B7D5-BF55FEFD0F17}" sibTransId="{761974B0-CBB7-48B7-8826-CDD3DD30D54A}"/>
    <dgm:cxn modelId="{F99A1F51-E380-4D2B-86BE-929B53614844}" srcId="{8CEA07A4-E71B-4ECF-987E-F30BF251287B}" destId="{6603175C-9744-49D9-8497-CE5D57A6155B}" srcOrd="0" destOrd="0" parTransId="{51AD132A-CCD3-4820-858A-76709CFFB018}" sibTransId="{DA683550-AFF9-415B-8FBA-14780F4FB566}"/>
    <dgm:cxn modelId="{F46AA16B-894E-4EB0-BE0E-2EC303258835}" srcId="{8CEA07A4-E71B-4ECF-987E-F30BF251287B}" destId="{EC5B0AE2-07D0-4167-A62C-33D45025635A}" srcOrd="1" destOrd="0" parTransId="{40B7D20B-EA50-4A6A-9BE9-2A1999CA0A29}" sibTransId="{F7D3E3F2-9970-4A7E-983D-4C0407B967EB}"/>
    <dgm:cxn modelId="{17F7EC21-6377-4AA2-A28E-CA9F971949EB}" srcId="{B4CB22A1-7726-4787-A755-F54DB3546796}" destId="{819700A7-2DE8-4F45-9C21-132FD24EF87C}" srcOrd="2" destOrd="0" parTransId="{13D93E86-CCA2-4478-885C-72ED71F41BA8}" sibTransId="{4CBF8525-E29E-4EE2-BB1F-431EBDF37F49}"/>
    <dgm:cxn modelId="{79758EA1-C24C-4294-8D89-4296E0DAD724}" type="presOf" srcId="{6FC7EDBF-D47F-470A-A75F-00C1FE48FC22}" destId="{7594C828-61B1-42CE-9CDE-E493CD1F31FB}" srcOrd="0" destOrd="4" presId="urn:microsoft.com/office/officeart/2005/8/layout/pList2#11"/>
    <dgm:cxn modelId="{7300FE78-25A3-4B9A-8190-FA530F873C65}" type="presOf" srcId="{917FE178-1F0C-4598-8E70-90E6EE9AB2FB}" destId="{7594C828-61B1-42CE-9CDE-E493CD1F31FB}" srcOrd="0" destOrd="5" presId="urn:microsoft.com/office/officeart/2005/8/layout/pList2#11"/>
    <dgm:cxn modelId="{BD0BE5C0-CDE6-4D40-B4C6-29F90594B5D2}" type="presOf" srcId="{C740A23F-A481-410D-951C-8321CD336DBD}" destId="{0EFF7683-3112-4CB3-BE3A-1C1A26AE2740}" srcOrd="0" destOrd="5" presId="urn:microsoft.com/office/officeart/2005/8/layout/pList2#11"/>
    <dgm:cxn modelId="{3206767D-8CC4-49F7-8E20-5EA039B43DC4}" srcId="{8CEA07A4-E71B-4ECF-987E-F30BF251287B}" destId="{C740A23F-A481-410D-951C-8321CD336DBD}" srcOrd="4" destOrd="0" parTransId="{9F7EB4A8-3103-4EC1-885F-BA73678E642F}" sibTransId="{7096A466-9E4B-4B42-9F3B-5DF2CA8649D6}"/>
    <dgm:cxn modelId="{78FE0BD7-6637-4109-AB94-D62F0A833E0B}" srcId="{D5A128D4-8434-4C54-B3A9-89AEA8D6A3EF}" destId="{B4CB22A1-7726-4787-A755-F54DB3546796}" srcOrd="0" destOrd="0" parTransId="{1637F598-1967-4A34-AEA2-9DE2816D1AF5}" sibTransId="{ACE117D1-FF02-4F3D-87CC-57B391FE21F4}"/>
    <dgm:cxn modelId="{83B70DCE-8D5A-4B00-A5E7-87E8AE525DAA}" type="presOf" srcId="{D5A128D4-8434-4C54-B3A9-89AEA8D6A3EF}" destId="{E2FD80F4-4185-40B2-9E9D-EF14A2627DB4}" srcOrd="0" destOrd="0" presId="urn:microsoft.com/office/officeart/2005/8/layout/pList2#11"/>
    <dgm:cxn modelId="{A5619D24-CE8F-4EB4-A26A-46E26B2005D7}" srcId="{8CEA07A4-E71B-4ECF-987E-F30BF251287B}" destId="{83CCC84F-AE52-4DB8-8C59-AA4F295D51ED}" srcOrd="3" destOrd="0" parTransId="{2AC380DB-7AAD-483E-B8CD-722C2F43FC3E}" sibTransId="{7F9801BA-4B9E-4AF2-9D0A-02E2922E3412}"/>
    <dgm:cxn modelId="{00317DDF-546C-4B0F-B3C6-8EFAB9060C86}" srcId="{B4CB22A1-7726-4787-A755-F54DB3546796}" destId="{4E9C20F9-3C42-4B1B-905E-F3891F0BED15}" srcOrd="1" destOrd="0" parTransId="{3DE27CB5-E1CE-49F0-BA0D-7A7887E96331}" sibTransId="{518D681C-ADA3-49CD-AEB4-8BE10476CB64}"/>
    <dgm:cxn modelId="{E6875E6D-5135-45B6-B61F-20BAE1F48C59}" type="presOf" srcId="{8CEA07A4-E71B-4ECF-987E-F30BF251287B}" destId="{0EFF7683-3112-4CB3-BE3A-1C1A26AE2740}" srcOrd="0" destOrd="0" presId="urn:microsoft.com/office/officeart/2005/8/layout/pList2#11"/>
    <dgm:cxn modelId="{B1AF97DF-590E-4FBB-88DB-EB8A9AAA8370}" type="presParOf" srcId="{E2FD80F4-4185-40B2-9E9D-EF14A2627DB4}" destId="{529A169B-6CDB-4CC4-93DC-D306E4949839}" srcOrd="0" destOrd="0" presId="urn:microsoft.com/office/officeart/2005/8/layout/pList2#11"/>
    <dgm:cxn modelId="{FB0093D8-2ED1-4E14-BA5A-52FCD3D6B18F}" type="presParOf" srcId="{E2FD80F4-4185-40B2-9E9D-EF14A2627DB4}" destId="{57711F7D-1A30-480E-99A9-94286A2DA0D1}" srcOrd="1" destOrd="0" presId="urn:microsoft.com/office/officeart/2005/8/layout/pList2#11"/>
    <dgm:cxn modelId="{D6246908-6341-4C6A-9CE6-502B5DE148EC}" type="presParOf" srcId="{57711F7D-1A30-480E-99A9-94286A2DA0D1}" destId="{04F5B8CA-74ED-4964-AC50-B1486F7A9912}" srcOrd="0" destOrd="0" presId="urn:microsoft.com/office/officeart/2005/8/layout/pList2#11"/>
    <dgm:cxn modelId="{5B93A808-2D54-4485-A402-73BD2F09963C}" type="presParOf" srcId="{04F5B8CA-74ED-4964-AC50-B1486F7A9912}" destId="{7594C828-61B1-42CE-9CDE-E493CD1F31FB}" srcOrd="0" destOrd="0" presId="urn:microsoft.com/office/officeart/2005/8/layout/pList2#11"/>
    <dgm:cxn modelId="{CFD4AFCF-A79D-4DF8-AE76-0052E01F56EB}" type="presParOf" srcId="{04F5B8CA-74ED-4964-AC50-B1486F7A9912}" destId="{4A14F158-168D-40E2-9CF4-6F47FC13D5B9}" srcOrd="1" destOrd="0" presId="urn:microsoft.com/office/officeart/2005/8/layout/pList2#11"/>
    <dgm:cxn modelId="{8C7A040F-828F-4945-A928-5976CFFCF0FD}" type="presParOf" srcId="{04F5B8CA-74ED-4964-AC50-B1486F7A9912}" destId="{64E68B91-4300-4F7A-B0D6-A47B7E4139CB}" srcOrd="2" destOrd="0" presId="urn:microsoft.com/office/officeart/2005/8/layout/pList2#11"/>
    <dgm:cxn modelId="{411102B3-DEF2-4E68-A483-4467F9A5866E}" type="presParOf" srcId="{57711F7D-1A30-480E-99A9-94286A2DA0D1}" destId="{6372EF07-E548-4648-B977-3CA986DA2443}" srcOrd="1" destOrd="0" presId="urn:microsoft.com/office/officeart/2005/8/layout/pList2#11"/>
    <dgm:cxn modelId="{7690D454-7F40-4B1F-8ADF-55383D6D6ABA}" type="presParOf" srcId="{57711F7D-1A30-480E-99A9-94286A2DA0D1}" destId="{EE334F54-BBC5-4AAF-92E6-80D6E12AF706}" srcOrd="2" destOrd="0" presId="urn:microsoft.com/office/officeart/2005/8/layout/pList2#11"/>
    <dgm:cxn modelId="{49C0F1D4-9A4E-45AA-BB1E-99F86E0727A3}" type="presParOf" srcId="{EE334F54-BBC5-4AAF-92E6-80D6E12AF706}" destId="{0EFF7683-3112-4CB3-BE3A-1C1A26AE2740}" srcOrd="0" destOrd="0" presId="urn:microsoft.com/office/officeart/2005/8/layout/pList2#11"/>
    <dgm:cxn modelId="{3A7719D0-E78A-4AA8-A904-0B9567D19686}" type="presParOf" srcId="{EE334F54-BBC5-4AAF-92E6-80D6E12AF706}" destId="{B7E5D50C-7895-44A6-B41B-1A67FFCF698A}" srcOrd="1" destOrd="0" presId="urn:microsoft.com/office/officeart/2005/8/layout/pList2#11"/>
    <dgm:cxn modelId="{632D06E1-9E21-4D4F-BA12-3782664B574B}" type="presParOf" srcId="{EE334F54-BBC5-4AAF-92E6-80D6E12AF706}" destId="{DA219944-35D9-4E49-9CD0-9F4F808FBF84}" srcOrd="2" destOrd="0" presId="urn:microsoft.com/office/officeart/2005/8/layout/pList2#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266B77A-AC17-4686-9B05-AB19A5FA60F8}" type="doc">
      <dgm:prSet loTypeId="urn:microsoft.com/office/officeart/2005/8/layout/pList2#12" loCatId="list" qsTypeId="urn:microsoft.com/office/officeart/2005/8/quickstyle/simple1" qsCatId="simple" csTypeId="urn:microsoft.com/office/officeart/2005/8/colors/accent1_2" csCatId="accent1" phldr="1"/>
      <dgm:spPr/>
    </dgm:pt>
    <dgm:pt modelId="{3961C965-D830-4D4D-AA6E-C8F4E1B954AC}">
      <dgm:prSet phldrT="[Text]" custT="1"/>
      <dgm:spPr/>
      <dgm:t>
        <a:bodyPr/>
        <a:lstStyle/>
        <a:p>
          <a:r>
            <a:rPr lang="en-GB" sz="1400" dirty="0" smtClean="0"/>
            <a:t>Pragmatism / willingness to listen to a reasonable alternative view</a:t>
          </a:r>
          <a:endParaRPr lang="en-GB" sz="1400" dirty="0"/>
        </a:p>
      </dgm:t>
    </dgm:pt>
    <dgm:pt modelId="{598D8AAE-AEBE-4331-B43D-B7C7456BFD89}" type="parTrans" cxnId="{41F15392-575A-4E2C-9C5C-98D3E459B279}">
      <dgm:prSet/>
      <dgm:spPr/>
      <dgm:t>
        <a:bodyPr/>
        <a:lstStyle/>
        <a:p>
          <a:endParaRPr lang="en-GB"/>
        </a:p>
      </dgm:t>
    </dgm:pt>
    <dgm:pt modelId="{3FAD78E4-5CBD-4E3E-813D-5AC3C572A668}" type="sibTrans" cxnId="{41F15392-575A-4E2C-9C5C-98D3E459B279}">
      <dgm:prSet/>
      <dgm:spPr/>
      <dgm:t>
        <a:bodyPr/>
        <a:lstStyle/>
        <a:p>
          <a:endParaRPr lang="en-GB"/>
        </a:p>
      </dgm:t>
    </dgm:pt>
    <dgm:pt modelId="{B2898E4B-7551-49A0-B9A1-E27512BDF7F7}">
      <dgm:prSet phldrT="[Text]" custT="1"/>
      <dgm:spPr/>
      <dgm:t>
        <a:bodyPr/>
        <a:lstStyle/>
        <a:p>
          <a:r>
            <a:rPr lang="en-GB" sz="1600" dirty="0" smtClean="0"/>
            <a:t>   </a:t>
          </a:r>
          <a:r>
            <a:rPr lang="en-GB" sz="1400" dirty="0" smtClean="0"/>
            <a:t>Usefulness of advice</a:t>
          </a:r>
          <a:endParaRPr lang="en-GB" sz="3200" dirty="0"/>
        </a:p>
      </dgm:t>
    </dgm:pt>
    <dgm:pt modelId="{F8CFF33A-FA12-4565-B5EC-675B0C7376E0}" type="parTrans" cxnId="{412506B5-9AC5-438B-B066-0C812FE4CACB}">
      <dgm:prSet/>
      <dgm:spPr/>
      <dgm:t>
        <a:bodyPr/>
        <a:lstStyle/>
        <a:p>
          <a:endParaRPr lang="en-GB"/>
        </a:p>
      </dgm:t>
    </dgm:pt>
    <dgm:pt modelId="{CA181450-793E-4D0F-8195-42E10547E322}" type="sibTrans" cxnId="{412506B5-9AC5-438B-B066-0C812FE4CACB}">
      <dgm:prSet/>
      <dgm:spPr/>
      <dgm:t>
        <a:bodyPr/>
        <a:lstStyle/>
        <a:p>
          <a:endParaRPr lang="en-GB"/>
        </a:p>
      </dgm:t>
    </dgm:pt>
    <dgm:pt modelId="{1D139EA6-8541-4F17-8664-A4848184C1A4}">
      <dgm:prSet phldrT="[Text]" custT="1"/>
      <dgm:spPr/>
      <dgm:t>
        <a:bodyPr/>
        <a:lstStyle/>
        <a:p>
          <a:r>
            <a:rPr lang="en-GB" sz="1600" dirty="0" smtClean="0"/>
            <a:t>Relevance of questions asked by Biologicals assessors?</a:t>
          </a:r>
          <a:endParaRPr lang="en-GB" sz="1600" dirty="0"/>
        </a:p>
      </dgm:t>
    </dgm:pt>
    <dgm:pt modelId="{33FD4AFB-C6E3-4BF8-B3CB-0C3F3CAA8D77}" type="parTrans" cxnId="{A1503A37-83C1-46EC-AFAD-C39C355701F6}">
      <dgm:prSet/>
      <dgm:spPr/>
      <dgm:t>
        <a:bodyPr/>
        <a:lstStyle/>
        <a:p>
          <a:endParaRPr lang="en-GB"/>
        </a:p>
      </dgm:t>
    </dgm:pt>
    <dgm:pt modelId="{C82A79EE-0600-4B1E-AF28-C1F89C552C2C}" type="sibTrans" cxnId="{A1503A37-83C1-46EC-AFAD-C39C355701F6}">
      <dgm:prSet/>
      <dgm:spPr/>
      <dgm:t>
        <a:bodyPr/>
        <a:lstStyle/>
        <a:p>
          <a:endParaRPr lang="en-GB"/>
        </a:p>
      </dgm:t>
    </dgm:pt>
    <dgm:pt modelId="{41BCEC78-F6B5-4F4C-8B27-5035628B59D3}">
      <dgm:prSet phldrT="[Text]" custT="1"/>
      <dgm:spPr/>
      <dgm:t>
        <a:bodyPr/>
        <a:lstStyle/>
        <a:p>
          <a:endParaRPr lang="en-GB" sz="1600" dirty="0"/>
        </a:p>
      </dgm:t>
    </dgm:pt>
    <dgm:pt modelId="{D20C5B33-098E-431C-9998-35CE6DA77FFB}" type="parTrans" cxnId="{97F9DD32-56F2-4882-A2AD-B116152B63D5}">
      <dgm:prSet/>
      <dgm:spPr/>
      <dgm:t>
        <a:bodyPr/>
        <a:lstStyle/>
        <a:p>
          <a:endParaRPr lang="en-GB"/>
        </a:p>
      </dgm:t>
    </dgm:pt>
    <dgm:pt modelId="{AEC522BB-827F-4CE7-92AD-8D2A229786F7}" type="sibTrans" cxnId="{97F9DD32-56F2-4882-A2AD-B116152B63D5}">
      <dgm:prSet/>
      <dgm:spPr/>
      <dgm:t>
        <a:bodyPr/>
        <a:lstStyle/>
        <a:p>
          <a:endParaRPr lang="en-GB"/>
        </a:p>
      </dgm:t>
    </dgm:pt>
    <dgm:pt modelId="{E586AB59-B571-4F7A-B33E-2356D9A021F7}">
      <dgm:prSet phldrT="[Text]" custT="1"/>
      <dgm:spPr/>
      <dgm:t>
        <a:bodyPr/>
        <a:lstStyle/>
        <a:p>
          <a:r>
            <a:rPr lang="en-GB" sz="1400" dirty="0" smtClean="0"/>
            <a:t>Overall level of service?</a:t>
          </a:r>
          <a:endParaRPr lang="en-GB" sz="1400" dirty="0"/>
        </a:p>
      </dgm:t>
    </dgm:pt>
    <dgm:pt modelId="{2439400A-FD79-4F9B-A5C8-009737CF77AF}" type="parTrans" cxnId="{F4125A0E-F170-4F5B-B3FC-3E4253B7CC7B}">
      <dgm:prSet/>
      <dgm:spPr/>
      <dgm:t>
        <a:bodyPr/>
        <a:lstStyle/>
        <a:p>
          <a:endParaRPr lang="en-GB"/>
        </a:p>
      </dgm:t>
    </dgm:pt>
    <dgm:pt modelId="{95F0049C-22F2-4DF9-9B4E-4ECD99CBFA3F}" type="sibTrans" cxnId="{F4125A0E-F170-4F5B-B3FC-3E4253B7CC7B}">
      <dgm:prSet/>
      <dgm:spPr/>
      <dgm:t>
        <a:bodyPr/>
        <a:lstStyle/>
        <a:p>
          <a:endParaRPr lang="en-GB"/>
        </a:p>
      </dgm:t>
    </dgm:pt>
    <dgm:pt modelId="{B3865FA9-950C-43E1-90A3-F5A90F979074}">
      <dgm:prSet phldrT="[Text]" custT="1"/>
      <dgm:spPr/>
      <dgm:t>
        <a:bodyPr/>
        <a:lstStyle/>
        <a:p>
          <a:r>
            <a:rPr lang="en-GB" sz="1400" dirty="0" smtClean="0"/>
            <a:t>Speed of response to enquiries?</a:t>
          </a:r>
          <a:endParaRPr lang="en-GB" sz="1400" dirty="0"/>
        </a:p>
      </dgm:t>
    </dgm:pt>
    <dgm:pt modelId="{3485F7DC-9951-4856-95BE-7E2C549CA2FC}" type="parTrans" cxnId="{FADFEE13-2419-4120-86B2-5836CD93896F}">
      <dgm:prSet/>
      <dgm:spPr/>
      <dgm:t>
        <a:bodyPr/>
        <a:lstStyle/>
        <a:p>
          <a:endParaRPr lang="en-GB"/>
        </a:p>
      </dgm:t>
    </dgm:pt>
    <dgm:pt modelId="{FA64169B-230E-4F67-B65B-95F34651BEB0}" type="sibTrans" cxnId="{FADFEE13-2419-4120-86B2-5836CD93896F}">
      <dgm:prSet/>
      <dgm:spPr/>
      <dgm:t>
        <a:bodyPr/>
        <a:lstStyle/>
        <a:p>
          <a:endParaRPr lang="en-GB"/>
        </a:p>
      </dgm:t>
    </dgm:pt>
    <dgm:pt modelId="{9867D708-2925-467F-9CDF-761F56AA9D52}">
      <dgm:prSet phldrT="[Text]" custT="1"/>
      <dgm:spPr/>
      <dgm:t>
        <a:bodyPr/>
        <a:lstStyle/>
        <a:p>
          <a:r>
            <a:rPr lang="en-GB" sz="1400" dirty="0" smtClean="0"/>
            <a:t>Approachability?</a:t>
          </a:r>
          <a:endParaRPr lang="en-GB" sz="1400" dirty="0"/>
        </a:p>
      </dgm:t>
    </dgm:pt>
    <dgm:pt modelId="{F45B5D91-E401-4A71-92D4-F7EECC346C6E}" type="parTrans" cxnId="{9C98FF2B-9574-46E3-A6CF-D69309A8570D}">
      <dgm:prSet/>
      <dgm:spPr/>
      <dgm:t>
        <a:bodyPr/>
        <a:lstStyle/>
        <a:p>
          <a:endParaRPr lang="en-GB"/>
        </a:p>
      </dgm:t>
    </dgm:pt>
    <dgm:pt modelId="{0DF6A3C9-AA21-4921-A715-1B2F684B1B57}" type="sibTrans" cxnId="{9C98FF2B-9574-46E3-A6CF-D69309A8570D}">
      <dgm:prSet/>
      <dgm:spPr/>
      <dgm:t>
        <a:bodyPr/>
        <a:lstStyle/>
        <a:p>
          <a:endParaRPr lang="en-GB"/>
        </a:p>
      </dgm:t>
    </dgm:pt>
    <dgm:pt modelId="{D17D9F6E-840E-48F1-BF04-7E0793CA1830}">
      <dgm:prSet phldrT="[Text]" custT="1"/>
      <dgm:spPr/>
      <dgm:t>
        <a:bodyPr/>
        <a:lstStyle/>
        <a:p>
          <a:r>
            <a:rPr lang="en-GB" sz="1400" dirty="0" smtClean="0"/>
            <a:t>Ease of identifying the correct person?</a:t>
          </a:r>
          <a:endParaRPr lang="en-GB" sz="1400" dirty="0"/>
        </a:p>
      </dgm:t>
    </dgm:pt>
    <dgm:pt modelId="{666FD2C1-A395-4F91-8F46-BDB2724314F8}" type="parTrans" cxnId="{9C8DCF66-FBC4-4B66-8A55-C4C0F9929AA4}">
      <dgm:prSet/>
      <dgm:spPr/>
      <dgm:t>
        <a:bodyPr/>
        <a:lstStyle/>
        <a:p>
          <a:endParaRPr lang="en-GB"/>
        </a:p>
      </dgm:t>
    </dgm:pt>
    <dgm:pt modelId="{EBDA217B-F4AC-4EB0-A218-6651E4A03222}" type="sibTrans" cxnId="{9C8DCF66-FBC4-4B66-8A55-C4C0F9929AA4}">
      <dgm:prSet/>
      <dgm:spPr/>
      <dgm:t>
        <a:bodyPr/>
        <a:lstStyle/>
        <a:p>
          <a:endParaRPr lang="en-GB"/>
        </a:p>
      </dgm:t>
    </dgm:pt>
    <dgm:pt modelId="{75F84B36-76B4-42AD-992A-6E0AFE3D59B4}">
      <dgm:prSet phldrT="[Text]" custT="1"/>
      <dgm:spPr/>
      <dgm:t>
        <a:bodyPr/>
        <a:lstStyle/>
        <a:p>
          <a:r>
            <a:rPr lang="en-GB" sz="1400" dirty="0" smtClean="0"/>
            <a:t>Consistency of approach between assessors</a:t>
          </a:r>
          <a:endParaRPr lang="en-GB" sz="1400" dirty="0"/>
        </a:p>
      </dgm:t>
    </dgm:pt>
    <dgm:pt modelId="{44C25ABB-E471-446E-9C46-D0B1B4C2B873}" type="parTrans" cxnId="{CF42B193-4089-4D61-B88C-AF7C633B5959}">
      <dgm:prSet/>
      <dgm:spPr/>
      <dgm:t>
        <a:bodyPr/>
        <a:lstStyle/>
        <a:p>
          <a:endParaRPr lang="en-GB"/>
        </a:p>
      </dgm:t>
    </dgm:pt>
    <dgm:pt modelId="{34CAE3FB-6230-49C1-BAB8-73C16755DC34}" type="sibTrans" cxnId="{CF42B193-4089-4D61-B88C-AF7C633B5959}">
      <dgm:prSet/>
      <dgm:spPr/>
      <dgm:t>
        <a:bodyPr/>
        <a:lstStyle/>
        <a:p>
          <a:endParaRPr lang="en-GB"/>
        </a:p>
      </dgm:t>
    </dgm:pt>
    <dgm:pt modelId="{FBBFC79E-546B-4D38-A110-388CEBE2A931}">
      <dgm:prSet phldrT="[Text]" custT="1"/>
      <dgm:spPr/>
      <dgm:t>
        <a:bodyPr/>
        <a:lstStyle/>
        <a:p>
          <a:pPr algn="l"/>
          <a:endParaRPr lang="en-GB" sz="1400" dirty="0" smtClean="0"/>
        </a:p>
        <a:p>
          <a:pPr algn="l"/>
          <a:r>
            <a:rPr lang="en-GB" sz="1600" dirty="0" smtClean="0"/>
            <a:t>Helpfulness of staff</a:t>
          </a:r>
        </a:p>
        <a:p>
          <a:pPr algn="l"/>
          <a:endParaRPr lang="en-GB" sz="1600" dirty="0" smtClean="0"/>
        </a:p>
        <a:p>
          <a:pPr algn="l"/>
          <a:r>
            <a:rPr lang="en-GB" sz="1600" dirty="0" smtClean="0"/>
            <a:t>Knowledge of staff responding to enquiries</a:t>
          </a:r>
        </a:p>
        <a:p>
          <a:pPr algn="l"/>
          <a:endParaRPr lang="en-GB" sz="1600" dirty="0" smtClean="0"/>
        </a:p>
        <a:p>
          <a:pPr algn="l"/>
          <a:r>
            <a:rPr lang="en-GB" sz="1600" dirty="0" smtClean="0"/>
            <a:t>Approachability</a:t>
          </a:r>
          <a:endParaRPr lang="en-GB" sz="1600" dirty="0"/>
        </a:p>
      </dgm:t>
    </dgm:pt>
    <dgm:pt modelId="{2DBAD83B-91C1-41A8-93B8-6344F6BD3DBD}" type="parTrans" cxnId="{6AD169D0-3687-4C95-80FA-509135D203B5}">
      <dgm:prSet/>
      <dgm:spPr/>
      <dgm:t>
        <a:bodyPr/>
        <a:lstStyle/>
        <a:p>
          <a:endParaRPr lang="en-GB"/>
        </a:p>
      </dgm:t>
    </dgm:pt>
    <dgm:pt modelId="{22856C3E-F022-4C0A-85B9-556CDBAB01D8}" type="sibTrans" cxnId="{6AD169D0-3687-4C95-80FA-509135D203B5}">
      <dgm:prSet/>
      <dgm:spPr/>
      <dgm:t>
        <a:bodyPr/>
        <a:lstStyle/>
        <a:p>
          <a:endParaRPr lang="en-GB"/>
        </a:p>
      </dgm:t>
    </dgm:pt>
    <dgm:pt modelId="{68155722-8B31-41F0-A891-32F19FD24B6B}" type="pres">
      <dgm:prSet presAssocID="{0266B77A-AC17-4686-9B05-AB19A5FA60F8}" presName="Name0" presStyleCnt="0">
        <dgm:presLayoutVars>
          <dgm:dir/>
          <dgm:resizeHandles val="exact"/>
        </dgm:presLayoutVars>
      </dgm:prSet>
      <dgm:spPr/>
    </dgm:pt>
    <dgm:pt modelId="{135DD44B-1249-42B5-BF5A-F078FD5BE185}" type="pres">
      <dgm:prSet presAssocID="{0266B77A-AC17-4686-9B05-AB19A5FA60F8}" presName="bkgdShp" presStyleLbl="alignAccFollowNode1" presStyleIdx="0" presStyleCnt="1"/>
      <dgm:spPr/>
    </dgm:pt>
    <dgm:pt modelId="{850C6849-01E1-4BC9-B2CF-2BCD1266A51B}" type="pres">
      <dgm:prSet presAssocID="{0266B77A-AC17-4686-9B05-AB19A5FA60F8}" presName="linComp" presStyleCnt="0"/>
      <dgm:spPr/>
    </dgm:pt>
    <dgm:pt modelId="{98181446-8998-48FB-AC72-164867C981FA}" type="pres">
      <dgm:prSet presAssocID="{B2898E4B-7551-49A0-B9A1-E27512BDF7F7}" presName="compNode" presStyleCnt="0"/>
      <dgm:spPr/>
    </dgm:pt>
    <dgm:pt modelId="{BB23871C-510C-4AF0-86D2-F8F653B5EF14}" type="pres">
      <dgm:prSet presAssocID="{B2898E4B-7551-49A0-B9A1-E27512BDF7F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F44EF4-BB3E-45BC-8B2A-40BE3B70F6E9}" type="pres">
      <dgm:prSet presAssocID="{B2898E4B-7551-49A0-B9A1-E27512BDF7F7}" presName="invisiNode" presStyleLbl="node1" presStyleIdx="0" presStyleCnt="3"/>
      <dgm:spPr/>
    </dgm:pt>
    <dgm:pt modelId="{A8675147-2F38-438B-A8B6-DEC42809A83D}" type="pres">
      <dgm:prSet presAssocID="{B2898E4B-7551-49A0-B9A1-E27512BDF7F7}" presName="imagNode" presStyleLbl="fgImgPlace1" presStyleIdx="0" presStyleCnt="3"/>
      <dgm:spPr/>
    </dgm:pt>
    <dgm:pt modelId="{DF4C1BF3-AC06-401E-B0E1-4C36C51385BD}" type="pres">
      <dgm:prSet presAssocID="{CA181450-793E-4D0F-8195-42E10547E32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622D1535-830D-4BEC-9C35-7DE1DE7953EA}" type="pres">
      <dgm:prSet presAssocID="{FBBFC79E-546B-4D38-A110-388CEBE2A931}" presName="compNode" presStyleCnt="0"/>
      <dgm:spPr/>
    </dgm:pt>
    <dgm:pt modelId="{65FB951E-2678-4D24-82D4-C621DA6293CF}" type="pres">
      <dgm:prSet presAssocID="{FBBFC79E-546B-4D38-A110-388CEBE2A93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8B9066-F23B-456B-8276-57C89E8A5D3C}" type="pres">
      <dgm:prSet presAssocID="{FBBFC79E-546B-4D38-A110-388CEBE2A931}" presName="invisiNode" presStyleLbl="node1" presStyleIdx="1" presStyleCnt="3"/>
      <dgm:spPr/>
    </dgm:pt>
    <dgm:pt modelId="{1ACC79C0-502D-4BDC-A43B-2A78CECC6822}" type="pres">
      <dgm:prSet presAssocID="{FBBFC79E-546B-4D38-A110-388CEBE2A931}" presName="imagNode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CF62DA08-6575-4CFD-BDB5-6B7BE6F64F2F}" type="pres">
      <dgm:prSet presAssocID="{22856C3E-F022-4C0A-85B9-556CDBAB01D8}" presName="sibTrans" presStyleLbl="sibTrans2D1" presStyleIdx="0" presStyleCnt="0"/>
      <dgm:spPr/>
      <dgm:t>
        <a:bodyPr/>
        <a:lstStyle/>
        <a:p>
          <a:endParaRPr lang="en-GB"/>
        </a:p>
      </dgm:t>
    </dgm:pt>
    <dgm:pt modelId="{43049A7A-472D-4BE2-96AC-1C1A151029A4}" type="pres">
      <dgm:prSet presAssocID="{41BCEC78-F6B5-4F4C-8B27-5035628B59D3}" presName="compNode" presStyleCnt="0"/>
      <dgm:spPr/>
    </dgm:pt>
    <dgm:pt modelId="{A30A7819-60AF-471E-85BE-81CFC997D0D6}" type="pres">
      <dgm:prSet presAssocID="{41BCEC78-F6B5-4F4C-8B27-5035628B59D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46DA7B-EC75-4E07-8B4E-D9D43790F084}" type="pres">
      <dgm:prSet presAssocID="{41BCEC78-F6B5-4F4C-8B27-5035628B59D3}" presName="invisiNode" presStyleLbl="node1" presStyleIdx="2" presStyleCnt="3"/>
      <dgm:spPr/>
    </dgm:pt>
    <dgm:pt modelId="{196714A6-8BF9-4B36-98DF-8D30E51411C1}" type="pres">
      <dgm:prSet presAssocID="{41BCEC78-F6B5-4F4C-8B27-5035628B59D3}" presName="imagNode" presStyleLbl="fgImgPlace1" presStyleIdx="2" presStyleCnt="3"/>
      <dgm:spPr/>
    </dgm:pt>
  </dgm:ptLst>
  <dgm:cxnLst>
    <dgm:cxn modelId="{A1503A37-83C1-46EC-AFAD-C39C355701F6}" srcId="{41BCEC78-F6B5-4F4C-8B27-5035628B59D3}" destId="{1D139EA6-8541-4F17-8664-A4848184C1A4}" srcOrd="0" destOrd="0" parTransId="{33FD4AFB-C6E3-4BF8-B3CB-0C3F3CAA8D77}" sibTransId="{C82A79EE-0600-4B1E-AF28-C1F89C552C2C}"/>
    <dgm:cxn modelId="{2C7A5047-03DF-41C9-901D-BA2101E83C47}" type="presOf" srcId="{9867D708-2925-467F-9CDF-761F56AA9D52}" destId="{BB23871C-510C-4AF0-86D2-F8F653B5EF14}" srcOrd="0" destOrd="3" presId="urn:microsoft.com/office/officeart/2005/8/layout/pList2#12"/>
    <dgm:cxn modelId="{BD74B756-2E23-4363-8606-066E8CD051B2}" type="presOf" srcId="{41BCEC78-F6B5-4F4C-8B27-5035628B59D3}" destId="{A30A7819-60AF-471E-85BE-81CFC997D0D6}" srcOrd="0" destOrd="0" presId="urn:microsoft.com/office/officeart/2005/8/layout/pList2#12"/>
    <dgm:cxn modelId="{8785E2C0-7246-469B-B52A-22F70B632D6C}" type="presOf" srcId="{CA181450-793E-4D0F-8195-42E10547E322}" destId="{DF4C1BF3-AC06-401E-B0E1-4C36C51385BD}" srcOrd="0" destOrd="0" presId="urn:microsoft.com/office/officeart/2005/8/layout/pList2#12"/>
    <dgm:cxn modelId="{9B671595-11CA-4373-9A37-C04AFAC8734D}" type="presOf" srcId="{3961C965-D830-4D4D-AA6E-C8F4E1B954AC}" destId="{BB23871C-510C-4AF0-86D2-F8F653B5EF14}" srcOrd="0" destOrd="1" presId="urn:microsoft.com/office/officeart/2005/8/layout/pList2#12"/>
    <dgm:cxn modelId="{4B3AAEFE-78DA-4923-9BB4-AD2B6B224554}" type="presOf" srcId="{1D139EA6-8541-4F17-8664-A4848184C1A4}" destId="{A30A7819-60AF-471E-85BE-81CFC997D0D6}" srcOrd="0" destOrd="1" presId="urn:microsoft.com/office/officeart/2005/8/layout/pList2#12"/>
    <dgm:cxn modelId="{9C98FF2B-9574-46E3-A6CF-D69309A8570D}" srcId="{B2898E4B-7551-49A0-B9A1-E27512BDF7F7}" destId="{9867D708-2925-467F-9CDF-761F56AA9D52}" srcOrd="2" destOrd="0" parTransId="{F45B5D91-E401-4A71-92D4-F7EECC346C6E}" sibTransId="{0DF6A3C9-AA21-4921-A715-1B2F684B1B57}"/>
    <dgm:cxn modelId="{412506B5-9AC5-438B-B066-0C812FE4CACB}" srcId="{0266B77A-AC17-4686-9B05-AB19A5FA60F8}" destId="{B2898E4B-7551-49A0-B9A1-E27512BDF7F7}" srcOrd="0" destOrd="0" parTransId="{F8CFF33A-FA12-4565-B5EC-675B0C7376E0}" sibTransId="{CA181450-793E-4D0F-8195-42E10547E322}"/>
    <dgm:cxn modelId="{CDA12839-33AE-4597-801F-FC980432B172}" type="presOf" srcId="{0266B77A-AC17-4686-9B05-AB19A5FA60F8}" destId="{68155722-8B31-41F0-A891-32F19FD24B6B}" srcOrd="0" destOrd="0" presId="urn:microsoft.com/office/officeart/2005/8/layout/pList2#12"/>
    <dgm:cxn modelId="{4AC08366-AA6F-4640-926F-42721D2FBF08}" type="presOf" srcId="{22856C3E-F022-4C0A-85B9-556CDBAB01D8}" destId="{CF62DA08-6575-4CFD-BDB5-6B7BE6F64F2F}" srcOrd="0" destOrd="0" presId="urn:microsoft.com/office/officeart/2005/8/layout/pList2#12"/>
    <dgm:cxn modelId="{F4125A0E-F170-4F5B-B3FC-3E4253B7CC7B}" srcId="{B2898E4B-7551-49A0-B9A1-E27512BDF7F7}" destId="{E586AB59-B571-4F7A-B33E-2356D9A021F7}" srcOrd="3" destOrd="0" parTransId="{2439400A-FD79-4F9B-A5C8-009737CF77AF}" sibTransId="{95F0049C-22F2-4DF9-9B4E-4ECD99CBFA3F}"/>
    <dgm:cxn modelId="{56409390-EAAA-48DD-A802-E9BD88A93428}" type="presOf" srcId="{FBBFC79E-546B-4D38-A110-388CEBE2A931}" destId="{65FB951E-2678-4D24-82D4-C621DA6293CF}" srcOrd="0" destOrd="0" presId="urn:microsoft.com/office/officeart/2005/8/layout/pList2#12"/>
    <dgm:cxn modelId="{FADFEE13-2419-4120-86B2-5836CD93896F}" srcId="{B2898E4B-7551-49A0-B9A1-E27512BDF7F7}" destId="{B3865FA9-950C-43E1-90A3-F5A90F979074}" srcOrd="4" destOrd="0" parTransId="{3485F7DC-9951-4856-95BE-7E2C549CA2FC}" sibTransId="{FA64169B-230E-4F67-B65B-95F34651BEB0}"/>
    <dgm:cxn modelId="{6AD169D0-3687-4C95-80FA-509135D203B5}" srcId="{0266B77A-AC17-4686-9B05-AB19A5FA60F8}" destId="{FBBFC79E-546B-4D38-A110-388CEBE2A931}" srcOrd="1" destOrd="0" parTransId="{2DBAD83B-91C1-41A8-93B8-6344F6BD3DBD}" sibTransId="{22856C3E-F022-4C0A-85B9-556CDBAB01D8}"/>
    <dgm:cxn modelId="{A7AA7B9E-BFCB-4BE3-AF99-057DAB8B64DF}" type="presOf" srcId="{B2898E4B-7551-49A0-B9A1-E27512BDF7F7}" destId="{BB23871C-510C-4AF0-86D2-F8F653B5EF14}" srcOrd="0" destOrd="0" presId="urn:microsoft.com/office/officeart/2005/8/layout/pList2#12"/>
    <dgm:cxn modelId="{C7C9A74F-2AF7-4BC7-9567-CB29BE92D566}" type="presOf" srcId="{75F84B36-76B4-42AD-992A-6E0AFE3D59B4}" destId="{BB23871C-510C-4AF0-86D2-F8F653B5EF14}" srcOrd="0" destOrd="2" presId="urn:microsoft.com/office/officeart/2005/8/layout/pList2#12"/>
    <dgm:cxn modelId="{7A4A4C87-B04D-413E-B9AC-DC653945501F}" type="presOf" srcId="{E586AB59-B571-4F7A-B33E-2356D9A021F7}" destId="{BB23871C-510C-4AF0-86D2-F8F653B5EF14}" srcOrd="0" destOrd="4" presId="urn:microsoft.com/office/officeart/2005/8/layout/pList2#12"/>
    <dgm:cxn modelId="{CF42B193-4089-4D61-B88C-AF7C633B5959}" srcId="{B2898E4B-7551-49A0-B9A1-E27512BDF7F7}" destId="{75F84B36-76B4-42AD-992A-6E0AFE3D59B4}" srcOrd="1" destOrd="0" parTransId="{44C25ABB-E471-446E-9C46-D0B1B4C2B873}" sibTransId="{34CAE3FB-6230-49C1-BAB8-73C16755DC34}"/>
    <dgm:cxn modelId="{9C8DCF66-FBC4-4B66-8A55-C4C0F9929AA4}" srcId="{B2898E4B-7551-49A0-B9A1-E27512BDF7F7}" destId="{D17D9F6E-840E-48F1-BF04-7E0793CA1830}" srcOrd="5" destOrd="0" parTransId="{666FD2C1-A395-4F91-8F46-BDB2724314F8}" sibTransId="{EBDA217B-F4AC-4EB0-A218-6651E4A03222}"/>
    <dgm:cxn modelId="{41F15392-575A-4E2C-9C5C-98D3E459B279}" srcId="{B2898E4B-7551-49A0-B9A1-E27512BDF7F7}" destId="{3961C965-D830-4D4D-AA6E-C8F4E1B954AC}" srcOrd="0" destOrd="0" parTransId="{598D8AAE-AEBE-4331-B43D-B7C7456BFD89}" sibTransId="{3FAD78E4-5CBD-4E3E-813D-5AC3C572A668}"/>
    <dgm:cxn modelId="{AB87155B-2BAA-408C-A21A-83C854F10B42}" type="presOf" srcId="{B3865FA9-950C-43E1-90A3-F5A90F979074}" destId="{BB23871C-510C-4AF0-86D2-F8F653B5EF14}" srcOrd="0" destOrd="5" presId="urn:microsoft.com/office/officeart/2005/8/layout/pList2#12"/>
    <dgm:cxn modelId="{DF30E7F4-8B1A-4558-A484-F96A83956EF8}" type="presOf" srcId="{D17D9F6E-840E-48F1-BF04-7E0793CA1830}" destId="{BB23871C-510C-4AF0-86D2-F8F653B5EF14}" srcOrd="0" destOrd="6" presId="urn:microsoft.com/office/officeart/2005/8/layout/pList2#12"/>
    <dgm:cxn modelId="{97F9DD32-56F2-4882-A2AD-B116152B63D5}" srcId="{0266B77A-AC17-4686-9B05-AB19A5FA60F8}" destId="{41BCEC78-F6B5-4F4C-8B27-5035628B59D3}" srcOrd="2" destOrd="0" parTransId="{D20C5B33-098E-431C-9998-35CE6DA77FFB}" sibTransId="{AEC522BB-827F-4CE7-92AD-8D2A229786F7}"/>
    <dgm:cxn modelId="{B8B8112E-60C9-480F-80A9-B699308CD9A4}" type="presParOf" srcId="{68155722-8B31-41F0-A891-32F19FD24B6B}" destId="{135DD44B-1249-42B5-BF5A-F078FD5BE185}" srcOrd="0" destOrd="0" presId="urn:microsoft.com/office/officeart/2005/8/layout/pList2#12"/>
    <dgm:cxn modelId="{5A084556-1DF9-43EE-BF32-F26DB30CFFD9}" type="presParOf" srcId="{68155722-8B31-41F0-A891-32F19FD24B6B}" destId="{850C6849-01E1-4BC9-B2CF-2BCD1266A51B}" srcOrd="1" destOrd="0" presId="urn:microsoft.com/office/officeart/2005/8/layout/pList2#12"/>
    <dgm:cxn modelId="{3FB261B0-BBC0-4752-9580-3A15253347D4}" type="presParOf" srcId="{850C6849-01E1-4BC9-B2CF-2BCD1266A51B}" destId="{98181446-8998-48FB-AC72-164867C981FA}" srcOrd="0" destOrd="0" presId="urn:microsoft.com/office/officeart/2005/8/layout/pList2#12"/>
    <dgm:cxn modelId="{3376102D-CE85-4FC2-9AC5-323FFD63D5DD}" type="presParOf" srcId="{98181446-8998-48FB-AC72-164867C981FA}" destId="{BB23871C-510C-4AF0-86D2-F8F653B5EF14}" srcOrd="0" destOrd="0" presId="urn:microsoft.com/office/officeart/2005/8/layout/pList2#12"/>
    <dgm:cxn modelId="{C7067D53-D5FB-422B-9E69-A4C74C00443A}" type="presParOf" srcId="{98181446-8998-48FB-AC72-164867C981FA}" destId="{1DF44EF4-BB3E-45BC-8B2A-40BE3B70F6E9}" srcOrd="1" destOrd="0" presId="urn:microsoft.com/office/officeart/2005/8/layout/pList2#12"/>
    <dgm:cxn modelId="{89EDEAD6-2493-49ED-8C44-2B0CE6F3690A}" type="presParOf" srcId="{98181446-8998-48FB-AC72-164867C981FA}" destId="{A8675147-2F38-438B-A8B6-DEC42809A83D}" srcOrd="2" destOrd="0" presId="urn:microsoft.com/office/officeart/2005/8/layout/pList2#12"/>
    <dgm:cxn modelId="{6BCC9B1C-ACD5-4493-9A6E-96F91F723842}" type="presParOf" srcId="{850C6849-01E1-4BC9-B2CF-2BCD1266A51B}" destId="{DF4C1BF3-AC06-401E-B0E1-4C36C51385BD}" srcOrd="1" destOrd="0" presId="urn:microsoft.com/office/officeart/2005/8/layout/pList2#12"/>
    <dgm:cxn modelId="{34BA37C6-37A8-4073-8F9D-6DB7D74174E5}" type="presParOf" srcId="{850C6849-01E1-4BC9-B2CF-2BCD1266A51B}" destId="{622D1535-830D-4BEC-9C35-7DE1DE7953EA}" srcOrd="2" destOrd="0" presId="urn:microsoft.com/office/officeart/2005/8/layout/pList2#12"/>
    <dgm:cxn modelId="{C3A21798-68F5-4BDE-971D-ED7E0550ED45}" type="presParOf" srcId="{622D1535-830D-4BEC-9C35-7DE1DE7953EA}" destId="{65FB951E-2678-4D24-82D4-C621DA6293CF}" srcOrd="0" destOrd="0" presId="urn:microsoft.com/office/officeart/2005/8/layout/pList2#12"/>
    <dgm:cxn modelId="{507840A0-CE0E-4CC2-A9E1-F09879612F60}" type="presParOf" srcId="{622D1535-830D-4BEC-9C35-7DE1DE7953EA}" destId="{558B9066-F23B-456B-8276-57C89E8A5D3C}" srcOrd="1" destOrd="0" presId="urn:microsoft.com/office/officeart/2005/8/layout/pList2#12"/>
    <dgm:cxn modelId="{179871C7-344B-4A44-8347-4B50FF9D708A}" type="presParOf" srcId="{622D1535-830D-4BEC-9C35-7DE1DE7953EA}" destId="{1ACC79C0-502D-4BDC-A43B-2A78CECC6822}" srcOrd="2" destOrd="0" presId="urn:microsoft.com/office/officeart/2005/8/layout/pList2#12"/>
    <dgm:cxn modelId="{37005C8E-866F-488F-AB06-CEB21200B43B}" type="presParOf" srcId="{850C6849-01E1-4BC9-B2CF-2BCD1266A51B}" destId="{CF62DA08-6575-4CFD-BDB5-6B7BE6F64F2F}" srcOrd="3" destOrd="0" presId="urn:microsoft.com/office/officeart/2005/8/layout/pList2#12"/>
    <dgm:cxn modelId="{49E206E8-FCD6-4FC4-97C2-D13F6C93734B}" type="presParOf" srcId="{850C6849-01E1-4BC9-B2CF-2BCD1266A51B}" destId="{43049A7A-472D-4BE2-96AC-1C1A151029A4}" srcOrd="4" destOrd="0" presId="urn:microsoft.com/office/officeart/2005/8/layout/pList2#12"/>
    <dgm:cxn modelId="{FB864C74-2ABF-4109-AA9C-C2FF45712535}" type="presParOf" srcId="{43049A7A-472D-4BE2-96AC-1C1A151029A4}" destId="{A30A7819-60AF-471E-85BE-81CFC997D0D6}" srcOrd="0" destOrd="0" presId="urn:microsoft.com/office/officeart/2005/8/layout/pList2#12"/>
    <dgm:cxn modelId="{BB72B2C8-E573-4375-9D76-54CEC54D5765}" type="presParOf" srcId="{43049A7A-472D-4BE2-96AC-1C1A151029A4}" destId="{DC46DA7B-EC75-4E07-8B4E-D9D43790F084}" srcOrd="1" destOrd="0" presId="urn:microsoft.com/office/officeart/2005/8/layout/pList2#12"/>
    <dgm:cxn modelId="{0A3FA76B-0671-4EB5-95B4-1A6BB80CEAAD}" type="presParOf" srcId="{43049A7A-472D-4BE2-96AC-1C1A151029A4}" destId="{196714A6-8BF9-4B36-98DF-8D30E51411C1}" srcOrd="2" destOrd="0" presId="urn:microsoft.com/office/officeart/2005/8/layout/pList2#1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5A128D4-8434-4C54-B3A9-89AEA8D6A3EF}" type="doc">
      <dgm:prSet loTypeId="urn:microsoft.com/office/officeart/2005/8/layout/pList2#1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4CB22A1-7726-4787-A755-F54DB3546796}">
      <dgm:prSet phldrT="[Text]" custT="1"/>
      <dgm:spPr/>
      <dgm:t>
        <a:bodyPr/>
        <a:lstStyle/>
        <a:p>
          <a:r>
            <a:rPr lang="en-GB" sz="1600" dirty="0" smtClean="0"/>
            <a:t>   Quality of issued documentation</a:t>
          </a:r>
          <a:endParaRPr lang="en-GB" sz="2000" dirty="0"/>
        </a:p>
      </dgm:t>
    </dgm:pt>
    <dgm:pt modelId="{1637F598-1967-4A34-AEA2-9DE2816D1AF5}" type="parTrans" cxnId="{78FE0BD7-6637-4109-AB94-D62F0A833E0B}">
      <dgm:prSet/>
      <dgm:spPr/>
      <dgm:t>
        <a:bodyPr/>
        <a:lstStyle/>
        <a:p>
          <a:endParaRPr lang="en-GB"/>
        </a:p>
      </dgm:t>
    </dgm:pt>
    <dgm:pt modelId="{ACE117D1-FF02-4F3D-87CC-57B391FE21F4}" type="sibTrans" cxnId="{78FE0BD7-6637-4109-AB94-D62F0A833E0B}">
      <dgm:prSet/>
      <dgm:spPr/>
      <dgm:t>
        <a:bodyPr/>
        <a:lstStyle/>
        <a:p>
          <a:endParaRPr lang="en-GB"/>
        </a:p>
      </dgm:t>
    </dgm:pt>
    <dgm:pt modelId="{8CEA07A4-E71B-4ECF-987E-F30BF251287B}">
      <dgm:prSet phldrT="[Text]" custT="1"/>
      <dgm:spPr/>
      <dgm:t>
        <a:bodyPr/>
        <a:lstStyle/>
        <a:p>
          <a:endParaRPr lang="en-GB" sz="1200" dirty="0"/>
        </a:p>
      </dgm:t>
    </dgm:pt>
    <dgm:pt modelId="{3B8DDBB1-1B4F-4D8B-B3EE-57EA2313C7CD}" type="parTrans" cxnId="{1CEF5329-F1D2-46E9-92BD-128E24D80E58}">
      <dgm:prSet/>
      <dgm:spPr/>
      <dgm:t>
        <a:bodyPr/>
        <a:lstStyle/>
        <a:p>
          <a:endParaRPr lang="en-GB"/>
        </a:p>
      </dgm:t>
    </dgm:pt>
    <dgm:pt modelId="{1D17D1AE-40C5-468A-88D7-AD3C22C473FF}" type="sibTrans" cxnId="{1CEF5329-F1D2-46E9-92BD-128E24D80E58}">
      <dgm:prSet/>
      <dgm:spPr/>
      <dgm:t>
        <a:bodyPr/>
        <a:lstStyle/>
        <a:p>
          <a:endParaRPr lang="en-GB"/>
        </a:p>
      </dgm:t>
    </dgm:pt>
    <dgm:pt modelId="{E3F0F7FE-50CE-4EB8-B96C-465CBD2FB2CB}">
      <dgm:prSet phldrT="[Text]" custT="1"/>
      <dgm:spPr/>
      <dgm:t>
        <a:bodyPr/>
        <a:lstStyle/>
        <a:p>
          <a:r>
            <a:rPr lang="en-GB" sz="1600" dirty="0" smtClean="0"/>
            <a:t>Timescales for the process</a:t>
          </a:r>
          <a:endParaRPr lang="en-GB" sz="2000" dirty="0"/>
        </a:p>
      </dgm:t>
    </dgm:pt>
    <dgm:pt modelId="{1A002C13-3F12-4CFB-9BC0-49A89474528A}" type="parTrans" cxnId="{746D6035-5A4B-4696-BBD7-2E7B7CB3D797}">
      <dgm:prSet/>
      <dgm:spPr/>
      <dgm:t>
        <a:bodyPr/>
        <a:lstStyle/>
        <a:p>
          <a:endParaRPr lang="en-GB"/>
        </a:p>
      </dgm:t>
    </dgm:pt>
    <dgm:pt modelId="{A4A4BAFD-6226-441E-8257-614317B43EF5}" type="sibTrans" cxnId="{746D6035-5A4B-4696-BBD7-2E7B7CB3D797}">
      <dgm:prSet/>
      <dgm:spPr/>
      <dgm:t>
        <a:bodyPr/>
        <a:lstStyle/>
        <a:p>
          <a:endParaRPr lang="en-GB"/>
        </a:p>
      </dgm:t>
    </dgm:pt>
    <dgm:pt modelId="{5EB9C8E6-3711-413A-8EEF-983D760A7D26}">
      <dgm:prSet phldrT="[Text]" custT="1"/>
      <dgm:spPr/>
      <dgm:t>
        <a:bodyPr/>
        <a:lstStyle/>
        <a:p>
          <a:r>
            <a:rPr lang="en-GB" sz="1600" dirty="0" smtClean="0"/>
            <a:t>Advice provided</a:t>
          </a:r>
        </a:p>
      </dgm:t>
    </dgm:pt>
    <dgm:pt modelId="{F9EB7090-CB88-48C6-92DF-6697A8413E2F}" type="parTrans" cxnId="{EB349C51-748F-453C-AE50-70E030881A7A}">
      <dgm:prSet/>
      <dgm:spPr/>
      <dgm:t>
        <a:bodyPr/>
        <a:lstStyle/>
        <a:p>
          <a:endParaRPr lang="en-GB"/>
        </a:p>
      </dgm:t>
    </dgm:pt>
    <dgm:pt modelId="{30CE93BC-5C2D-474D-A035-DE3D4ABBEF44}" type="sibTrans" cxnId="{EB349C51-748F-453C-AE50-70E030881A7A}">
      <dgm:prSet/>
      <dgm:spPr/>
      <dgm:t>
        <a:bodyPr/>
        <a:lstStyle/>
        <a:p>
          <a:endParaRPr lang="en-GB"/>
        </a:p>
      </dgm:t>
    </dgm:pt>
    <dgm:pt modelId="{FDD34D56-D889-4AB1-811D-FA3847F1C8A0}">
      <dgm:prSet phldrT="[Text]" custT="1"/>
      <dgm:spPr/>
      <dgm:t>
        <a:bodyPr/>
        <a:lstStyle/>
        <a:p>
          <a:endParaRPr lang="en-GB" sz="2000" dirty="0"/>
        </a:p>
      </dgm:t>
    </dgm:pt>
    <dgm:pt modelId="{2CCC8C5C-6131-4CB2-B03B-21D9B6362CB9}" type="parTrans" cxnId="{0DAC0FDC-0BC9-450E-AF5F-0079716B4CB7}">
      <dgm:prSet/>
      <dgm:spPr/>
      <dgm:t>
        <a:bodyPr/>
        <a:lstStyle/>
        <a:p>
          <a:endParaRPr lang="en-GB"/>
        </a:p>
      </dgm:t>
    </dgm:pt>
    <dgm:pt modelId="{8435DD71-7C12-45AA-97ED-D123AF91B195}" type="sibTrans" cxnId="{0DAC0FDC-0BC9-450E-AF5F-0079716B4CB7}">
      <dgm:prSet/>
      <dgm:spPr/>
      <dgm:t>
        <a:bodyPr/>
        <a:lstStyle/>
        <a:p>
          <a:endParaRPr lang="en-GB"/>
        </a:p>
      </dgm:t>
    </dgm:pt>
    <dgm:pt modelId="{D5A42563-A753-470F-A846-C8C964369A86}">
      <dgm:prSet phldrT="[Text]" custT="1"/>
      <dgm:spPr/>
      <dgm:t>
        <a:bodyPr/>
        <a:lstStyle/>
        <a:p>
          <a:endParaRPr lang="en-GB" sz="1600" dirty="0" smtClean="0"/>
        </a:p>
      </dgm:t>
    </dgm:pt>
    <dgm:pt modelId="{BBE0FA25-D465-461C-9A51-6E8464D0CC5F}" type="parTrans" cxnId="{20EF8A1D-4016-434D-B5C3-7A466C1DF2F5}">
      <dgm:prSet/>
      <dgm:spPr/>
      <dgm:t>
        <a:bodyPr/>
        <a:lstStyle/>
        <a:p>
          <a:endParaRPr lang="en-GB"/>
        </a:p>
      </dgm:t>
    </dgm:pt>
    <dgm:pt modelId="{9882D9C1-436D-4916-992E-14811DD03F5C}" type="sibTrans" cxnId="{20EF8A1D-4016-434D-B5C3-7A466C1DF2F5}">
      <dgm:prSet/>
      <dgm:spPr/>
      <dgm:t>
        <a:bodyPr/>
        <a:lstStyle/>
        <a:p>
          <a:endParaRPr lang="en-GB"/>
        </a:p>
      </dgm:t>
    </dgm:pt>
    <dgm:pt modelId="{E2FD80F4-4185-40B2-9E9D-EF14A2627DB4}" type="pres">
      <dgm:prSet presAssocID="{D5A128D4-8434-4C54-B3A9-89AEA8D6A3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29A169B-6CDB-4CC4-93DC-D306E4949839}" type="pres">
      <dgm:prSet presAssocID="{D5A128D4-8434-4C54-B3A9-89AEA8D6A3EF}" presName="bkgdShp" presStyleLbl="alignAccFollowNode1" presStyleIdx="0" presStyleCnt="1"/>
      <dgm:spPr/>
    </dgm:pt>
    <dgm:pt modelId="{57711F7D-1A30-480E-99A9-94286A2DA0D1}" type="pres">
      <dgm:prSet presAssocID="{D5A128D4-8434-4C54-B3A9-89AEA8D6A3EF}" presName="linComp" presStyleCnt="0"/>
      <dgm:spPr/>
    </dgm:pt>
    <dgm:pt modelId="{04F5B8CA-74ED-4964-AC50-B1486F7A9912}" type="pres">
      <dgm:prSet presAssocID="{B4CB22A1-7726-4787-A755-F54DB3546796}" presName="compNode" presStyleCnt="0"/>
      <dgm:spPr/>
    </dgm:pt>
    <dgm:pt modelId="{7594C828-61B1-42CE-9CDE-E493CD1F31FB}" type="pres">
      <dgm:prSet presAssocID="{B4CB22A1-7726-4787-A755-F54DB354679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14F158-168D-40E2-9CF4-6F47FC13D5B9}" type="pres">
      <dgm:prSet presAssocID="{B4CB22A1-7726-4787-A755-F54DB3546796}" presName="invisiNode" presStyleLbl="node1" presStyleIdx="0" presStyleCnt="2"/>
      <dgm:spPr/>
    </dgm:pt>
    <dgm:pt modelId="{64E68B91-4300-4F7A-B0D6-A47B7E4139CB}" type="pres">
      <dgm:prSet presAssocID="{B4CB22A1-7726-4787-A755-F54DB3546796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372EF07-E548-4648-B977-3CA986DA2443}" type="pres">
      <dgm:prSet presAssocID="{ACE117D1-FF02-4F3D-87CC-57B391FE21F4}" presName="sibTrans" presStyleLbl="sibTrans2D1" presStyleIdx="0" presStyleCnt="0"/>
      <dgm:spPr/>
      <dgm:t>
        <a:bodyPr/>
        <a:lstStyle/>
        <a:p>
          <a:endParaRPr lang="en-GB"/>
        </a:p>
      </dgm:t>
    </dgm:pt>
    <dgm:pt modelId="{EE334F54-BBC5-4AAF-92E6-80D6E12AF706}" type="pres">
      <dgm:prSet presAssocID="{8CEA07A4-E71B-4ECF-987E-F30BF251287B}" presName="compNode" presStyleCnt="0"/>
      <dgm:spPr/>
    </dgm:pt>
    <dgm:pt modelId="{0EFF7683-3112-4CB3-BE3A-1C1A26AE2740}" type="pres">
      <dgm:prSet presAssocID="{8CEA07A4-E71B-4ECF-987E-F30BF251287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E5D50C-7895-44A6-B41B-1A67FFCF698A}" type="pres">
      <dgm:prSet presAssocID="{8CEA07A4-E71B-4ECF-987E-F30BF251287B}" presName="invisiNode" presStyleLbl="node1" presStyleIdx="1" presStyleCnt="2"/>
      <dgm:spPr/>
    </dgm:pt>
    <dgm:pt modelId="{DA219944-35D9-4E49-9CD0-9F4F808FBF84}" type="pres">
      <dgm:prSet presAssocID="{8CEA07A4-E71B-4ECF-987E-F30BF251287B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</dgm:ptLst>
  <dgm:cxnLst>
    <dgm:cxn modelId="{838EBE41-1935-40BD-813F-BCD8E2015FC6}" type="presOf" srcId="{D5A42563-A753-470F-A846-C8C964369A86}" destId="{7594C828-61B1-42CE-9CDE-E493CD1F31FB}" srcOrd="0" destOrd="3" presId="urn:microsoft.com/office/officeart/2005/8/layout/pList2#13"/>
    <dgm:cxn modelId="{EB349C51-748F-453C-AE50-70E030881A7A}" srcId="{B4CB22A1-7726-4787-A755-F54DB3546796}" destId="{5EB9C8E6-3711-413A-8EEF-983D760A7D26}" srcOrd="3" destOrd="0" parTransId="{F9EB7090-CB88-48C6-92DF-6697A8413E2F}" sibTransId="{30CE93BC-5C2D-474D-A035-DE3D4ABBEF44}"/>
    <dgm:cxn modelId="{A1EA844F-EC1F-4C43-B013-7C70C756C435}" type="presOf" srcId="{D5A128D4-8434-4C54-B3A9-89AEA8D6A3EF}" destId="{E2FD80F4-4185-40B2-9E9D-EF14A2627DB4}" srcOrd="0" destOrd="0" presId="urn:microsoft.com/office/officeart/2005/8/layout/pList2#13"/>
    <dgm:cxn modelId="{E867E3B6-890F-4E8C-A0EC-AAADFEC1D40B}" type="presOf" srcId="{B4CB22A1-7726-4787-A755-F54DB3546796}" destId="{7594C828-61B1-42CE-9CDE-E493CD1F31FB}" srcOrd="0" destOrd="0" presId="urn:microsoft.com/office/officeart/2005/8/layout/pList2#13"/>
    <dgm:cxn modelId="{20EF8A1D-4016-434D-B5C3-7A466C1DF2F5}" srcId="{B4CB22A1-7726-4787-A755-F54DB3546796}" destId="{D5A42563-A753-470F-A846-C8C964369A86}" srcOrd="2" destOrd="0" parTransId="{BBE0FA25-D465-461C-9A51-6E8464D0CC5F}" sibTransId="{9882D9C1-436D-4916-992E-14811DD03F5C}"/>
    <dgm:cxn modelId="{5891A8C7-86B9-4A0E-8163-3315F2BFD268}" type="presOf" srcId="{8CEA07A4-E71B-4ECF-987E-F30BF251287B}" destId="{0EFF7683-3112-4CB3-BE3A-1C1A26AE2740}" srcOrd="0" destOrd="0" presId="urn:microsoft.com/office/officeart/2005/8/layout/pList2#13"/>
    <dgm:cxn modelId="{A3FDB9B0-41C3-4275-9919-2C835D429613}" type="presOf" srcId="{FDD34D56-D889-4AB1-811D-FA3847F1C8A0}" destId="{7594C828-61B1-42CE-9CDE-E493CD1F31FB}" srcOrd="0" destOrd="1" presId="urn:microsoft.com/office/officeart/2005/8/layout/pList2#13"/>
    <dgm:cxn modelId="{0DAC0FDC-0BC9-450E-AF5F-0079716B4CB7}" srcId="{B4CB22A1-7726-4787-A755-F54DB3546796}" destId="{FDD34D56-D889-4AB1-811D-FA3847F1C8A0}" srcOrd="0" destOrd="0" parTransId="{2CCC8C5C-6131-4CB2-B03B-21D9B6362CB9}" sibTransId="{8435DD71-7C12-45AA-97ED-D123AF91B195}"/>
    <dgm:cxn modelId="{746D6035-5A4B-4696-BBD7-2E7B7CB3D797}" srcId="{B4CB22A1-7726-4787-A755-F54DB3546796}" destId="{E3F0F7FE-50CE-4EB8-B96C-465CBD2FB2CB}" srcOrd="1" destOrd="0" parTransId="{1A002C13-3F12-4CFB-9BC0-49A89474528A}" sibTransId="{A4A4BAFD-6226-441E-8257-614317B43EF5}"/>
    <dgm:cxn modelId="{5BE37FA5-4EF3-4D9E-904E-5F0954F76964}" type="presOf" srcId="{ACE117D1-FF02-4F3D-87CC-57B391FE21F4}" destId="{6372EF07-E548-4648-B977-3CA986DA2443}" srcOrd="0" destOrd="0" presId="urn:microsoft.com/office/officeart/2005/8/layout/pList2#13"/>
    <dgm:cxn modelId="{78FE0BD7-6637-4109-AB94-D62F0A833E0B}" srcId="{D5A128D4-8434-4C54-B3A9-89AEA8D6A3EF}" destId="{B4CB22A1-7726-4787-A755-F54DB3546796}" srcOrd="0" destOrd="0" parTransId="{1637F598-1967-4A34-AEA2-9DE2816D1AF5}" sibTransId="{ACE117D1-FF02-4F3D-87CC-57B391FE21F4}"/>
    <dgm:cxn modelId="{1CEF5329-F1D2-46E9-92BD-128E24D80E58}" srcId="{D5A128D4-8434-4C54-B3A9-89AEA8D6A3EF}" destId="{8CEA07A4-E71B-4ECF-987E-F30BF251287B}" srcOrd="1" destOrd="0" parTransId="{3B8DDBB1-1B4F-4D8B-B3EE-57EA2313C7CD}" sibTransId="{1D17D1AE-40C5-468A-88D7-AD3C22C473FF}"/>
    <dgm:cxn modelId="{95953F46-C3EC-4DFB-B607-4B5CC50EB81D}" type="presOf" srcId="{5EB9C8E6-3711-413A-8EEF-983D760A7D26}" destId="{7594C828-61B1-42CE-9CDE-E493CD1F31FB}" srcOrd="0" destOrd="4" presId="urn:microsoft.com/office/officeart/2005/8/layout/pList2#13"/>
    <dgm:cxn modelId="{5AD36550-CA87-46DF-AC68-1B7F59F6F2BF}" type="presOf" srcId="{E3F0F7FE-50CE-4EB8-B96C-465CBD2FB2CB}" destId="{7594C828-61B1-42CE-9CDE-E493CD1F31FB}" srcOrd="0" destOrd="2" presId="urn:microsoft.com/office/officeart/2005/8/layout/pList2#13"/>
    <dgm:cxn modelId="{D8505D40-936D-45F9-84E5-10C8B3752C8B}" type="presParOf" srcId="{E2FD80F4-4185-40B2-9E9D-EF14A2627DB4}" destId="{529A169B-6CDB-4CC4-93DC-D306E4949839}" srcOrd="0" destOrd="0" presId="urn:microsoft.com/office/officeart/2005/8/layout/pList2#13"/>
    <dgm:cxn modelId="{A57B3DBC-31E3-4EF0-9A6B-1EF22532AD02}" type="presParOf" srcId="{E2FD80F4-4185-40B2-9E9D-EF14A2627DB4}" destId="{57711F7D-1A30-480E-99A9-94286A2DA0D1}" srcOrd="1" destOrd="0" presId="urn:microsoft.com/office/officeart/2005/8/layout/pList2#13"/>
    <dgm:cxn modelId="{D4ACED82-7992-46AD-9D0E-FFB3B67A5DE3}" type="presParOf" srcId="{57711F7D-1A30-480E-99A9-94286A2DA0D1}" destId="{04F5B8CA-74ED-4964-AC50-B1486F7A9912}" srcOrd="0" destOrd="0" presId="urn:microsoft.com/office/officeart/2005/8/layout/pList2#13"/>
    <dgm:cxn modelId="{73E9C8AF-38F7-4D95-9F3F-918F7A29AB0A}" type="presParOf" srcId="{04F5B8CA-74ED-4964-AC50-B1486F7A9912}" destId="{7594C828-61B1-42CE-9CDE-E493CD1F31FB}" srcOrd="0" destOrd="0" presId="urn:microsoft.com/office/officeart/2005/8/layout/pList2#13"/>
    <dgm:cxn modelId="{800F8D58-E15C-499C-BE14-E55A6EC7C224}" type="presParOf" srcId="{04F5B8CA-74ED-4964-AC50-B1486F7A9912}" destId="{4A14F158-168D-40E2-9CF4-6F47FC13D5B9}" srcOrd="1" destOrd="0" presId="urn:microsoft.com/office/officeart/2005/8/layout/pList2#13"/>
    <dgm:cxn modelId="{EA0FDF70-BCF8-4F42-BB78-D6EF0D4106C2}" type="presParOf" srcId="{04F5B8CA-74ED-4964-AC50-B1486F7A9912}" destId="{64E68B91-4300-4F7A-B0D6-A47B7E4139CB}" srcOrd="2" destOrd="0" presId="urn:microsoft.com/office/officeart/2005/8/layout/pList2#13"/>
    <dgm:cxn modelId="{78E038FA-E34B-440D-9F34-7DC1A4B4ACF8}" type="presParOf" srcId="{57711F7D-1A30-480E-99A9-94286A2DA0D1}" destId="{6372EF07-E548-4648-B977-3CA986DA2443}" srcOrd="1" destOrd="0" presId="urn:microsoft.com/office/officeart/2005/8/layout/pList2#13"/>
    <dgm:cxn modelId="{B2B6CFD6-AFB5-4041-AE4C-77F2F4F3C964}" type="presParOf" srcId="{57711F7D-1A30-480E-99A9-94286A2DA0D1}" destId="{EE334F54-BBC5-4AAF-92E6-80D6E12AF706}" srcOrd="2" destOrd="0" presId="urn:microsoft.com/office/officeart/2005/8/layout/pList2#13"/>
    <dgm:cxn modelId="{154B7F3A-1463-4B6C-9C97-F022C7373E1A}" type="presParOf" srcId="{EE334F54-BBC5-4AAF-92E6-80D6E12AF706}" destId="{0EFF7683-3112-4CB3-BE3A-1C1A26AE2740}" srcOrd="0" destOrd="0" presId="urn:microsoft.com/office/officeart/2005/8/layout/pList2#13"/>
    <dgm:cxn modelId="{E56D784D-0450-4022-8941-CF15A3011676}" type="presParOf" srcId="{EE334F54-BBC5-4AAF-92E6-80D6E12AF706}" destId="{B7E5D50C-7895-44A6-B41B-1A67FFCF698A}" srcOrd="1" destOrd="0" presId="urn:microsoft.com/office/officeart/2005/8/layout/pList2#13"/>
    <dgm:cxn modelId="{9F15AFAB-13E5-4B81-B43F-5568551595E9}" type="presParOf" srcId="{EE334F54-BBC5-4AAF-92E6-80D6E12AF706}" destId="{DA219944-35D9-4E49-9CD0-9F4F808FBF84}" srcOrd="2" destOrd="0" presId="urn:microsoft.com/office/officeart/2005/8/layout/pList2#1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266B77A-AC17-4686-9B05-AB19A5FA60F8}" type="doc">
      <dgm:prSet loTypeId="urn:microsoft.com/office/officeart/2005/8/layout/pList2#14" loCatId="list" qsTypeId="urn:microsoft.com/office/officeart/2005/8/quickstyle/simple1" qsCatId="simple" csTypeId="urn:microsoft.com/office/officeart/2005/8/colors/accent1_2" csCatId="accent1" phldr="1"/>
      <dgm:spPr/>
    </dgm:pt>
    <dgm:pt modelId="{B2898E4B-7551-49A0-B9A1-E27512BDF7F7}">
      <dgm:prSet phldrT="[Text]" custT="1"/>
      <dgm:spPr/>
      <dgm:t>
        <a:bodyPr/>
        <a:lstStyle/>
        <a:p>
          <a:r>
            <a:rPr lang="en-GB" sz="1600" dirty="0" smtClean="0"/>
            <a:t>   </a:t>
          </a:r>
          <a:r>
            <a:rPr lang="en-GB" sz="1800" dirty="0" smtClean="0"/>
            <a:t>Time scales?</a:t>
          </a:r>
          <a:endParaRPr lang="en-GB" sz="4000" dirty="0"/>
        </a:p>
      </dgm:t>
    </dgm:pt>
    <dgm:pt modelId="{F8CFF33A-FA12-4565-B5EC-675B0C7376E0}" type="parTrans" cxnId="{412506B5-9AC5-438B-B066-0C812FE4CACB}">
      <dgm:prSet/>
      <dgm:spPr/>
      <dgm:t>
        <a:bodyPr/>
        <a:lstStyle/>
        <a:p>
          <a:endParaRPr lang="en-GB"/>
        </a:p>
      </dgm:t>
    </dgm:pt>
    <dgm:pt modelId="{CA181450-793E-4D0F-8195-42E10547E322}" type="sibTrans" cxnId="{412506B5-9AC5-438B-B066-0C812FE4CACB}">
      <dgm:prSet/>
      <dgm:spPr/>
      <dgm:t>
        <a:bodyPr/>
        <a:lstStyle/>
        <a:p>
          <a:endParaRPr lang="en-GB"/>
        </a:p>
      </dgm:t>
    </dgm:pt>
    <dgm:pt modelId="{41BCEC78-F6B5-4F4C-8B27-5035628B59D3}">
      <dgm:prSet phldrT="[Text]" custT="1"/>
      <dgm:spPr/>
      <dgm:t>
        <a:bodyPr/>
        <a:lstStyle/>
        <a:p>
          <a:endParaRPr lang="en-GB" sz="1600" dirty="0"/>
        </a:p>
      </dgm:t>
    </dgm:pt>
    <dgm:pt modelId="{D20C5B33-098E-431C-9998-35CE6DA77FFB}" type="parTrans" cxnId="{97F9DD32-56F2-4882-A2AD-B116152B63D5}">
      <dgm:prSet/>
      <dgm:spPr/>
      <dgm:t>
        <a:bodyPr/>
        <a:lstStyle/>
        <a:p>
          <a:endParaRPr lang="en-GB"/>
        </a:p>
      </dgm:t>
    </dgm:pt>
    <dgm:pt modelId="{AEC522BB-827F-4CE7-92AD-8D2A229786F7}" type="sibTrans" cxnId="{97F9DD32-56F2-4882-A2AD-B116152B63D5}">
      <dgm:prSet/>
      <dgm:spPr/>
      <dgm:t>
        <a:bodyPr/>
        <a:lstStyle/>
        <a:p>
          <a:endParaRPr lang="en-GB"/>
        </a:p>
      </dgm:t>
    </dgm:pt>
    <dgm:pt modelId="{257EB3A8-C935-4C39-89C5-BA004E95CEC6}">
      <dgm:prSet phldrT="[Text]" custT="1"/>
      <dgm:spPr/>
      <dgm:t>
        <a:bodyPr/>
        <a:lstStyle/>
        <a:p>
          <a:pPr algn="l"/>
          <a:r>
            <a:rPr lang="en-GB" sz="1800" dirty="0" smtClean="0"/>
            <a:t>Advice provided</a:t>
          </a:r>
        </a:p>
        <a:p>
          <a:pPr algn="l"/>
          <a:endParaRPr lang="en-GB" sz="1800" dirty="0" smtClean="0"/>
        </a:p>
        <a:p>
          <a:pPr algn="l"/>
          <a:r>
            <a:rPr lang="en-GB" sz="1800" dirty="0" smtClean="0"/>
            <a:t>Quality of issued documentation</a:t>
          </a:r>
          <a:endParaRPr lang="en-GB" sz="1800" dirty="0"/>
        </a:p>
      </dgm:t>
    </dgm:pt>
    <dgm:pt modelId="{9C1B3EAC-EFA6-4F95-9C25-4D97185A3360}" type="parTrans" cxnId="{8019E9BA-2071-4DFA-B5AA-842C3C51408A}">
      <dgm:prSet/>
      <dgm:spPr/>
      <dgm:t>
        <a:bodyPr/>
        <a:lstStyle/>
        <a:p>
          <a:endParaRPr lang="en-GB"/>
        </a:p>
      </dgm:t>
    </dgm:pt>
    <dgm:pt modelId="{AB5EC3AE-55CD-401D-AFFA-7CDA438FD88A}" type="sibTrans" cxnId="{8019E9BA-2071-4DFA-B5AA-842C3C51408A}">
      <dgm:prSet/>
      <dgm:spPr/>
      <dgm:t>
        <a:bodyPr/>
        <a:lstStyle/>
        <a:p>
          <a:endParaRPr lang="en-GB"/>
        </a:p>
      </dgm:t>
    </dgm:pt>
    <dgm:pt modelId="{68155722-8B31-41F0-A891-32F19FD24B6B}" type="pres">
      <dgm:prSet presAssocID="{0266B77A-AC17-4686-9B05-AB19A5FA60F8}" presName="Name0" presStyleCnt="0">
        <dgm:presLayoutVars>
          <dgm:dir/>
          <dgm:resizeHandles val="exact"/>
        </dgm:presLayoutVars>
      </dgm:prSet>
      <dgm:spPr/>
    </dgm:pt>
    <dgm:pt modelId="{135DD44B-1249-42B5-BF5A-F078FD5BE185}" type="pres">
      <dgm:prSet presAssocID="{0266B77A-AC17-4686-9B05-AB19A5FA60F8}" presName="bkgdShp" presStyleLbl="alignAccFollowNode1" presStyleIdx="0" presStyleCnt="1"/>
      <dgm:spPr/>
    </dgm:pt>
    <dgm:pt modelId="{850C6849-01E1-4BC9-B2CF-2BCD1266A51B}" type="pres">
      <dgm:prSet presAssocID="{0266B77A-AC17-4686-9B05-AB19A5FA60F8}" presName="linComp" presStyleCnt="0"/>
      <dgm:spPr/>
    </dgm:pt>
    <dgm:pt modelId="{98181446-8998-48FB-AC72-164867C981FA}" type="pres">
      <dgm:prSet presAssocID="{B2898E4B-7551-49A0-B9A1-E27512BDF7F7}" presName="compNode" presStyleCnt="0"/>
      <dgm:spPr/>
    </dgm:pt>
    <dgm:pt modelId="{BB23871C-510C-4AF0-86D2-F8F653B5EF14}" type="pres">
      <dgm:prSet presAssocID="{B2898E4B-7551-49A0-B9A1-E27512BDF7F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F44EF4-BB3E-45BC-8B2A-40BE3B70F6E9}" type="pres">
      <dgm:prSet presAssocID="{B2898E4B-7551-49A0-B9A1-E27512BDF7F7}" presName="invisiNode" presStyleLbl="node1" presStyleIdx="0" presStyleCnt="3"/>
      <dgm:spPr/>
    </dgm:pt>
    <dgm:pt modelId="{A8675147-2F38-438B-A8B6-DEC42809A83D}" type="pres">
      <dgm:prSet presAssocID="{B2898E4B-7551-49A0-B9A1-E27512BDF7F7}" presName="imagNode" presStyleLbl="fgImgPlace1" presStyleIdx="0" presStyleCnt="3"/>
      <dgm:spPr/>
    </dgm:pt>
    <dgm:pt modelId="{DF4C1BF3-AC06-401E-B0E1-4C36C51385BD}" type="pres">
      <dgm:prSet presAssocID="{CA181450-793E-4D0F-8195-42E10547E32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29D56A8A-64A6-40DB-8DB3-D87A0C0FA42E}" type="pres">
      <dgm:prSet presAssocID="{257EB3A8-C935-4C39-89C5-BA004E95CEC6}" presName="compNode" presStyleCnt="0"/>
      <dgm:spPr/>
    </dgm:pt>
    <dgm:pt modelId="{04E04AB2-35F3-4271-BF4F-E19F72C091D1}" type="pres">
      <dgm:prSet presAssocID="{257EB3A8-C935-4C39-89C5-BA004E95CEC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7F1216-97AC-4B29-9E6D-2E03764225B5}" type="pres">
      <dgm:prSet presAssocID="{257EB3A8-C935-4C39-89C5-BA004E95CEC6}" presName="invisiNode" presStyleLbl="node1" presStyleIdx="1" presStyleCnt="3"/>
      <dgm:spPr/>
    </dgm:pt>
    <dgm:pt modelId="{6D4BDA10-C732-41C8-9A61-75AB6C475FD6}" type="pres">
      <dgm:prSet presAssocID="{257EB3A8-C935-4C39-89C5-BA004E95CEC6}" presName="imagNode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4398BF1E-6599-4506-9BB0-4504488EDE88}" type="pres">
      <dgm:prSet presAssocID="{AB5EC3AE-55CD-401D-AFFA-7CDA438FD88A}" presName="sibTrans" presStyleLbl="sibTrans2D1" presStyleIdx="0" presStyleCnt="0"/>
      <dgm:spPr/>
      <dgm:t>
        <a:bodyPr/>
        <a:lstStyle/>
        <a:p>
          <a:endParaRPr lang="en-GB"/>
        </a:p>
      </dgm:t>
    </dgm:pt>
    <dgm:pt modelId="{43049A7A-472D-4BE2-96AC-1C1A151029A4}" type="pres">
      <dgm:prSet presAssocID="{41BCEC78-F6B5-4F4C-8B27-5035628B59D3}" presName="compNode" presStyleCnt="0"/>
      <dgm:spPr/>
    </dgm:pt>
    <dgm:pt modelId="{A30A7819-60AF-471E-85BE-81CFC997D0D6}" type="pres">
      <dgm:prSet presAssocID="{41BCEC78-F6B5-4F4C-8B27-5035628B59D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46DA7B-EC75-4E07-8B4E-D9D43790F084}" type="pres">
      <dgm:prSet presAssocID="{41BCEC78-F6B5-4F4C-8B27-5035628B59D3}" presName="invisiNode" presStyleLbl="node1" presStyleIdx="2" presStyleCnt="3"/>
      <dgm:spPr/>
    </dgm:pt>
    <dgm:pt modelId="{196714A6-8BF9-4B36-98DF-8D30E51411C1}" type="pres">
      <dgm:prSet presAssocID="{41BCEC78-F6B5-4F4C-8B27-5035628B59D3}" presName="imagNode" presStyleLbl="fgImgPlace1" presStyleIdx="2" presStyleCnt="3"/>
      <dgm:spPr/>
    </dgm:pt>
  </dgm:ptLst>
  <dgm:cxnLst>
    <dgm:cxn modelId="{8019E9BA-2071-4DFA-B5AA-842C3C51408A}" srcId="{0266B77A-AC17-4686-9B05-AB19A5FA60F8}" destId="{257EB3A8-C935-4C39-89C5-BA004E95CEC6}" srcOrd="1" destOrd="0" parTransId="{9C1B3EAC-EFA6-4F95-9C25-4D97185A3360}" sibTransId="{AB5EC3AE-55CD-401D-AFFA-7CDA438FD88A}"/>
    <dgm:cxn modelId="{FD1811CD-6249-4F51-9CF5-AFFF6A929BB5}" type="presOf" srcId="{AB5EC3AE-55CD-401D-AFFA-7CDA438FD88A}" destId="{4398BF1E-6599-4506-9BB0-4504488EDE88}" srcOrd="0" destOrd="0" presId="urn:microsoft.com/office/officeart/2005/8/layout/pList2#14"/>
    <dgm:cxn modelId="{D49215D7-00EA-45C2-82FB-C706214319FB}" type="presOf" srcId="{B2898E4B-7551-49A0-B9A1-E27512BDF7F7}" destId="{BB23871C-510C-4AF0-86D2-F8F653B5EF14}" srcOrd="0" destOrd="0" presId="urn:microsoft.com/office/officeart/2005/8/layout/pList2#14"/>
    <dgm:cxn modelId="{412506B5-9AC5-438B-B066-0C812FE4CACB}" srcId="{0266B77A-AC17-4686-9B05-AB19A5FA60F8}" destId="{B2898E4B-7551-49A0-B9A1-E27512BDF7F7}" srcOrd="0" destOrd="0" parTransId="{F8CFF33A-FA12-4565-B5EC-675B0C7376E0}" sibTransId="{CA181450-793E-4D0F-8195-42E10547E322}"/>
    <dgm:cxn modelId="{0C16727A-D91E-4086-8765-2E41E0ECE653}" type="presOf" srcId="{CA181450-793E-4D0F-8195-42E10547E322}" destId="{DF4C1BF3-AC06-401E-B0E1-4C36C51385BD}" srcOrd="0" destOrd="0" presId="urn:microsoft.com/office/officeart/2005/8/layout/pList2#14"/>
    <dgm:cxn modelId="{24F5AAB9-1046-4664-A7DF-904B2391BF69}" type="presOf" srcId="{41BCEC78-F6B5-4F4C-8B27-5035628B59D3}" destId="{A30A7819-60AF-471E-85BE-81CFC997D0D6}" srcOrd="0" destOrd="0" presId="urn:microsoft.com/office/officeart/2005/8/layout/pList2#14"/>
    <dgm:cxn modelId="{168CF557-CB09-4DB0-AAE5-DAB36E8FEF8B}" type="presOf" srcId="{0266B77A-AC17-4686-9B05-AB19A5FA60F8}" destId="{68155722-8B31-41F0-A891-32F19FD24B6B}" srcOrd="0" destOrd="0" presId="urn:microsoft.com/office/officeart/2005/8/layout/pList2#14"/>
    <dgm:cxn modelId="{01558DED-06BE-43C2-B5A0-9EA6899C5E92}" type="presOf" srcId="{257EB3A8-C935-4C39-89C5-BA004E95CEC6}" destId="{04E04AB2-35F3-4271-BF4F-E19F72C091D1}" srcOrd="0" destOrd="0" presId="urn:microsoft.com/office/officeart/2005/8/layout/pList2#14"/>
    <dgm:cxn modelId="{97F9DD32-56F2-4882-A2AD-B116152B63D5}" srcId="{0266B77A-AC17-4686-9B05-AB19A5FA60F8}" destId="{41BCEC78-F6B5-4F4C-8B27-5035628B59D3}" srcOrd="2" destOrd="0" parTransId="{D20C5B33-098E-431C-9998-35CE6DA77FFB}" sibTransId="{AEC522BB-827F-4CE7-92AD-8D2A229786F7}"/>
    <dgm:cxn modelId="{9735961B-F659-494F-845C-CF256F45F7A6}" type="presParOf" srcId="{68155722-8B31-41F0-A891-32F19FD24B6B}" destId="{135DD44B-1249-42B5-BF5A-F078FD5BE185}" srcOrd="0" destOrd="0" presId="urn:microsoft.com/office/officeart/2005/8/layout/pList2#14"/>
    <dgm:cxn modelId="{C25432BC-E20F-4C04-8BED-3F1FAC681639}" type="presParOf" srcId="{68155722-8B31-41F0-A891-32F19FD24B6B}" destId="{850C6849-01E1-4BC9-B2CF-2BCD1266A51B}" srcOrd="1" destOrd="0" presId="urn:microsoft.com/office/officeart/2005/8/layout/pList2#14"/>
    <dgm:cxn modelId="{ADEDFFE3-1779-4F3D-8B1D-11FE6D639F81}" type="presParOf" srcId="{850C6849-01E1-4BC9-B2CF-2BCD1266A51B}" destId="{98181446-8998-48FB-AC72-164867C981FA}" srcOrd="0" destOrd="0" presId="urn:microsoft.com/office/officeart/2005/8/layout/pList2#14"/>
    <dgm:cxn modelId="{4717C129-FC69-427A-B866-71D09388C0B2}" type="presParOf" srcId="{98181446-8998-48FB-AC72-164867C981FA}" destId="{BB23871C-510C-4AF0-86D2-F8F653B5EF14}" srcOrd="0" destOrd="0" presId="urn:microsoft.com/office/officeart/2005/8/layout/pList2#14"/>
    <dgm:cxn modelId="{10E9DCCA-E263-4F96-888B-DFD14638E464}" type="presParOf" srcId="{98181446-8998-48FB-AC72-164867C981FA}" destId="{1DF44EF4-BB3E-45BC-8B2A-40BE3B70F6E9}" srcOrd="1" destOrd="0" presId="urn:microsoft.com/office/officeart/2005/8/layout/pList2#14"/>
    <dgm:cxn modelId="{890E61A0-2401-4A98-BB04-20BFE0EC92C8}" type="presParOf" srcId="{98181446-8998-48FB-AC72-164867C981FA}" destId="{A8675147-2F38-438B-A8B6-DEC42809A83D}" srcOrd="2" destOrd="0" presId="urn:microsoft.com/office/officeart/2005/8/layout/pList2#14"/>
    <dgm:cxn modelId="{56E3B942-9861-496E-BB8E-175C3A7311F8}" type="presParOf" srcId="{850C6849-01E1-4BC9-B2CF-2BCD1266A51B}" destId="{DF4C1BF3-AC06-401E-B0E1-4C36C51385BD}" srcOrd="1" destOrd="0" presId="urn:microsoft.com/office/officeart/2005/8/layout/pList2#14"/>
    <dgm:cxn modelId="{7BFFD874-54C5-459E-98E4-063D0A81C34D}" type="presParOf" srcId="{850C6849-01E1-4BC9-B2CF-2BCD1266A51B}" destId="{29D56A8A-64A6-40DB-8DB3-D87A0C0FA42E}" srcOrd="2" destOrd="0" presId="urn:microsoft.com/office/officeart/2005/8/layout/pList2#14"/>
    <dgm:cxn modelId="{7D991930-7228-4854-8678-3BFE486E3610}" type="presParOf" srcId="{29D56A8A-64A6-40DB-8DB3-D87A0C0FA42E}" destId="{04E04AB2-35F3-4271-BF4F-E19F72C091D1}" srcOrd="0" destOrd="0" presId="urn:microsoft.com/office/officeart/2005/8/layout/pList2#14"/>
    <dgm:cxn modelId="{92E8FD6D-5D22-435E-B4AD-D15BA05990F9}" type="presParOf" srcId="{29D56A8A-64A6-40DB-8DB3-D87A0C0FA42E}" destId="{D07F1216-97AC-4B29-9E6D-2E03764225B5}" srcOrd="1" destOrd="0" presId="urn:microsoft.com/office/officeart/2005/8/layout/pList2#14"/>
    <dgm:cxn modelId="{7A4FE151-FF61-4426-89DF-6CFE75169F7A}" type="presParOf" srcId="{29D56A8A-64A6-40DB-8DB3-D87A0C0FA42E}" destId="{6D4BDA10-C732-41C8-9A61-75AB6C475FD6}" srcOrd="2" destOrd="0" presId="urn:microsoft.com/office/officeart/2005/8/layout/pList2#14"/>
    <dgm:cxn modelId="{0182B2BF-616A-404A-86FB-48640A856244}" type="presParOf" srcId="{850C6849-01E1-4BC9-B2CF-2BCD1266A51B}" destId="{4398BF1E-6599-4506-9BB0-4504488EDE88}" srcOrd="3" destOrd="0" presId="urn:microsoft.com/office/officeart/2005/8/layout/pList2#14"/>
    <dgm:cxn modelId="{FD118EF8-935A-4A4E-BA5B-C16C34FDE017}" type="presParOf" srcId="{850C6849-01E1-4BC9-B2CF-2BCD1266A51B}" destId="{43049A7A-472D-4BE2-96AC-1C1A151029A4}" srcOrd="4" destOrd="0" presId="urn:microsoft.com/office/officeart/2005/8/layout/pList2#14"/>
    <dgm:cxn modelId="{7AF0FF68-C8CB-4571-97A5-21FFCB65439E}" type="presParOf" srcId="{43049A7A-472D-4BE2-96AC-1C1A151029A4}" destId="{A30A7819-60AF-471E-85BE-81CFC997D0D6}" srcOrd="0" destOrd="0" presId="urn:microsoft.com/office/officeart/2005/8/layout/pList2#14"/>
    <dgm:cxn modelId="{2D2CFC67-1D52-4C19-9E66-8B459B970094}" type="presParOf" srcId="{43049A7A-472D-4BE2-96AC-1C1A151029A4}" destId="{DC46DA7B-EC75-4E07-8B4E-D9D43790F084}" srcOrd="1" destOrd="0" presId="urn:microsoft.com/office/officeart/2005/8/layout/pList2#14"/>
    <dgm:cxn modelId="{E18CC1D2-8973-4ABE-BE17-30F752BE646B}" type="presParOf" srcId="{43049A7A-472D-4BE2-96AC-1C1A151029A4}" destId="{196714A6-8BF9-4B36-98DF-8D30E51411C1}" srcOrd="2" destOrd="0" presId="urn:microsoft.com/office/officeart/2005/8/layout/pList2#1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5A128D4-8434-4C54-B3A9-89AEA8D6A3EF}" type="doc">
      <dgm:prSet loTypeId="urn:microsoft.com/office/officeart/2005/8/layout/pList2#1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4CB22A1-7726-4787-A755-F54DB3546796}">
      <dgm:prSet phldrT="[Text]" custT="1"/>
      <dgm:spPr/>
      <dgm:t>
        <a:bodyPr/>
        <a:lstStyle/>
        <a:p>
          <a:r>
            <a:rPr lang="en-GB" sz="1600" dirty="0" smtClean="0"/>
            <a:t> </a:t>
          </a:r>
          <a:endParaRPr lang="en-GB" sz="2000" dirty="0"/>
        </a:p>
      </dgm:t>
    </dgm:pt>
    <dgm:pt modelId="{1637F598-1967-4A34-AEA2-9DE2816D1AF5}" type="parTrans" cxnId="{78FE0BD7-6637-4109-AB94-D62F0A833E0B}">
      <dgm:prSet/>
      <dgm:spPr/>
      <dgm:t>
        <a:bodyPr/>
        <a:lstStyle/>
        <a:p>
          <a:endParaRPr lang="en-GB"/>
        </a:p>
      </dgm:t>
    </dgm:pt>
    <dgm:pt modelId="{ACE117D1-FF02-4F3D-87CC-57B391FE21F4}" type="sibTrans" cxnId="{78FE0BD7-6637-4109-AB94-D62F0A833E0B}">
      <dgm:prSet/>
      <dgm:spPr/>
      <dgm:t>
        <a:bodyPr/>
        <a:lstStyle/>
        <a:p>
          <a:endParaRPr lang="en-GB"/>
        </a:p>
      </dgm:t>
    </dgm:pt>
    <dgm:pt modelId="{8CEA07A4-E71B-4ECF-987E-F30BF251287B}">
      <dgm:prSet phldrT="[Text]" custT="1"/>
      <dgm:spPr/>
      <dgm:t>
        <a:bodyPr/>
        <a:lstStyle/>
        <a:p>
          <a:r>
            <a:rPr lang="en-GB" sz="1200" dirty="0" smtClean="0"/>
            <a:t>Approachability</a:t>
          </a:r>
          <a:endParaRPr lang="en-GB" sz="1200" dirty="0"/>
        </a:p>
      </dgm:t>
    </dgm:pt>
    <dgm:pt modelId="{3B8DDBB1-1B4F-4D8B-B3EE-57EA2313C7CD}" type="parTrans" cxnId="{1CEF5329-F1D2-46E9-92BD-128E24D80E58}">
      <dgm:prSet/>
      <dgm:spPr/>
      <dgm:t>
        <a:bodyPr/>
        <a:lstStyle/>
        <a:p>
          <a:endParaRPr lang="en-GB"/>
        </a:p>
      </dgm:t>
    </dgm:pt>
    <dgm:pt modelId="{1D17D1AE-40C5-468A-88D7-AD3C22C473FF}" type="sibTrans" cxnId="{1CEF5329-F1D2-46E9-92BD-128E24D80E58}">
      <dgm:prSet/>
      <dgm:spPr/>
      <dgm:t>
        <a:bodyPr/>
        <a:lstStyle/>
        <a:p>
          <a:endParaRPr lang="en-GB"/>
        </a:p>
      </dgm:t>
    </dgm:pt>
    <dgm:pt modelId="{107822C5-3283-4558-8133-41400CCAA405}">
      <dgm:prSet phldrT="[Text]" custT="1"/>
      <dgm:spPr/>
      <dgm:t>
        <a:bodyPr/>
        <a:lstStyle/>
        <a:p>
          <a:r>
            <a:rPr lang="en-GB" sz="1600" dirty="0" smtClean="0"/>
            <a:t>Usefulness of advice</a:t>
          </a:r>
          <a:endParaRPr lang="en-GB" sz="2000" dirty="0"/>
        </a:p>
      </dgm:t>
    </dgm:pt>
    <dgm:pt modelId="{3249CBEF-504B-4CB3-81CF-48460FC1C6F3}" type="parTrans" cxnId="{A28DF09F-733B-4096-B9B5-90EBEAF34445}">
      <dgm:prSet/>
      <dgm:spPr/>
      <dgm:t>
        <a:bodyPr/>
        <a:lstStyle/>
        <a:p>
          <a:endParaRPr lang="en-GB"/>
        </a:p>
      </dgm:t>
    </dgm:pt>
    <dgm:pt modelId="{85538985-4775-454B-A6EB-167629AD11B0}" type="sibTrans" cxnId="{A28DF09F-733B-4096-B9B5-90EBEAF34445}">
      <dgm:prSet/>
      <dgm:spPr/>
      <dgm:t>
        <a:bodyPr/>
        <a:lstStyle/>
        <a:p>
          <a:endParaRPr lang="en-GB"/>
        </a:p>
      </dgm:t>
    </dgm:pt>
    <dgm:pt modelId="{DD90B3FD-3AA8-4681-8085-0C131B4724D8}">
      <dgm:prSet phldrT="[Text]" custT="1"/>
      <dgm:spPr/>
      <dgm:t>
        <a:bodyPr/>
        <a:lstStyle/>
        <a:p>
          <a:r>
            <a:rPr lang="en-GB" sz="1600" dirty="0" smtClean="0"/>
            <a:t>Speed of response to enquiries</a:t>
          </a:r>
          <a:endParaRPr lang="en-GB" sz="2000" dirty="0"/>
        </a:p>
      </dgm:t>
    </dgm:pt>
    <dgm:pt modelId="{838B771E-1FD2-4528-BF78-7DA9FCE5D172}" type="parTrans" cxnId="{133AAD1B-8FB2-4810-9A14-14E0908367F6}">
      <dgm:prSet/>
      <dgm:spPr/>
      <dgm:t>
        <a:bodyPr/>
        <a:lstStyle/>
        <a:p>
          <a:endParaRPr lang="en-GB"/>
        </a:p>
      </dgm:t>
    </dgm:pt>
    <dgm:pt modelId="{EA835B5C-3AD4-4631-82A5-CF23DCFE3094}" type="sibTrans" cxnId="{133AAD1B-8FB2-4810-9A14-14E0908367F6}">
      <dgm:prSet/>
      <dgm:spPr/>
      <dgm:t>
        <a:bodyPr/>
        <a:lstStyle/>
        <a:p>
          <a:endParaRPr lang="en-GB"/>
        </a:p>
      </dgm:t>
    </dgm:pt>
    <dgm:pt modelId="{ACAC4CBC-8C95-4186-985D-E5C7197B73A6}">
      <dgm:prSet phldrT="[Text]" custT="1"/>
      <dgm:spPr/>
      <dgm:t>
        <a:bodyPr/>
        <a:lstStyle/>
        <a:p>
          <a:r>
            <a:rPr lang="en-GB" sz="1600" dirty="0" smtClean="0"/>
            <a:t>Knowledge of staff responding to enquiries  </a:t>
          </a:r>
          <a:endParaRPr lang="en-GB" sz="2000" dirty="0"/>
        </a:p>
      </dgm:t>
    </dgm:pt>
    <dgm:pt modelId="{00B537CF-033A-4C3C-8144-9E2D0D423E50}" type="parTrans" cxnId="{3BB3DF6C-4987-4E11-BE07-DC6E3E17E782}">
      <dgm:prSet/>
      <dgm:spPr/>
      <dgm:t>
        <a:bodyPr/>
        <a:lstStyle/>
        <a:p>
          <a:endParaRPr lang="en-GB"/>
        </a:p>
      </dgm:t>
    </dgm:pt>
    <dgm:pt modelId="{4B68026D-005A-40CC-BFE8-838DCFD4E872}" type="sibTrans" cxnId="{3BB3DF6C-4987-4E11-BE07-DC6E3E17E782}">
      <dgm:prSet/>
      <dgm:spPr/>
      <dgm:t>
        <a:bodyPr/>
        <a:lstStyle/>
        <a:p>
          <a:endParaRPr lang="en-GB"/>
        </a:p>
      </dgm:t>
    </dgm:pt>
    <dgm:pt modelId="{E3F9B30A-73C4-4E68-94F3-E6DD08AFED93}">
      <dgm:prSet phldrT="[Text]" custT="1"/>
      <dgm:spPr/>
      <dgm:t>
        <a:bodyPr/>
        <a:lstStyle/>
        <a:p>
          <a:endParaRPr lang="en-GB" sz="1200" dirty="0"/>
        </a:p>
      </dgm:t>
    </dgm:pt>
    <dgm:pt modelId="{CBDE3DBD-DCB0-496A-ACB5-D395CECEA8A8}" type="parTrans" cxnId="{CDC61350-FFEF-471C-A48C-DD3D72393588}">
      <dgm:prSet/>
      <dgm:spPr/>
      <dgm:t>
        <a:bodyPr/>
        <a:lstStyle/>
        <a:p>
          <a:endParaRPr lang="en-GB"/>
        </a:p>
      </dgm:t>
    </dgm:pt>
    <dgm:pt modelId="{7B660263-AFD5-422D-90DE-ED0FC891372A}" type="sibTrans" cxnId="{CDC61350-FFEF-471C-A48C-DD3D72393588}">
      <dgm:prSet/>
      <dgm:spPr/>
      <dgm:t>
        <a:bodyPr/>
        <a:lstStyle/>
        <a:p>
          <a:endParaRPr lang="en-GB"/>
        </a:p>
      </dgm:t>
    </dgm:pt>
    <dgm:pt modelId="{923403ED-298E-4A66-956A-07E54AE84951}">
      <dgm:prSet phldrT="[Text]" custT="1"/>
      <dgm:spPr/>
      <dgm:t>
        <a:bodyPr/>
        <a:lstStyle/>
        <a:p>
          <a:r>
            <a:rPr lang="en-GB" sz="1200" dirty="0" smtClean="0"/>
            <a:t>Helpfulness of staff</a:t>
          </a:r>
          <a:endParaRPr lang="en-GB" sz="1200" dirty="0"/>
        </a:p>
      </dgm:t>
    </dgm:pt>
    <dgm:pt modelId="{D2E9F45E-9B6B-485B-9AC4-D0ABED2DEC6E}" type="parTrans" cxnId="{1B41491F-82F1-46B8-A4E8-98ECC5AB7872}">
      <dgm:prSet/>
      <dgm:spPr/>
      <dgm:t>
        <a:bodyPr/>
        <a:lstStyle/>
        <a:p>
          <a:endParaRPr lang="en-GB"/>
        </a:p>
      </dgm:t>
    </dgm:pt>
    <dgm:pt modelId="{942811CD-24AA-4AE3-8181-034A42F7B9AA}" type="sibTrans" cxnId="{1B41491F-82F1-46B8-A4E8-98ECC5AB7872}">
      <dgm:prSet/>
      <dgm:spPr/>
      <dgm:t>
        <a:bodyPr/>
        <a:lstStyle/>
        <a:p>
          <a:endParaRPr lang="en-GB"/>
        </a:p>
      </dgm:t>
    </dgm:pt>
    <dgm:pt modelId="{2A05767F-8F1E-4A34-8FA6-0CDF2477D3EF}">
      <dgm:prSet phldrT="[Text]" custT="1"/>
      <dgm:spPr/>
      <dgm:t>
        <a:bodyPr/>
        <a:lstStyle/>
        <a:p>
          <a:r>
            <a:rPr lang="en-GB" sz="1200" dirty="0" smtClean="0"/>
            <a:t>Relevance of questions relating to Adverse Event Report</a:t>
          </a:r>
          <a:endParaRPr lang="en-GB" sz="1200" dirty="0"/>
        </a:p>
      </dgm:t>
    </dgm:pt>
    <dgm:pt modelId="{F33CAA53-DD0F-4B6B-A94D-A8CF458BB2C7}" type="parTrans" cxnId="{19E640BF-DC11-449F-947E-B7046B16E5C5}">
      <dgm:prSet/>
      <dgm:spPr/>
      <dgm:t>
        <a:bodyPr/>
        <a:lstStyle/>
        <a:p>
          <a:endParaRPr lang="en-GB"/>
        </a:p>
      </dgm:t>
    </dgm:pt>
    <dgm:pt modelId="{F11DE212-7BA1-4027-AE8A-A3769428875D}" type="sibTrans" cxnId="{19E640BF-DC11-449F-947E-B7046B16E5C5}">
      <dgm:prSet/>
      <dgm:spPr/>
      <dgm:t>
        <a:bodyPr/>
        <a:lstStyle/>
        <a:p>
          <a:endParaRPr lang="en-GB"/>
        </a:p>
      </dgm:t>
    </dgm:pt>
    <dgm:pt modelId="{7A56C4BA-2599-46CE-8EBB-EAF7E69E5EC6}">
      <dgm:prSet phldrT="[Text]" custT="1"/>
      <dgm:spPr/>
      <dgm:t>
        <a:bodyPr/>
        <a:lstStyle/>
        <a:p>
          <a:r>
            <a:rPr lang="en-GB" sz="1200" dirty="0" smtClean="0"/>
            <a:t>Relevance of questions asked by assessors during applications / renewals</a:t>
          </a:r>
          <a:endParaRPr lang="en-GB" sz="1200" dirty="0"/>
        </a:p>
      </dgm:t>
    </dgm:pt>
    <dgm:pt modelId="{A7F42ED1-B398-449A-B35B-CED04ADF45E4}" type="parTrans" cxnId="{4AAA9C3F-431E-4CB1-B9BE-6E23567BA6BC}">
      <dgm:prSet/>
      <dgm:spPr/>
      <dgm:t>
        <a:bodyPr/>
        <a:lstStyle/>
        <a:p>
          <a:endParaRPr lang="en-GB"/>
        </a:p>
      </dgm:t>
    </dgm:pt>
    <dgm:pt modelId="{30177247-40FB-4C59-A9BE-EC5C3BBFB19A}" type="sibTrans" cxnId="{4AAA9C3F-431E-4CB1-B9BE-6E23567BA6BC}">
      <dgm:prSet/>
      <dgm:spPr/>
      <dgm:t>
        <a:bodyPr/>
        <a:lstStyle/>
        <a:p>
          <a:endParaRPr lang="en-GB"/>
        </a:p>
      </dgm:t>
    </dgm:pt>
    <dgm:pt modelId="{1446700D-98A6-4B0A-B7E7-BC4BFBC146A7}">
      <dgm:prSet phldrT="[Text]" custT="1"/>
      <dgm:spPr/>
      <dgm:t>
        <a:bodyPr/>
        <a:lstStyle/>
        <a:p>
          <a:r>
            <a:rPr lang="en-GB" sz="1200" dirty="0" smtClean="0"/>
            <a:t>Relevance of questions asked by PSUR assessors</a:t>
          </a:r>
          <a:endParaRPr lang="en-GB" sz="1200" dirty="0"/>
        </a:p>
      </dgm:t>
    </dgm:pt>
    <dgm:pt modelId="{70932DA3-0D2F-4276-8AE2-8BB26BFE0665}" type="parTrans" cxnId="{DF37EECB-2AB3-4681-966F-6059EC4E5213}">
      <dgm:prSet/>
      <dgm:spPr/>
      <dgm:t>
        <a:bodyPr/>
        <a:lstStyle/>
        <a:p>
          <a:endParaRPr lang="en-GB"/>
        </a:p>
      </dgm:t>
    </dgm:pt>
    <dgm:pt modelId="{16C58BDB-4077-4765-A846-EE713368CD96}" type="sibTrans" cxnId="{DF37EECB-2AB3-4681-966F-6059EC4E5213}">
      <dgm:prSet/>
      <dgm:spPr/>
      <dgm:t>
        <a:bodyPr/>
        <a:lstStyle/>
        <a:p>
          <a:endParaRPr lang="en-GB"/>
        </a:p>
      </dgm:t>
    </dgm:pt>
    <dgm:pt modelId="{E5ED69AE-3AE1-4694-BA45-A632CCE720E4}">
      <dgm:prSet phldrT="[Text]" custT="1"/>
      <dgm:spPr/>
      <dgm:t>
        <a:bodyPr/>
        <a:lstStyle/>
        <a:p>
          <a:r>
            <a:rPr lang="en-GB" sz="1200" dirty="0" smtClean="0"/>
            <a:t>Pragmatism / willingness to listen to a reasonable alternative view</a:t>
          </a:r>
          <a:endParaRPr lang="en-GB" sz="1200" dirty="0"/>
        </a:p>
      </dgm:t>
    </dgm:pt>
    <dgm:pt modelId="{A6722691-D181-4D58-B447-FFC3E956FBB2}" type="parTrans" cxnId="{F6A12C97-CF12-4318-9E10-B4258E3E9F8A}">
      <dgm:prSet/>
      <dgm:spPr/>
      <dgm:t>
        <a:bodyPr/>
        <a:lstStyle/>
        <a:p>
          <a:endParaRPr lang="en-GB"/>
        </a:p>
      </dgm:t>
    </dgm:pt>
    <dgm:pt modelId="{CF834133-52B5-433B-8836-F655A0D68426}" type="sibTrans" cxnId="{F6A12C97-CF12-4318-9E10-B4258E3E9F8A}">
      <dgm:prSet/>
      <dgm:spPr/>
      <dgm:t>
        <a:bodyPr/>
        <a:lstStyle/>
        <a:p>
          <a:endParaRPr lang="en-GB"/>
        </a:p>
      </dgm:t>
    </dgm:pt>
    <dgm:pt modelId="{B937A5C5-8D92-4CC3-8E5B-92238BA1A6A7}">
      <dgm:prSet phldrT="[Text]" custT="1"/>
      <dgm:spPr/>
      <dgm:t>
        <a:bodyPr/>
        <a:lstStyle/>
        <a:p>
          <a:r>
            <a:rPr lang="en-GB" sz="1200" dirty="0" smtClean="0"/>
            <a:t>Ease of identifying the correct person to speak to in this area</a:t>
          </a:r>
          <a:endParaRPr lang="en-GB" sz="1200" dirty="0"/>
        </a:p>
      </dgm:t>
    </dgm:pt>
    <dgm:pt modelId="{3D37D018-4085-4724-A10F-22911993FA5C}" type="parTrans" cxnId="{D01C1553-54AD-44D2-97B3-9516385A179E}">
      <dgm:prSet/>
      <dgm:spPr/>
      <dgm:t>
        <a:bodyPr/>
        <a:lstStyle/>
        <a:p>
          <a:endParaRPr lang="en-GB"/>
        </a:p>
      </dgm:t>
    </dgm:pt>
    <dgm:pt modelId="{6878290C-65A2-47DE-805B-04A87E9BD461}" type="sibTrans" cxnId="{D01C1553-54AD-44D2-97B3-9516385A179E}">
      <dgm:prSet/>
      <dgm:spPr/>
      <dgm:t>
        <a:bodyPr/>
        <a:lstStyle/>
        <a:p>
          <a:endParaRPr lang="en-GB"/>
        </a:p>
      </dgm:t>
    </dgm:pt>
    <dgm:pt modelId="{803C44DE-2533-4A3C-A68A-A3EC3FE83411}">
      <dgm:prSet phldrT="[Text]" custT="1"/>
      <dgm:spPr/>
      <dgm:t>
        <a:bodyPr/>
        <a:lstStyle/>
        <a:p>
          <a:endParaRPr lang="en-GB" sz="2000" dirty="0"/>
        </a:p>
      </dgm:t>
    </dgm:pt>
    <dgm:pt modelId="{187DCC3F-5D06-440B-8090-B8DA691C8734}" type="parTrans" cxnId="{F19AC94E-12B1-418D-9EC8-CE5B35209A43}">
      <dgm:prSet/>
      <dgm:spPr/>
      <dgm:t>
        <a:bodyPr/>
        <a:lstStyle/>
        <a:p>
          <a:endParaRPr lang="en-GB"/>
        </a:p>
      </dgm:t>
    </dgm:pt>
    <dgm:pt modelId="{A65248FD-7295-4110-8587-082D48996BE0}" type="sibTrans" cxnId="{F19AC94E-12B1-418D-9EC8-CE5B35209A43}">
      <dgm:prSet/>
      <dgm:spPr/>
      <dgm:t>
        <a:bodyPr/>
        <a:lstStyle/>
        <a:p>
          <a:endParaRPr lang="en-GB"/>
        </a:p>
      </dgm:t>
    </dgm:pt>
    <dgm:pt modelId="{90D15447-5B40-4D51-ADF3-92E064ED6AA9}">
      <dgm:prSet phldrT="[Text]" custT="1"/>
      <dgm:spPr/>
      <dgm:t>
        <a:bodyPr/>
        <a:lstStyle/>
        <a:p>
          <a:endParaRPr lang="en-GB" sz="2000" dirty="0"/>
        </a:p>
      </dgm:t>
    </dgm:pt>
    <dgm:pt modelId="{EE4DBB73-AEE7-4CE4-B980-2442A80BE602}" type="parTrans" cxnId="{A159DC87-F597-4146-8AF3-AC54B5F4B4C8}">
      <dgm:prSet/>
      <dgm:spPr/>
      <dgm:t>
        <a:bodyPr/>
        <a:lstStyle/>
        <a:p>
          <a:endParaRPr lang="en-GB"/>
        </a:p>
      </dgm:t>
    </dgm:pt>
    <dgm:pt modelId="{53D2A17F-5669-4442-85C7-0931C1553F31}" type="sibTrans" cxnId="{A159DC87-F597-4146-8AF3-AC54B5F4B4C8}">
      <dgm:prSet/>
      <dgm:spPr/>
      <dgm:t>
        <a:bodyPr/>
        <a:lstStyle/>
        <a:p>
          <a:endParaRPr lang="en-GB"/>
        </a:p>
      </dgm:t>
    </dgm:pt>
    <dgm:pt modelId="{E2FD80F4-4185-40B2-9E9D-EF14A2627DB4}" type="pres">
      <dgm:prSet presAssocID="{D5A128D4-8434-4C54-B3A9-89AEA8D6A3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29A169B-6CDB-4CC4-93DC-D306E4949839}" type="pres">
      <dgm:prSet presAssocID="{D5A128D4-8434-4C54-B3A9-89AEA8D6A3EF}" presName="bkgdShp" presStyleLbl="alignAccFollowNode1" presStyleIdx="0" presStyleCnt="1"/>
      <dgm:spPr/>
    </dgm:pt>
    <dgm:pt modelId="{57711F7D-1A30-480E-99A9-94286A2DA0D1}" type="pres">
      <dgm:prSet presAssocID="{D5A128D4-8434-4C54-B3A9-89AEA8D6A3EF}" presName="linComp" presStyleCnt="0"/>
      <dgm:spPr/>
    </dgm:pt>
    <dgm:pt modelId="{04F5B8CA-74ED-4964-AC50-B1486F7A9912}" type="pres">
      <dgm:prSet presAssocID="{B4CB22A1-7726-4787-A755-F54DB3546796}" presName="compNode" presStyleCnt="0"/>
      <dgm:spPr/>
    </dgm:pt>
    <dgm:pt modelId="{7594C828-61B1-42CE-9CDE-E493CD1F31FB}" type="pres">
      <dgm:prSet presAssocID="{B4CB22A1-7726-4787-A755-F54DB354679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14F158-168D-40E2-9CF4-6F47FC13D5B9}" type="pres">
      <dgm:prSet presAssocID="{B4CB22A1-7726-4787-A755-F54DB3546796}" presName="invisiNode" presStyleLbl="node1" presStyleIdx="0" presStyleCnt="2"/>
      <dgm:spPr/>
    </dgm:pt>
    <dgm:pt modelId="{64E68B91-4300-4F7A-B0D6-A47B7E4139CB}" type="pres">
      <dgm:prSet presAssocID="{B4CB22A1-7726-4787-A755-F54DB3546796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372EF07-E548-4648-B977-3CA986DA2443}" type="pres">
      <dgm:prSet presAssocID="{ACE117D1-FF02-4F3D-87CC-57B391FE21F4}" presName="sibTrans" presStyleLbl="sibTrans2D1" presStyleIdx="0" presStyleCnt="0"/>
      <dgm:spPr/>
      <dgm:t>
        <a:bodyPr/>
        <a:lstStyle/>
        <a:p>
          <a:endParaRPr lang="en-GB"/>
        </a:p>
      </dgm:t>
    </dgm:pt>
    <dgm:pt modelId="{997A5CE2-4F65-4EEB-9D0F-2161BB5191BB}" type="pres">
      <dgm:prSet presAssocID="{E3F9B30A-73C4-4E68-94F3-E6DD08AFED93}" presName="compNode" presStyleCnt="0"/>
      <dgm:spPr/>
    </dgm:pt>
    <dgm:pt modelId="{5A879F1C-9D5E-4E95-9B6D-0F2AF9D2138D}" type="pres">
      <dgm:prSet presAssocID="{E3F9B30A-73C4-4E68-94F3-E6DD08AFED9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A80C63-5F77-4F62-9E79-593A8352F6A9}" type="pres">
      <dgm:prSet presAssocID="{E3F9B30A-73C4-4E68-94F3-E6DD08AFED93}" presName="invisiNode" presStyleLbl="node1" presStyleIdx="1" presStyleCnt="2"/>
      <dgm:spPr/>
    </dgm:pt>
    <dgm:pt modelId="{01CCF5E0-DBAD-4B9A-8C40-541BBFB90727}" type="pres">
      <dgm:prSet presAssocID="{E3F9B30A-73C4-4E68-94F3-E6DD08AFED93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8E4A8372-DBAD-4DE6-B21B-28FFE7A0D29C}" type="presOf" srcId="{E5ED69AE-3AE1-4694-BA45-A632CCE720E4}" destId="{5A879F1C-9D5E-4E95-9B6D-0F2AF9D2138D}" srcOrd="0" destOrd="6" presId="urn:microsoft.com/office/officeart/2005/8/layout/pList2#15"/>
    <dgm:cxn modelId="{46279262-8458-4DF9-8E9C-5BE28A6EC6D2}" type="presOf" srcId="{803C44DE-2533-4A3C-A68A-A3EC3FE83411}" destId="{7594C828-61B1-42CE-9CDE-E493CD1F31FB}" srcOrd="0" destOrd="2" presId="urn:microsoft.com/office/officeart/2005/8/layout/pList2#15"/>
    <dgm:cxn modelId="{1CEF5329-F1D2-46E9-92BD-128E24D80E58}" srcId="{E3F9B30A-73C4-4E68-94F3-E6DD08AFED93}" destId="{8CEA07A4-E71B-4ECF-987E-F30BF251287B}" srcOrd="0" destOrd="0" parTransId="{3B8DDBB1-1B4F-4D8B-B3EE-57EA2313C7CD}" sibTransId="{1D17D1AE-40C5-468A-88D7-AD3C22C473FF}"/>
    <dgm:cxn modelId="{19E640BF-DC11-449F-947E-B7046B16E5C5}" srcId="{E3F9B30A-73C4-4E68-94F3-E6DD08AFED93}" destId="{2A05767F-8F1E-4A34-8FA6-0CDF2477D3EF}" srcOrd="2" destOrd="0" parTransId="{F33CAA53-DD0F-4B6B-A94D-A8CF458BB2C7}" sibTransId="{F11DE212-7BA1-4027-AE8A-A3769428875D}"/>
    <dgm:cxn modelId="{61B23202-8FA0-4DF7-A322-268D7CF1BFB5}" type="presOf" srcId="{107822C5-3283-4558-8133-41400CCAA405}" destId="{7594C828-61B1-42CE-9CDE-E493CD1F31FB}" srcOrd="0" destOrd="1" presId="urn:microsoft.com/office/officeart/2005/8/layout/pList2#15"/>
    <dgm:cxn modelId="{A159DC87-F597-4146-8AF3-AC54B5F4B4C8}" srcId="{B4CB22A1-7726-4787-A755-F54DB3546796}" destId="{90D15447-5B40-4D51-ADF3-92E064ED6AA9}" srcOrd="3" destOrd="0" parTransId="{EE4DBB73-AEE7-4CE4-B980-2442A80BE602}" sibTransId="{53D2A17F-5669-4442-85C7-0931C1553F31}"/>
    <dgm:cxn modelId="{4AAA9C3F-431E-4CB1-B9BE-6E23567BA6BC}" srcId="{E3F9B30A-73C4-4E68-94F3-E6DD08AFED93}" destId="{7A56C4BA-2599-46CE-8EBB-EAF7E69E5EC6}" srcOrd="3" destOrd="0" parTransId="{A7F42ED1-B398-449A-B35B-CED04ADF45E4}" sibTransId="{30177247-40FB-4C59-A9BE-EC5C3BBFB19A}"/>
    <dgm:cxn modelId="{CDC61350-FFEF-471C-A48C-DD3D72393588}" srcId="{D5A128D4-8434-4C54-B3A9-89AEA8D6A3EF}" destId="{E3F9B30A-73C4-4E68-94F3-E6DD08AFED93}" srcOrd="1" destOrd="0" parTransId="{CBDE3DBD-DCB0-496A-ACB5-D395CECEA8A8}" sibTransId="{7B660263-AFD5-422D-90DE-ED0FC891372A}"/>
    <dgm:cxn modelId="{DF37EECB-2AB3-4681-966F-6059EC4E5213}" srcId="{E3F9B30A-73C4-4E68-94F3-E6DD08AFED93}" destId="{1446700D-98A6-4B0A-B7E7-BC4BFBC146A7}" srcOrd="4" destOrd="0" parTransId="{70932DA3-0D2F-4276-8AE2-8BB26BFE0665}" sibTransId="{16C58BDB-4077-4765-A846-EE713368CD96}"/>
    <dgm:cxn modelId="{AD0531E5-F245-448B-B676-408BC0E6C762}" type="presOf" srcId="{B937A5C5-8D92-4CC3-8E5B-92238BA1A6A7}" destId="{5A879F1C-9D5E-4E95-9B6D-0F2AF9D2138D}" srcOrd="0" destOrd="7" presId="urn:microsoft.com/office/officeart/2005/8/layout/pList2#15"/>
    <dgm:cxn modelId="{1B41491F-82F1-46B8-A4E8-98ECC5AB7872}" srcId="{E3F9B30A-73C4-4E68-94F3-E6DD08AFED93}" destId="{923403ED-298E-4A66-956A-07E54AE84951}" srcOrd="1" destOrd="0" parTransId="{D2E9F45E-9B6B-485B-9AC4-D0ABED2DEC6E}" sibTransId="{942811CD-24AA-4AE3-8181-034A42F7B9AA}"/>
    <dgm:cxn modelId="{32717A24-5E54-4020-AC7E-97C830933B4E}" type="presOf" srcId="{90D15447-5B40-4D51-ADF3-92E064ED6AA9}" destId="{7594C828-61B1-42CE-9CDE-E493CD1F31FB}" srcOrd="0" destOrd="4" presId="urn:microsoft.com/office/officeart/2005/8/layout/pList2#15"/>
    <dgm:cxn modelId="{A003251C-4506-49CD-8622-BF6D56144651}" type="presOf" srcId="{B4CB22A1-7726-4787-A755-F54DB3546796}" destId="{7594C828-61B1-42CE-9CDE-E493CD1F31FB}" srcOrd="0" destOrd="0" presId="urn:microsoft.com/office/officeart/2005/8/layout/pList2#15"/>
    <dgm:cxn modelId="{133AAD1B-8FB2-4810-9A14-14E0908367F6}" srcId="{B4CB22A1-7726-4787-A755-F54DB3546796}" destId="{DD90B3FD-3AA8-4681-8085-0C131B4724D8}" srcOrd="2" destOrd="0" parTransId="{838B771E-1FD2-4528-BF78-7DA9FCE5D172}" sibTransId="{EA835B5C-3AD4-4631-82A5-CF23DCFE3094}"/>
    <dgm:cxn modelId="{4B66EE82-3544-46BB-AAE4-3E9C2B7128E6}" type="presOf" srcId="{ACE117D1-FF02-4F3D-87CC-57B391FE21F4}" destId="{6372EF07-E548-4648-B977-3CA986DA2443}" srcOrd="0" destOrd="0" presId="urn:microsoft.com/office/officeart/2005/8/layout/pList2#15"/>
    <dgm:cxn modelId="{A28DF09F-733B-4096-B9B5-90EBEAF34445}" srcId="{B4CB22A1-7726-4787-A755-F54DB3546796}" destId="{107822C5-3283-4558-8133-41400CCAA405}" srcOrd="0" destOrd="0" parTransId="{3249CBEF-504B-4CB3-81CF-48460FC1C6F3}" sibTransId="{85538985-4775-454B-A6EB-167629AD11B0}"/>
    <dgm:cxn modelId="{7DC14504-A5A1-437C-92AD-D4C9DFE323E1}" type="presOf" srcId="{8CEA07A4-E71B-4ECF-987E-F30BF251287B}" destId="{5A879F1C-9D5E-4E95-9B6D-0F2AF9D2138D}" srcOrd="0" destOrd="1" presId="urn:microsoft.com/office/officeart/2005/8/layout/pList2#15"/>
    <dgm:cxn modelId="{F6A12C97-CF12-4318-9E10-B4258E3E9F8A}" srcId="{E3F9B30A-73C4-4E68-94F3-E6DD08AFED93}" destId="{E5ED69AE-3AE1-4694-BA45-A632CCE720E4}" srcOrd="5" destOrd="0" parTransId="{A6722691-D181-4D58-B447-FFC3E956FBB2}" sibTransId="{CF834133-52B5-433B-8836-F655A0D68426}"/>
    <dgm:cxn modelId="{CCAFEE12-7C51-41ED-81D6-54B4F500028A}" type="presOf" srcId="{923403ED-298E-4A66-956A-07E54AE84951}" destId="{5A879F1C-9D5E-4E95-9B6D-0F2AF9D2138D}" srcOrd="0" destOrd="2" presId="urn:microsoft.com/office/officeart/2005/8/layout/pList2#15"/>
    <dgm:cxn modelId="{788B00DB-239F-4C82-B730-0CB1F400D8AB}" type="presOf" srcId="{2A05767F-8F1E-4A34-8FA6-0CDF2477D3EF}" destId="{5A879F1C-9D5E-4E95-9B6D-0F2AF9D2138D}" srcOrd="0" destOrd="3" presId="urn:microsoft.com/office/officeart/2005/8/layout/pList2#15"/>
    <dgm:cxn modelId="{E5C13A03-6E07-4C15-899F-E3DCE8739C11}" type="presOf" srcId="{D5A128D4-8434-4C54-B3A9-89AEA8D6A3EF}" destId="{E2FD80F4-4185-40B2-9E9D-EF14A2627DB4}" srcOrd="0" destOrd="0" presId="urn:microsoft.com/office/officeart/2005/8/layout/pList2#15"/>
    <dgm:cxn modelId="{78FE0BD7-6637-4109-AB94-D62F0A833E0B}" srcId="{D5A128D4-8434-4C54-B3A9-89AEA8D6A3EF}" destId="{B4CB22A1-7726-4787-A755-F54DB3546796}" srcOrd="0" destOrd="0" parTransId="{1637F598-1967-4A34-AEA2-9DE2816D1AF5}" sibTransId="{ACE117D1-FF02-4F3D-87CC-57B391FE21F4}"/>
    <dgm:cxn modelId="{3BB3DF6C-4987-4E11-BE07-DC6E3E17E782}" srcId="{B4CB22A1-7726-4787-A755-F54DB3546796}" destId="{ACAC4CBC-8C95-4186-985D-E5C7197B73A6}" srcOrd="4" destOrd="0" parTransId="{00B537CF-033A-4C3C-8144-9E2D0D423E50}" sibTransId="{4B68026D-005A-40CC-BFE8-838DCFD4E872}"/>
    <dgm:cxn modelId="{A8605D3F-4E55-4792-BE5E-6AE50019291B}" type="presOf" srcId="{ACAC4CBC-8C95-4186-985D-E5C7197B73A6}" destId="{7594C828-61B1-42CE-9CDE-E493CD1F31FB}" srcOrd="0" destOrd="5" presId="urn:microsoft.com/office/officeart/2005/8/layout/pList2#15"/>
    <dgm:cxn modelId="{6DA953B7-D105-4D60-B664-9CDA1673E40E}" type="presOf" srcId="{7A56C4BA-2599-46CE-8EBB-EAF7E69E5EC6}" destId="{5A879F1C-9D5E-4E95-9B6D-0F2AF9D2138D}" srcOrd="0" destOrd="4" presId="urn:microsoft.com/office/officeart/2005/8/layout/pList2#15"/>
    <dgm:cxn modelId="{D01C1553-54AD-44D2-97B3-9516385A179E}" srcId="{E3F9B30A-73C4-4E68-94F3-E6DD08AFED93}" destId="{B937A5C5-8D92-4CC3-8E5B-92238BA1A6A7}" srcOrd="6" destOrd="0" parTransId="{3D37D018-4085-4724-A10F-22911993FA5C}" sibTransId="{6878290C-65A2-47DE-805B-04A87E9BD461}"/>
    <dgm:cxn modelId="{3E54BF15-97D4-4A27-9078-72694B8F35A1}" type="presOf" srcId="{E3F9B30A-73C4-4E68-94F3-E6DD08AFED93}" destId="{5A879F1C-9D5E-4E95-9B6D-0F2AF9D2138D}" srcOrd="0" destOrd="0" presId="urn:microsoft.com/office/officeart/2005/8/layout/pList2#15"/>
    <dgm:cxn modelId="{19763227-5CEB-48C1-BFAA-02F803601D90}" type="presOf" srcId="{1446700D-98A6-4B0A-B7E7-BC4BFBC146A7}" destId="{5A879F1C-9D5E-4E95-9B6D-0F2AF9D2138D}" srcOrd="0" destOrd="5" presId="urn:microsoft.com/office/officeart/2005/8/layout/pList2#15"/>
    <dgm:cxn modelId="{554981AA-3999-4EDF-81BA-058FAFD75D8B}" type="presOf" srcId="{DD90B3FD-3AA8-4681-8085-0C131B4724D8}" destId="{7594C828-61B1-42CE-9CDE-E493CD1F31FB}" srcOrd="0" destOrd="3" presId="urn:microsoft.com/office/officeart/2005/8/layout/pList2#15"/>
    <dgm:cxn modelId="{F19AC94E-12B1-418D-9EC8-CE5B35209A43}" srcId="{B4CB22A1-7726-4787-A755-F54DB3546796}" destId="{803C44DE-2533-4A3C-A68A-A3EC3FE83411}" srcOrd="1" destOrd="0" parTransId="{187DCC3F-5D06-440B-8090-B8DA691C8734}" sibTransId="{A65248FD-7295-4110-8587-082D48996BE0}"/>
    <dgm:cxn modelId="{5F35917D-56AB-4C1B-97DF-ADB1B73D5F62}" type="presParOf" srcId="{E2FD80F4-4185-40B2-9E9D-EF14A2627DB4}" destId="{529A169B-6CDB-4CC4-93DC-D306E4949839}" srcOrd="0" destOrd="0" presId="urn:microsoft.com/office/officeart/2005/8/layout/pList2#15"/>
    <dgm:cxn modelId="{D4B65C25-CDD7-4847-A023-BD732DCAF56D}" type="presParOf" srcId="{E2FD80F4-4185-40B2-9E9D-EF14A2627DB4}" destId="{57711F7D-1A30-480E-99A9-94286A2DA0D1}" srcOrd="1" destOrd="0" presId="urn:microsoft.com/office/officeart/2005/8/layout/pList2#15"/>
    <dgm:cxn modelId="{03B4EB3F-4456-4E30-B95D-F358B3B858F6}" type="presParOf" srcId="{57711F7D-1A30-480E-99A9-94286A2DA0D1}" destId="{04F5B8CA-74ED-4964-AC50-B1486F7A9912}" srcOrd="0" destOrd="0" presId="urn:microsoft.com/office/officeart/2005/8/layout/pList2#15"/>
    <dgm:cxn modelId="{188D2C89-574D-4080-A39E-CAD596EEB246}" type="presParOf" srcId="{04F5B8CA-74ED-4964-AC50-B1486F7A9912}" destId="{7594C828-61B1-42CE-9CDE-E493CD1F31FB}" srcOrd="0" destOrd="0" presId="urn:microsoft.com/office/officeart/2005/8/layout/pList2#15"/>
    <dgm:cxn modelId="{ADA501DD-595C-4AEC-BAED-D6277D06FCDA}" type="presParOf" srcId="{04F5B8CA-74ED-4964-AC50-B1486F7A9912}" destId="{4A14F158-168D-40E2-9CF4-6F47FC13D5B9}" srcOrd="1" destOrd="0" presId="urn:microsoft.com/office/officeart/2005/8/layout/pList2#15"/>
    <dgm:cxn modelId="{EC8F4F1F-A539-4153-9B31-D6E7E0BBAF8A}" type="presParOf" srcId="{04F5B8CA-74ED-4964-AC50-B1486F7A9912}" destId="{64E68B91-4300-4F7A-B0D6-A47B7E4139CB}" srcOrd="2" destOrd="0" presId="urn:microsoft.com/office/officeart/2005/8/layout/pList2#15"/>
    <dgm:cxn modelId="{C81D3235-1323-4FEE-96CC-A0B9DAD52F84}" type="presParOf" srcId="{57711F7D-1A30-480E-99A9-94286A2DA0D1}" destId="{6372EF07-E548-4648-B977-3CA986DA2443}" srcOrd="1" destOrd="0" presId="urn:microsoft.com/office/officeart/2005/8/layout/pList2#15"/>
    <dgm:cxn modelId="{489CDAC4-DAD2-4E23-91C8-68AB27FFAF98}" type="presParOf" srcId="{57711F7D-1A30-480E-99A9-94286A2DA0D1}" destId="{997A5CE2-4F65-4EEB-9D0F-2161BB5191BB}" srcOrd="2" destOrd="0" presId="urn:microsoft.com/office/officeart/2005/8/layout/pList2#15"/>
    <dgm:cxn modelId="{1E1BED2B-9D6C-4BB6-BFFA-F0DEC36BA6BB}" type="presParOf" srcId="{997A5CE2-4F65-4EEB-9D0F-2161BB5191BB}" destId="{5A879F1C-9D5E-4E95-9B6D-0F2AF9D2138D}" srcOrd="0" destOrd="0" presId="urn:microsoft.com/office/officeart/2005/8/layout/pList2#15"/>
    <dgm:cxn modelId="{F294C292-D339-4DA5-BF8D-74FAD57983C2}" type="presParOf" srcId="{997A5CE2-4F65-4EEB-9D0F-2161BB5191BB}" destId="{99A80C63-5F77-4F62-9E79-593A8352F6A9}" srcOrd="1" destOrd="0" presId="urn:microsoft.com/office/officeart/2005/8/layout/pList2#15"/>
    <dgm:cxn modelId="{1CBB94F8-2AB1-4360-AD45-5227E2513F09}" type="presParOf" srcId="{997A5CE2-4F65-4EEB-9D0F-2161BB5191BB}" destId="{01CCF5E0-DBAD-4B9A-8C40-541BBFB90727}" srcOrd="2" destOrd="0" presId="urn:microsoft.com/office/officeart/2005/8/layout/pList2#1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266B77A-AC17-4686-9B05-AB19A5FA60F8}" type="doc">
      <dgm:prSet loTypeId="urn:microsoft.com/office/officeart/2005/8/layout/pList2#16" loCatId="list" qsTypeId="urn:microsoft.com/office/officeart/2005/8/quickstyle/simple1" qsCatId="simple" csTypeId="urn:microsoft.com/office/officeart/2005/8/colors/accent1_2" csCatId="accent1" phldr="1"/>
      <dgm:spPr/>
    </dgm:pt>
    <dgm:pt modelId="{B2898E4B-7551-49A0-B9A1-E27512BDF7F7}">
      <dgm:prSet phldrT="[Text]" custT="1"/>
      <dgm:spPr/>
      <dgm:t>
        <a:bodyPr/>
        <a:lstStyle/>
        <a:p>
          <a:r>
            <a:rPr lang="en-GB" sz="1600" dirty="0" smtClean="0"/>
            <a:t>   </a:t>
          </a:r>
          <a:endParaRPr lang="en-GB" sz="4000" dirty="0"/>
        </a:p>
      </dgm:t>
    </dgm:pt>
    <dgm:pt modelId="{F8CFF33A-FA12-4565-B5EC-675B0C7376E0}" type="parTrans" cxnId="{412506B5-9AC5-438B-B066-0C812FE4CACB}">
      <dgm:prSet/>
      <dgm:spPr/>
      <dgm:t>
        <a:bodyPr/>
        <a:lstStyle/>
        <a:p>
          <a:endParaRPr lang="en-GB"/>
        </a:p>
      </dgm:t>
    </dgm:pt>
    <dgm:pt modelId="{CA181450-793E-4D0F-8195-42E10547E322}" type="sibTrans" cxnId="{412506B5-9AC5-438B-B066-0C812FE4CACB}">
      <dgm:prSet/>
      <dgm:spPr/>
      <dgm:t>
        <a:bodyPr/>
        <a:lstStyle/>
        <a:p>
          <a:endParaRPr lang="en-GB"/>
        </a:p>
      </dgm:t>
    </dgm:pt>
    <dgm:pt modelId="{257EB3A8-C935-4C39-89C5-BA004E95CEC6}">
      <dgm:prSet phldrT="[Text]" custT="1"/>
      <dgm:spPr/>
      <dgm:t>
        <a:bodyPr/>
        <a:lstStyle/>
        <a:p>
          <a:pPr algn="l"/>
          <a:r>
            <a:rPr lang="en-GB" sz="1300" dirty="0" smtClean="0"/>
            <a:t>Overall level of service</a:t>
          </a:r>
        </a:p>
        <a:p>
          <a:pPr algn="l"/>
          <a:r>
            <a:rPr lang="en-GB" sz="1300" dirty="0" smtClean="0"/>
            <a:t>Speed of response to enquiries</a:t>
          </a:r>
        </a:p>
        <a:p>
          <a:pPr algn="l"/>
          <a:r>
            <a:rPr lang="en-GB" sz="1300" dirty="0" smtClean="0"/>
            <a:t>Relevance of questions relating to Adverse Event reports</a:t>
          </a:r>
        </a:p>
        <a:p>
          <a:pPr algn="l"/>
          <a:r>
            <a:rPr lang="en-GB" sz="1300" dirty="0" smtClean="0"/>
            <a:t>Pragmatism/willingness to listen to a reasonable alternative view</a:t>
          </a:r>
        </a:p>
        <a:p>
          <a:pPr algn="l"/>
          <a:r>
            <a:rPr lang="en-GB" sz="1300" dirty="0" smtClean="0"/>
            <a:t>Ease of identifying the correct person to speak to in this area</a:t>
          </a:r>
        </a:p>
        <a:p>
          <a:pPr algn="l"/>
          <a:r>
            <a:rPr lang="en-GB" sz="1300" dirty="0" smtClean="0"/>
            <a:t>Usefulness of advice</a:t>
          </a:r>
          <a:endParaRPr lang="en-GB" sz="1300" dirty="0"/>
        </a:p>
      </dgm:t>
    </dgm:pt>
    <dgm:pt modelId="{9C1B3EAC-EFA6-4F95-9C25-4D97185A3360}" type="parTrans" cxnId="{8019E9BA-2071-4DFA-B5AA-842C3C51408A}">
      <dgm:prSet/>
      <dgm:spPr/>
      <dgm:t>
        <a:bodyPr/>
        <a:lstStyle/>
        <a:p>
          <a:endParaRPr lang="en-GB"/>
        </a:p>
      </dgm:t>
    </dgm:pt>
    <dgm:pt modelId="{AB5EC3AE-55CD-401D-AFFA-7CDA438FD88A}" type="sibTrans" cxnId="{8019E9BA-2071-4DFA-B5AA-842C3C51408A}">
      <dgm:prSet/>
      <dgm:spPr/>
      <dgm:t>
        <a:bodyPr/>
        <a:lstStyle/>
        <a:p>
          <a:endParaRPr lang="en-GB"/>
        </a:p>
      </dgm:t>
    </dgm:pt>
    <dgm:pt modelId="{784F831C-E845-49EC-9103-36D5CE203EBD}">
      <dgm:prSet phldrT="[Text]" custT="1"/>
      <dgm:spPr/>
      <dgm:t>
        <a:bodyPr/>
        <a:lstStyle/>
        <a:p>
          <a:r>
            <a:rPr lang="en-GB" sz="1300" dirty="0" smtClean="0"/>
            <a:t>  Helpfulness of the staff</a:t>
          </a:r>
          <a:endParaRPr lang="en-GB" sz="1600" dirty="0"/>
        </a:p>
      </dgm:t>
    </dgm:pt>
    <dgm:pt modelId="{B0345BB4-2D46-4D5E-853A-24A1A6AD48D3}" type="parTrans" cxnId="{C8E91925-3B03-4602-98FF-8692EE2EC26C}">
      <dgm:prSet/>
      <dgm:spPr/>
      <dgm:t>
        <a:bodyPr/>
        <a:lstStyle/>
        <a:p>
          <a:endParaRPr lang="en-GB"/>
        </a:p>
      </dgm:t>
    </dgm:pt>
    <dgm:pt modelId="{43F97AD2-2B62-4B3C-9B23-FC5C4A51532F}" type="sibTrans" cxnId="{C8E91925-3B03-4602-98FF-8692EE2EC26C}">
      <dgm:prSet/>
      <dgm:spPr/>
      <dgm:t>
        <a:bodyPr/>
        <a:lstStyle/>
        <a:p>
          <a:endParaRPr lang="en-GB"/>
        </a:p>
      </dgm:t>
    </dgm:pt>
    <dgm:pt modelId="{5574B609-EF7E-4EE3-BB8F-21127D9CD3A4}">
      <dgm:prSet phldrT="[Text]" custT="1"/>
      <dgm:spPr/>
      <dgm:t>
        <a:bodyPr/>
        <a:lstStyle/>
        <a:p>
          <a:r>
            <a:rPr lang="en-GB" sz="1300" dirty="0" smtClean="0"/>
            <a:t>Relevance of questions asked by assessors during applications/renewals</a:t>
          </a:r>
          <a:endParaRPr lang="en-GB" sz="1300" dirty="0"/>
        </a:p>
      </dgm:t>
    </dgm:pt>
    <dgm:pt modelId="{BCAB262D-6343-461B-BE5E-2CCE22704FA1}" type="parTrans" cxnId="{74287909-69D1-4651-9C88-E21B8962ECF3}">
      <dgm:prSet/>
      <dgm:spPr/>
      <dgm:t>
        <a:bodyPr/>
        <a:lstStyle/>
        <a:p>
          <a:endParaRPr lang="en-GB"/>
        </a:p>
      </dgm:t>
    </dgm:pt>
    <dgm:pt modelId="{78FDE438-8FDC-48A5-9C32-0640AD2AE6B9}" type="sibTrans" cxnId="{74287909-69D1-4651-9C88-E21B8962ECF3}">
      <dgm:prSet/>
      <dgm:spPr/>
      <dgm:t>
        <a:bodyPr/>
        <a:lstStyle/>
        <a:p>
          <a:endParaRPr lang="en-GB"/>
        </a:p>
      </dgm:t>
    </dgm:pt>
    <dgm:pt modelId="{340845A9-0AF2-4860-98FB-F5F42B172D9A}">
      <dgm:prSet phldrT="[Text]" custT="1"/>
      <dgm:spPr/>
      <dgm:t>
        <a:bodyPr/>
        <a:lstStyle/>
        <a:p>
          <a:r>
            <a:rPr lang="en-GB" sz="1300" dirty="0" smtClean="0"/>
            <a:t>Relevance of questions asked by PSUR assessors</a:t>
          </a:r>
          <a:endParaRPr lang="en-GB" sz="1300" dirty="0"/>
        </a:p>
      </dgm:t>
    </dgm:pt>
    <dgm:pt modelId="{1BBF3E4A-6C1F-4B09-A9A5-7702658CE8A2}" type="parTrans" cxnId="{D2946A10-7C57-44C2-B856-D9A401F70F65}">
      <dgm:prSet/>
      <dgm:spPr/>
      <dgm:t>
        <a:bodyPr/>
        <a:lstStyle/>
        <a:p>
          <a:endParaRPr lang="en-GB"/>
        </a:p>
      </dgm:t>
    </dgm:pt>
    <dgm:pt modelId="{4DDB23C2-D21E-4B49-968E-61DB298701E7}" type="sibTrans" cxnId="{D2946A10-7C57-44C2-B856-D9A401F70F65}">
      <dgm:prSet/>
      <dgm:spPr/>
      <dgm:t>
        <a:bodyPr/>
        <a:lstStyle/>
        <a:p>
          <a:endParaRPr lang="en-GB"/>
        </a:p>
      </dgm:t>
    </dgm:pt>
    <dgm:pt modelId="{4600889F-5ADB-4C83-9C2F-AB1C0FC42480}">
      <dgm:prSet phldrT="[Text]" custT="1"/>
      <dgm:spPr/>
      <dgm:t>
        <a:bodyPr/>
        <a:lstStyle/>
        <a:p>
          <a:r>
            <a:rPr lang="en-GB" sz="1300" dirty="0" smtClean="0"/>
            <a:t>Consistency of approach between assessors</a:t>
          </a:r>
          <a:endParaRPr lang="en-GB" sz="1300" dirty="0"/>
        </a:p>
      </dgm:t>
    </dgm:pt>
    <dgm:pt modelId="{318A30A0-57F5-4170-9939-768B398DE225}" type="parTrans" cxnId="{71B7D1D8-C01F-4F68-B21C-A66FAC38C674}">
      <dgm:prSet/>
      <dgm:spPr/>
      <dgm:t>
        <a:bodyPr/>
        <a:lstStyle/>
        <a:p>
          <a:endParaRPr lang="en-GB"/>
        </a:p>
      </dgm:t>
    </dgm:pt>
    <dgm:pt modelId="{C9B4D518-646E-4AA8-8507-3C7A8D269DF3}" type="sibTrans" cxnId="{71B7D1D8-C01F-4F68-B21C-A66FAC38C674}">
      <dgm:prSet/>
      <dgm:spPr/>
      <dgm:t>
        <a:bodyPr/>
        <a:lstStyle/>
        <a:p>
          <a:endParaRPr lang="en-GB"/>
        </a:p>
      </dgm:t>
    </dgm:pt>
    <dgm:pt modelId="{4B85298A-B276-4818-9397-2AD6B4C0CDF3}">
      <dgm:prSet phldrT="[Text]" custT="1"/>
      <dgm:spPr/>
      <dgm:t>
        <a:bodyPr/>
        <a:lstStyle/>
        <a:p>
          <a:r>
            <a:rPr lang="en-GB" sz="1300" dirty="0" smtClean="0"/>
            <a:t>Knowledge of staff responding to enquiries?</a:t>
          </a:r>
          <a:endParaRPr lang="en-GB" sz="1300" dirty="0"/>
        </a:p>
      </dgm:t>
    </dgm:pt>
    <dgm:pt modelId="{A5885DD5-722B-4BD5-B934-19D676895326}" type="parTrans" cxnId="{7D7CC047-61F1-4E1C-ACBD-1E0737E026A2}">
      <dgm:prSet/>
      <dgm:spPr/>
      <dgm:t>
        <a:bodyPr/>
        <a:lstStyle/>
        <a:p>
          <a:endParaRPr lang="en-GB"/>
        </a:p>
      </dgm:t>
    </dgm:pt>
    <dgm:pt modelId="{14972AFA-CCE4-4CF0-8641-556FD5AAD9CF}" type="sibTrans" cxnId="{7D7CC047-61F1-4E1C-ACBD-1E0737E026A2}">
      <dgm:prSet/>
      <dgm:spPr/>
      <dgm:t>
        <a:bodyPr/>
        <a:lstStyle/>
        <a:p>
          <a:endParaRPr lang="en-GB"/>
        </a:p>
      </dgm:t>
    </dgm:pt>
    <dgm:pt modelId="{68155722-8B31-41F0-A891-32F19FD24B6B}" type="pres">
      <dgm:prSet presAssocID="{0266B77A-AC17-4686-9B05-AB19A5FA60F8}" presName="Name0" presStyleCnt="0">
        <dgm:presLayoutVars>
          <dgm:dir/>
          <dgm:resizeHandles val="exact"/>
        </dgm:presLayoutVars>
      </dgm:prSet>
      <dgm:spPr/>
    </dgm:pt>
    <dgm:pt modelId="{135DD44B-1249-42B5-BF5A-F078FD5BE185}" type="pres">
      <dgm:prSet presAssocID="{0266B77A-AC17-4686-9B05-AB19A5FA60F8}" presName="bkgdShp" presStyleLbl="alignAccFollowNode1" presStyleIdx="0" presStyleCnt="1"/>
      <dgm:spPr/>
    </dgm:pt>
    <dgm:pt modelId="{850C6849-01E1-4BC9-B2CF-2BCD1266A51B}" type="pres">
      <dgm:prSet presAssocID="{0266B77A-AC17-4686-9B05-AB19A5FA60F8}" presName="linComp" presStyleCnt="0"/>
      <dgm:spPr/>
    </dgm:pt>
    <dgm:pt modelId="{98181446-8998-48FB-AC72-164867C981FA}" type="pres">
      <dgm:prSet presAssocID="{B2898E4B-7551-49A0-B9A1-E27512BDF7F7}" presName="compNode" presStyleCnt="0"/>
      <dgm:spPr/>
    </dgm:pt>
    <dgm:pt modelId="{BB23871C-510C-4AF0-86D2-F8F653B5EF14}" type="pres">
      <dgm:prSet presAssocID="{B2898E4B-7551-49A0-B9A1-E27512BDF7F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F44EF4-BB3E-45BC-8B2A-40BE3B70F6E9}" type="pres">
      <dgm:prSet presAssocID="{B2898E4B-7551-49A0-B9A1-E27512BDF7F7}" presName="invisiNode" presStyleLbl="node1" presStyleIdx="0" presStyleCnt="3"/>
      <dgm:spPr/>
    </dgm:pt>
    <dgm:pt modelId="{A8675147-2F38-438B-A8B6-DEC42809A83D}" type="pres">
      <dgm:prSet presAssocID="{B2898E4B-7551-49A0-B9A1-E27512BDF7F7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F4C1BF3-AC06-401E-B0E1-4C36C51385BD}" type="pres">
      <dgm:prSet presAssocID="{CA181450-793E-4D0F-8195-42E10547E32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29D56A8A-64A6-40DB-8DB3-D87A0C0FA42E}" type="pres">
      <dgm:prSet presAssocID="{257EB3A8-C935-4C39-89C5-BA004E95CEC6}" presName="compNode" presStyleCnt="0"/>
      <dgm:spPr/>
    </dgm:pt>
    <dgm:pt modelId="{04E04AB2-35F3-4271-BF4F-E19F72C091D1}" type="pres">
      <dgm:prSet presAssocID="{257EB3A8-C935-4C39-89C5-BA004E95CEC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7F1216-97AC-4B29-9E6D-2E03764225B5}" type="pres">
      <dgm:prSet presAssocID="{257EB3A8-C935-4C39-89C5-BA004E95CEC6}" presName="invisiNode" presStyleLbl="node1" presStyleIdx="1" presStyleCnt="3"/>
      <dgm:spPr/>
    </dgm:pt>
    <dgm:pt modelId="{6D4BDA10-C732-41C8-9A61-75AB6C475FD6}" type="pres">
      <dgm:prSet presAssocID="{257EB3A8-C935-4C39-89C5-BA004E95CEC6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4398BF1E-6599-4506-9BB0-4504488EDE88}" type="pres">
      <dgm:prSet presAssocID="{AB5EC3AE-55CD-401D-AFFA-7CDA438FD88A}" presName="sibTrans" presStyleLbl="sibTrans2D1" presStyleIdx="0" presStyleCnt="0"/>
      <dgm:spPr/>
      <dgm:t>
        <a:bodyPr/>
        <a:lstStyle/>
        <a:p>
          <a:endParaRPr lang="en-GB"/>
        </a:p>
      </dgm:t>
    </dgm:pt>
    <dgm:pt modelId="{103F5431-2FAC-4046-A125-9871603612D6}" type="pres">
      <dgm:prSet presAssocID="{784F831C-E845-49EC-9103-36D5CE203EBD}" presName="compNode" presStyleCnt="0"/>
      <dgm:spPr/>
    </dgm:pt>
    <dgm:pt modelId="{109E3170-3CBC-44B8-82A2-827C1879EB7F}" type="pres">
      <dgm:prSet presAssocID="{784F831C-E845-49EC-9103-36D5CE203EB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31E156-DC6E-4CB9-8168-6ACFC25D8BB9}" type="pres">
      <dgm:prSet presAssocID="{784F831C-E845-49EC-9103-36D5CE203EBD}" presName="invisiNode" presStyleLbl="node1" presStyleIdx="2" presStyleCnt="3"/>
      <dgm:spPr/>
    </dgm:pt>
    <dgm:pt modelId="{BE1367BD-BBD3-4899-9F6E-81F7950EF5C4}" type="pres">
      <dgm:prSet presAssocID="{784F831C-E845-49EC-9103-36D5CE203EBD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2946A10-7C57-44C2-B856-D9A401F70F65}" srcId="{784F831C-E845-49EC-9103-36D5CE203EBD}" destId="{340845A9-0AF2-4860-98FB-F5F42B172D9A}" srcOrd="1" destOrd="0" parTransId="{1BBF3E4A-6C1F-4B09-A9A5-7702658CE8A2}" sibTransId="{4DDB23C2-D21E-4B49-968E-61DB298701E7}"/>
    <dgm:cxn modelId="{74287909-69D1-4651-9C88-E21B8962ECF3}" srcId="{784F831C-E845-49EC-9103-36D5CE203EBD}" destId="{5574B609-EF7E-4EE3-BB8F-21127D9CD3A4}" srcOrd="0" destOrd="0" parTransId="{BCAB262D-6343-461B-BE5E-2CCE22704FA1}" sibTransId="{78FDE438-8FDC-48A5-9C32-0640AD2AE6B9}"/>
    <dgm:cxn modelId="{8DFD5EA3-273B-47AF-858F-3FDAD3EF4EDF}" type="presOf" srcId="{4B85298A-B276-4818-9397-2AD6B4C0CDF3}" destId="{109E3170-3CBC-44B8-82A2-827C1879EB7F}" srcOrd="0" destOrd="4" presId="urn:microsoft.com/office/officeart/2005/8/layout/pList2#16"/>
    <dgm:cxn modelId="{1C4AC491-B7C2-4A9E-8279-BF43CF61E89F}" type="presOf" srcId="{B2898E4B-7551-49A0-B9A1-E27512BDF7F7}" destId="{BB23871C-510C-4AF0-86D2-F8F653B5EF14}" srcOrd="0" destOrd="0" presId="urn:microsoft.com/office/officeart/2005/8/layout/pList2#16"/>
    <dgm:cxn modelId="{C397430B-C517-4504-9AC2-CBF84016F948}" type="presOf" srcId="{4600889F-5ADB-4C83-9C2F-AB1C0FC42480}" destId="{109E3170-3CBC-44B8-82A2-827C1879EB7F}" srcOrd="0" destOrd="3" presId="urn:microsoft.com/office/officeart/2005/8/layout/pList2#16"/>
    <dgm:cxn modelId="{80A19157-9DEA-469F-B215-50C4900F0C84}" type="presOf" srcId="{0266B77A-AC17-4686-9B05-AB19A5FA60F8}" destId="{68155722-8B31-41F0-A891-32F19FD24B6B}" srcOrd="0" destOrd="0" presId="urn:microsoft.com/office/officeart/2005/8/layout/pList2#16"/>
    <dgm:cxn modelId="{6352776E-FF3E-43F9-9308-EC36C7BB1515}" type="presOf" srcId="{CA181450-793E-4D0F-8195-42E10547E322}" destId="{DF4C1BF3-AC06-401E-B0E1-4C36C51385BD}" srcOrd="0" destOrd="0" presId="urn:microsoft.com/office/officeart/2005/8/layout/pList2#16"/>
    <dgm:cxn modelId="{8019E9BA-2071-4DFA-B5AA-842C3C51408A}" srcId="{0266B77A-AC17-4686-9B05-AB19A5FA60F8}" destId="{257EB3A8-C935-4C39-89C5-BA004E95CEC6}" srcOrd="1" destOrd="0" parTransId="{9C1B3EAC-EFA6-4F95-9C25-4D97185A3360}" sibTransId="{AB5EC3AE-55CD-401D-AFFA-7CDA438FD88A}"/>
    <dgm:cxn modelId="{C8E91925-3B03-4602-98FF-8692EE2EC26C}" srcId="{0266B77A-AC17-4686-9B05-AB19A5FA60F8}" destId="{784F831C-E845-49EC-9103-36D5CE203EBD}" srcOrd="2" destOrd="0" parTransId="{B0345BB4-2D46-4D5E-853A-24A1A6AD48D3}" sibTransId="{43F97AD2-2B62-4B3C-9B23-FC5C4A51532F}"/>
    <dgm:cxn modelId="{0F5962F3-5DF0-4CC9-9796-CF4598B46D45}" type="presOf" srcId="{340845A9-0AF2-4860-98FB-F5F42B172D9A}" destId="{109E3170-3CBC-44B8-82A2-827C1879EB7F}" srcOrd="0" destOrd="2" presId="urn:microsoft.com/office/officeart/2005/8/layout/pList2#16"/>
    <dgm:cxn modelId="{1C3F23B7-F766-4E07-AB1B-56DD4D71C56A}" type="presOf" srcId="{5574B609-EF7E-4EE3-BB8F-21127D9CD3A4}" destId="{109E3170-3CBC-44B8-82A2-827C1879EB7F}" srcOrd="0" destOrd="1" presId="urn:microsoft.com/office/officeart/2005/8/layout/pList2#16"/>
    <dgm:cxn modelId="{412506B5-9AC5-438B-B066-0C812FE4CACB}" srcId="{0266B77A-AC17-4686-9B05-AB19A5FA60F8}" destId="{B2898E4B-7551-49A0-B9A1-E27512BDF7F7}" srcOrd="0" destOrd="0" parTransId="{F8CFF33A-FA12-4565-B5EC-675B0C7376E0}" sibTransId="{CA181450-793E-4D0F-8195-42E10547E322}"/>
    <dgm:cxn modelId="{7D7CC047-61F1-4E1C-ACBD-1E0737E026A2}" srcId="{784F831C-E845-49EC-9103-36D5CE203EBD}" destId="{4B85298A-B276-4818-9397-2AD6B4C0CDF3}" srcOrd="3" destOrd="0" parTransId="{A5885DD5-722B-4BD5-B934-19D676895326}" sibTransId="{14972AFA-CCE4-4CF0-8641-556FD5AAD9CF}"/>
    <dgm:cxn modelId="{A748BAB9-5897-407E-89B9-FC94EC9CB3E0}" type="presOf" srcId="{784F831C-E845-49EC-9103-36D5CE203EBD}" destId="{109E3170-3CBC-44B8-82A2-827C1879EB7F}" srcOrd="0" destOrd="0" presId="urn:microsoft.com/office/officeart/2005/8/layout/pList2#16"/>
    <dgm:cxn modelId="{B1D32FD5-C048-49C9-9BA2-A0CE28930528}" type="presOf" srcId="{AB5EC3AE-55CD-401D-AFFA-7CDA438FD88A}" destId="{4398BF1E-6599-4506-9BB0-4504488EDE88}" srcOrd="0" destOrd="0" presId="urn:microsoft.com/office/officeart/2005/8/layout/pList2#16"/>
    <dgm:cxn modelId="{DE011AE9-2DF3-4103-A6FF-4A068A7F486C}" type="presOf" srcId="{257EB3A8-C935-4C39-89C5-BA004E95CEC6}" destId="{04E04AB2-35F3-4271-BF4F-E19F72C091D1}" srcOrd="0" destOrd="0" presId="urn:microsoft.com/office/officeart/2005/8/layout/pList2#16"/>
    <dgm:cxn modelId="{71B7D1D8-C01F-4F68-B21C-A66FAC38C674}" srcId="{784F831C-E845-49EC-9103-36D5CE203EBD}" destId="{4600889F-5ADB-4C83-9C2F-AB1C0FC42480}" srcOrd="2" destOrd="0" parTransId="{318A30A0-57F5-4170-9939-768B398DE225}" sibTransId="{C9B4D518-646E-4AA8-8507-3C7A8D269DF3}"/>
    <dgm:cxn modelId="{FF7214F8-9F98-41AA-B1E7-A6244170FFC9}" type="presParOf" srcId="{68155722-8B31-41F0-A891-32F19FD24B6B}" destId="{135DD44B-1249-42B5-BF5A-F078FD5BE185}" srcOrd="0" destOrd="0" presId="urn:microsoft.com/office/officeart/2005/8/layout/pList2#16"/>
    <dgm:cxn modelId="{A2E9FAAC-E241-4993-B269-654268A5F49D}" type="presParOf" srcId="{68155722-8B31-41F0-A891-32F19FD24B6B}" destId="{850C6849-01E1-4BC9-B2CF-2BCD1266A51B}" srcOrd="1" destOrd="0" presId="urn:microsoft.com/office/officeart/2005/8/layout/pList2#16"/>
    <dgm:cxn modelId="{0FB64034-025E-4FBD-AF89-31260F5F43AA}" type="presParOf" srcId="{850C6849-01E1-4BC9-B2CF-2BCD1266A51B}" destId="{98181446-8998-48FB-AC72-164867C981FA}" srcOrd="0" destOrd="0" presId="urn:microsoft.com/office/officeart/2005/8/layout/pList2#16"/>
    <dgm:cxn modelId="{5495F529-C366-480E-91DA-345B2F6F3152}" type="presParOf" srcId="{98181446-8998-48FB-AC72-164867C981FA}" destId="{BB23871C-510C-4AF0-86D2-F8F653B5EF14}" srcOrd="0" destOrd="0" presId="urn:microsoft.com/office/officeart/2005/8/layout/pList2#16"/>
    <dgm:cxn modelId="{8C278975-E224-449A-9ED2-B9EC9A15DB51}" type="presParOf" srcId="{98181446-8998-48FB-AC72-164867C981FA}" destId="{1DF44EF4-BB3E-45BC-8B2A-40BE3B70F6E9}" srcOrd="1" destOrd="0" presId="urn:microsoft.com/office/officeart/2005/8/layout/pList2#16"/>
    <dgm:cxn modelId="{6DC6112B-53B6-4D90-9E1D-5446EF7C64FC}" type="presParOf" srcId="{98181446-8998-48FB-AC72-164867C981FA}" destId="{A8675147-2F38-438B-A8B6-DEC42809A83D}" srcOrd="2" destOrd="0" presId="urn:microsoft.com/office/officeart/2005/8/layout/pList2#16"/>
    <dgm:cxn modelId="{256E9B5F-B2DF-4ECD-A41B-FD3D8AF2F0BF}" type="presParOf" srcId="{850C6849-01E1-4BC9-B2CF-2BCD1266A51B}" destId="{DF4C1BF3-AC06-401E-B0E1-4C36C51385BD}" srcOrd="1" destOrd="0" presId="urn:microsoft.com/office/officeart/2005/8/layout/pList2#16"/>
    <dgm:cxn modelId="{899469A4-D190-47BB-BBBF-F6BFAC6A7AF6}" type="presParOf" srcId="{850C6849-01E1-4BC9-B2CF-2BCD1266A51B}" destId="{29D56A8A-64A6-40DB-8DB3-D87A0C0FA42E}" srcOrd="2" destOrd="0" presId="urn:microsoft.com/office/officeart/2005/8/layout/pList2#16"/>
    <dgm:cxn modelId="{22C4C8D0-7FA5-43DE-B9AA-B58956F99113}" type="presParOf" srcId="{29D56A8A-64A6-40DB-8DB3-D87A0C0FA42E}" destId="{04E04AB2-35F3-4271-BF4F-E19F72C091D1}" srcOrd="0" destOrd="0" presId="urn:microsoft.com/office/officeart/2005/8/layout/pList2#16"/>
    <dgm:cxn modelId="{E3FF81C1-A9F8-43FC-A4A3-DDDAC9EEFF02}" type="presParOf" srcId="{29D56A8A-64A6-40DB-8DB3-D87A0C0FA42E}" destId="{D07F1216-97AC-4B29-9E6D-2E03764225B5}" srcOrd="1" destOrd="0" presId="urn:microsoft.com/office/officeart/2005/8/layout/pList2#16"/>
    <dgm:cxn modelId="{C8C75902-5407-466B-AB5A-44DD8FC149CE}" type="presParOf" srcId="{29D56A8A-64A6-40DB-8DB3-D87A0C0FA42E}" destId="{6D4BDA10-C732-41C8-9A61-75AB6C475FD6}" srcOrd="2" destOrd="0" presId="urn:microsoft.com/office/officeart/2005/8/layout/pList2#16"/>
    <dgm:cxn modelId="{E4D8B90A-A451-41C6-A04A-BFE824EF7CAB}" type="presParOf" srcId="{850C6849-01E1-4BC9-B2CF-2BCD1266A51B}" destId="{4398BF1E-6599-4506-9BB0-4504488EDE88}" srcOrd="3" destOrd="0" presId="urn:microsoft.com/office/officeart/2005/8/layout/pList2#16"/>
    <dgm:cxn modelId="{60C26C95-40E6-44E3-8301-5EADFBE967E5}" type="presParOf" srcId="{850C6849-01E1-4BC9-B2CF-2BCD1266A51B}" destId="{103F5431-2FAC-4046-A125-9871603612D6}" srcOrd="4" destOrd="0" presId="urn:microsoft.com/office/officeart/2005/8/layout/pList2#16"/>
    <dgm:cxn modelId="{66C95A84-5802-4CB0-BF01-BEF531277E7E}" type="presParOf" srcId="{103F5431-2FAC-4046-A125-9871603612D6}" destId="{109E3170-3CBC-44B8-82A2-827C1879EB7F}" srcOrd="0" destOrd="0" presId="urn:microsoft.com/office/officeart/2005/8/layout/pList2#16"/>
    <dgm:cxn modelId="{876C25E0-CE14-4BA3-BA91-23A8E39D2CDD}" type="presParOf" srcId="{103F5431-2FAC-4046-A125-9871603612D6}" destId="{1B31E156-DC6E-4CB9-8168-6ACFC25D8BB9}" srcOrd="1" destOrd="0" presId="urn:microsoft.com/office/officeart/2005/8/layout/pList2#16"/>
    <dgm:cxn modelId="{D652E06A-4DE7-4A72-8509-99A33C653D94}" type="presParOf" srcId="{103F5431-2FAC-4046-A125-9871603612D6}" destId="{BE1367BD-BBD3-4899-9F6E-81F7950EF5C4}" srcOrd="2" destOrd="0" presId="urn:microsoft.com/office/officeart/2005/8/layout/pList2#1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DBF09E-E046-4654-BA4D-EBA0C21A0B41}" type="doc">
      <dgm:prSet loTypeId="urn:microsoft.com/office/officeart/2005/8/layout/hList7#1" loCatId="process" qsTypeId="urn:microsoft.com/office/officeart/2005/8/quickstyle/simple1" qsCatId="simple" csTypeId="urn:microsoft.com/office/officeart/2005/8/colors/accent1_2" csCatId="accent1" phldr="1"/>
      <dgm:spPr/>
    </dgm:pt>
    <dgm:pt modelId="{B2060942-D06E-4B0F-B0BA-795F772F44D5}">
      <dgm:prSet phldrT="[Text]" custT="1"/>
      <dgm:spPr/>
      <dgm:t>
        <a:bodyPr/>
        <a:lstStyle/>
        <a:p>
          <a:r>
            <a:rPr lang="en-GB" sz="2000" b="1" dirty="0" smtClean="0"/>
            <a:t>1 Poor</a:t>
          </a:r>
          <a:endParaRPr lang="en-GB" sz="2000" b="1" dirty="0"/>
        </a:p>
      </dgm:t>
    </dgm:pt>
    <dgm:pt modelId="{59D6AC34-B349-4FEC-BEFB-01EEC8FE5116}" type="parTrans" cxnId="{60D8B8B0-8142-4DE2-A0B6-D60D45DA3CCE}">
      <dgm:prSet/>
      <dgm:spPr/>
      <dgm:t>
        <a:bodyPr/>
        <a:lstStyle/>
        <a:p>
          <a:endParaRPr lang="en-GB"/>
        </a:p>
      </dgm:t>
    </dgm:pt>
    <dgm:pt modelId="{61DBEC32-3FE8-472C-9BF0-30D5A5DEB728}" type="sibTrans" cxnId="{60D8B8B0-8142-4DE2-A0B6-D60D45DA3CCE}">
      <dgm:prSet/>
      <dgm:spPr/>
      <dgm:t>
        <a:bodyPr/>
        <a:lstStyle/>
        <a:p>
          <a:endParaRPr lang="en-GB"/>
        </a:p>
      </dgm:t>
    </dgm:pt>
    <dgm:pt modelId="{B76D307F-FBB5-4648-BE81-3C51EA50B28B}">
      <dgm:prSet phldrT="[Text]" custT="1"/>
      <dgm:spPr/>
      <dgm:t>
        <a:bodyPr/>
        <a:lstStyle/>
        <a:p>
          <a:r>
            <a:rPr lang="en-GB" sz="2000" b="1" dirty="0" smtClean="0"/>
            <a:t>3</a:t>
          </a:r>
          <a:endParaRPr lang="en-GB" sz="2000" b="1" dirty="0"/>
        </a:p>
      </dgm:t>
    </dgm:pt>
    <dgm:pt modelId="{7C3C5619-A1EC-4734-B393-936EFA82D42A}" type="parTrans" cxnId="{162151EB-5311-4CB3-9B9E-AA12741BB24E}">
      <dgm:prSet/>
      <dgm:spPr/>
      <dgm:t>
        <a:bodyPr/>
        <a:lstStyle/>
        <a:p>
          <a:endParaRPr lang="en-GB"/>
        </a:p>
      </dgm:t>
    </dgm:pt>
    <dgm:pt modelId="{409F55D5-4D4C-47F4-B510-CBCC44F67A0F}" type="sibTrans" cxnId="{162151EB-5311-4CB3-9B9E-AA12741BB24E}">
      <dgm:prSet/>
      <dgm:spPr/>
      <dgm:t>
        <a:bodyPr/>
        <a:lstStyle/>
        <a:p>
          <a:endParaRPr lang="en-GB"/>
        </a:p>
      </dgm:t>
    </dgm:pt>
    <dgm:pt modelId="{53ED297B-C942-4EE8-9C89-17164C9D5236}">
      <dgm:prSet phldrT="[Text]" custT="1"/>
      <dgm:spPr/>
      <dgm:t>
        <a:bodyPr/>
        <a:lstStyle/>
        <a:p>
          <a:r>
            <a:rPr lang="en-GB" sz="2000" b="1" dirty="0" smtClean="0"/>
            <a:t>5 Excellent</a:t>
          </a:r>
          <a:endParaRPr lang="en-GB" sz="2000" b="1" dirty="0"/>
        </a:p>
      </dgm:t>
    </dgm:pt>
    <dgm:pt modelId="{CCFCE312-F5C4-41B8-93B2-72C41BE8EB84}" type="parTrans" cxnId="{9EF59853-978E-479D-9D82-90BD9E806B3A}">
      <dgm:prSet/>
      <dgm:spPr/>
      <dgm:t>
        <a:bodyPr/>
        <a:lstStyle/>
        <a:p>
          <a:endParaRPr lang="en-GB"/>
        </a:p>
      </dgm:t>
    </dgm:pt>
    <dgm:pt modelId="{C01AC541-0216-418A-A6DF-66558EA682AB}" type="sibTrans" cxnId="{9EF59853-978E-479D-9D82-90BD9E806B3A}">
      <dgm:prSet/>
      <dgm:spPr/>
      <dgm:t>
        <a:bodyPr/>
        <a:lstStyle/>
        <a:p>
          <a:endParaRPr lang="en-GB"/>
        </a:p>
      </dgm:t>
    </dgm:pt>
    <dgm:pt modelId="{566B6117-0BDF-44A1-9CD7-C5BD83A0E98D}">
      <dgm:prSet phldrT="[Text]" custT="1"/>
      <dgm:spPr/>
      <dgm:t>
        <a:bodyPr/>
        <a:lstStyle/>
        <a:p>
          <a:r>
            <a:rPr lang="en-GB" sz="2000" b="1" dirty="0" smtClean="0"/>
            <a:t>2</a:t>
          </a:r>
          <a:endParaRPr lang="en-GB" sz="2000" b="1" dirty="0"/>
        </a:p>
      </dgm:t>
    </dgm:pt>
    <dgm:pt modelId="{226C66FC-368C-4CDA-BB17-249D19FF3A0C}" type="parTrans" cxnId="{0F79279F-FABA-44E0-A3D8-D898E9A5980E}">
      <dgm:prSet/>
      <dgm:spPr/>
      <dgm:t>
        <a:bodyPr/>
        <a:lstStyle/>
        <a:p>
          <a:endParaRPr lang="en-GB"/>
        </a:p>
      </dgm:t>
    </dgm:pt>
    <dgm:pt modelId="{38049703-EB2F-484B-A9C1-7EC687C26D4A}" type="sibTrans" cxnId="{0F79279F-FABA-44E0-A3D8-D898E9A5980E}">
      <dgm:prSet/>
      <dgm:spPr/>
      <dgm:t>
        <a:bodyPr/>
        <a:lstStyle/>
        <a:p>
          <a:endParaRPr lang="en-GB"/>
        </a:p>
      </dgm:t>
    </dgm:pt>
    <dgm:pt modelId="{9D347A8A-034D-415F-9FFF-F8647E709A0C}">
      <dgm:prSet phldrT="[Text]" custT="1"/>
      <dgm:spPr/>
      <dgm:t>
        <a:bodyPr/>
        <a:lstStyle/>
        <a:p>
          <a:r>
            <a:rPr lang="en-GB" sz="2000" b="1" dirty="0" smtClean="0"/>
            <a:t>4</a:t>
          </a:r>
          <a:endParaRPr lang="en-GB" sz="2000" b="1" dirty="0"/>
        </a:p>
      </dgm:t>
    </dgm:pt>
    <dgm:pt modelId="{32E63734-D85E-4043-9EAC-DA85AC65910D}" type="parTrans" cxnId="{6D852253-34A5-46DE-A6B4-8369CAACA43A}">
      <dgm:prSet/>
      <dgm:spPr/>
      <dgm:t>
        <a:bodyPr/>
        <a:lstStyle/>
        <a:p>
          <a:endParaRPr lang="en-GB"/>
        </a:p>
      </dgm:t>
    </dgm:pt>
    <dgm:pt modelId="{17F77296-0C61-4438-82A6-33568A7727ED}" type="sibTrans" cxnId="{6D852253-34A5-46DE-A6B4-8369CAACA43A}">
      <dgm:prSet/>
      <dgm:spPr/>
      <dgm:t>
        <a:bodyPr/>
        <a:lstStyle/>
        <a:p>
          <a:endParaRPr lang="en-GB"/>
        </a:p>
      </dgm:t>
    </dgm:pt>
    <dgm:pt modelId="{88BEB91F-1542-446A-9F5C-167B535A294B}" type="pres">
      <dgm:prSet presAssocID="{81DBF09E-E046-4654-BA4D-EBA0C21A0B41}" presName="Name0" presStyleCnt="0">
        <dgm:presLayoutVars>
          <dgm:dir/>
          <dgm:resizeHandles val="exact"/>
        </dgm:presLayoutVars>
      </dgm:prSet>
      <dgm:spPr/>
    </dgm:pt>
    <dgm:pt modelId="{89EC63F8-D4F7-45C6-89C9-109902FE3695}" type="pres">
      <dgm:prSet presAssocID="{81DBF09E-E046-4654-BA4D-EBA0C21A0B41}" presName="fgShape" presStyleLbl="fgShp" presStyleIdx="0" presStyleCnt="1" custScaleX="108696" custLinFactNeighborX="-1059" custLinFactNeighborY="-7759"/>
      <dgm:spPr>
        <a:solidFill>
          <a:schemeClr val="bg1"/>
        </a:solidFill>
      </dgm:spPr>
    </dgm:pt>
    <dgm:pt modelId="{7877AD6C-FCFF-4D2E-AF70-FF26976DE865}" type="pres">
      <dgm:prSet presAssocID="{81DBF09E-E046-4654-BA4D-EBA0C21A0B41}" presName="linComp" presStyleCnt="0"/>
      <dgm:spPr/>
    </dgm:pt>
    <dgm:pt modelId="{2F1B2501-9681-43B4-91F6-C160EA8AA86C}" type="pres">
      <dgm:prSet presAssocID="{B2060942-D06E-4B0F-B0BA-795F772F44D5}" presName="compNode" presStyleCnt="0"/>
      <dgm:spPr/>
    </dgm:pt>
    <dgm:pt modelId="{AC9212DF-BD2B-48A3-A33B-BB18D4604C0B}" type="pres">
      <dgm:prSet presAssocID="{B2060942-D06E-4B0F-B0BA-795F772F44D5}" presName="bkgdShape" presStyleLbl="node1" presStyleIdx="0" presStyleCnt="5"/>
      <dgm:spPr/>
      <dgm:t>
        <a:bodyPr/>
        <a:lstStyle/>
        <a:p>
          <a:endParaRPr lang="en-GB"/>
        </a:p>
      </dgm:t>
    </dgm:pt>
    <dgm:pt modelId="{514E8CE3-57E1-4395-8488-57F060AA324B}" type="pres">
      <dgm:prSet presAssocID="{B2060942-D06E-4B0F-B0BA-795F772F44D5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05A733-2895-48DD-931F-85E93B961CCD}" type="pres">
      <dgm:prSet presAssocID="{B2060942-D06E-4B0F-B0BA-795F772F44D5}" presName="invisiNode" presStyleLbl="node1" presStyleIdx="0" presStyleCnt="5"/>
      <dgm:spPr/>
    </dgm:pt>
    <dgm:pt modelId="{4549CD5C-FD3C-4598-84F4-37EEC133B64F}" type="pres">
      <dgm:prSet presAssocID="{B2060942-D06E-4B0F-B0BA-795F772F44D5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523C667-427F-4E1A-8CB1-52FE2F7634A6}" type="pres">
      <dgm:prSet presAssocID="{61DBEC32-3FE8-472C-9BF0-30D5A5DEB728}" presName="sibTrans" presStyleLbl="sibTrans2D1" presStyleIdx="0" presStyleCnt="0"/>
      <dgm:spPr/>
      <dgm:t>
        <a:bodyPr/>
        <a:lstStyle/>
        <a:p>
          <a:endParaRPr lang="en-GB"/>
        </a:p>
      </dgm:t>
    </dgm:pt>
    <dgm:pt modelId="{E882281A-87FE-41D1-B058-272C698AB0A7}" type="pres">
      <dgm:prSet presAssocID="{566B6117-0BDF-44A1-9CD7-C5BD83A0E98D}" presName="compNode" presStyleCnt="0"/>
      <dgm:spPr/>
    </dgm:pt>
    <dgm:pt modelId="{413133EE-EAC7-43A1-B15B-B51BF43F329E}" type="pres">
      <dgm:prSet presAssocID="{566B6117-0BDF-44A1-9CD7-C5BD83A0E98D}" presName="bkgdShape" presStyleLbl="node1" presStyleIdx="1" presStyleCnt="5"/>
      <dgm:spPr/>
      <dgm:t>
        <a:bodyPr/>
        <a:lstStyle/>
        <a:p>
          <a:endParaRPr lang="en-GB"/>
        </a:p>
      </dgm:t>
    </dgm:pt>
    <dgm:pt modelId="{ACA02738-3A7F-48B5-AB68-F964DDB0EB6C}" type="pres">
      <dgm:prSet presAssocID="{566B6117-0BDF-44A1-9CD7-C5BD83A0E98D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C32924-3C72-43ED-B71D-22C90AE0115F}" type="pres">
      <dgm:prSet presAssocID="{566B6117-0BDF-44A1-9CD7-C5BD83A0E98D}" presName="invisiNode" presStyleLbl="node1" presStyleIdx="1" presStyleCnt="5"/>
      <dgm:spPr/>
    </dgm:pt>
    <dgm:pt modelId="{DA0D98F9-E5D7-415D-927B-E21FF6A82BF5}" type="pres">
      <dgm:prSet presAssocID="{566B6117-0BDF-44A1-9CD7-C5BD83A0E98D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4F8E417-2F4F-4661-B0D9-DD568F601C98}" type="pres">
      <dgm:prSet presAssocID="{38049703-EB2F-484B-A9C1-7EC687C26D4A}" presName="sibTrans" presStyleLbl="sibTrans2D1" presStyleIdx="0" presStyleCnt="0"/>
      <dgm:spPr/>
      <dgm:t>
        <a:bodyPr/>
        <a:lstStyle/>
        <a:p>
          <a:endParaRPr lang="en-GB"/>
        </a:p>
      </dgm:t>
    </dgm:pt>
    <dgm:pt modelId="{1D3C7584-F075-4190-BCE6-7B5B2DF8687B}" type="pres">
      <dgm:prSet presAssocID="{B76D307F-FBB5-4648-BE81-3C51EA50B28B}" presName="compNode" presStyleCnt="0"/>
      <dgm:spPr/>
    </dgm:pt>
    <dgm:pt modelId="{A6D12D95-A324-43A8-8D66-8E8CAA1FDB0C}" type="pres">
      <dgm:prSet presAssocID="{B76D307F-FBB5-4648-BE81-3C51EA50B28B}" presName="bkgdShape" presStyleLbl="node1" presStyleIdx="2" presStyleCnt="5"/>
      <dgm:spPr/>
      <dgm:t>
        <a:bodyPr/>
        <a:lstStyle/>
        <a:p>
          <a:endParaRPr lang="en-GB"/>
        </a:p>
      </dgm:t>
    </dgm:pt>
    <dgm:pt modelId="{9B861617-5E58-49FD-AF2F-1F4F8E4CB253}" type="pres">
      <dgm:prSet presAssocID="{B76D307F-FBB5-4648-BE81-3C51EA50B28B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52B683-FE89-4BB9-8126-3EA4FA8A6AD6}" type="pres">
      <dgm:prSet presAssocID="{B76D307F-FBB5-4648-BE81-3C51EA50B28B}" presName="invisiNode" presStyleLbl="node1" presStyleIdx="2" presStyleCnt="5"/>
      <dgm:spPr/>
    </dgm:pt>
    <dgm:pt modelId="{7C09CFEA-E5BF-4475-BD91-1C8A95370190}" type="pres">
      <dgm:prSet presAssocID="{B76D307F-FBB5-4648-BE81-3C51EA50B28B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BECF3D2D-2208-4C8B-B988-15D40AF2FE66}" type="pres">
      <dgm:prSet presAssocID="{409F55D5-4D4C-47F4-B510-CBCC44F67A0F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D03085F-E0B1-4AB0-993B-DFA36C5883AE}" type="pres">
      <dgm:prSet presAssocID="{9D347A8A-034D-415F-9FFF-F8647E709A0C}" presName="compNode" presStyleCnt="0"/>
      <dgm:spPr/>
    </dgm:pt>
    <dgm:pt modelId="{F50C5988-F92C-46BF-90E3-5569F99DFF77}" type="pres">
      <dgm:prSet presAssocID="{9D347A8A-034D-415F-9FFF-F8647E709A0C}" presName="bkgdShape" presStyleLbl="node1" presStyleIdx="3" presStyleCnt="5"/>
      <dgm:spPr/>
      <dgm:t>
        <a:bodyPr/>
        <a:lstStyle/>
        <a:p>
          <a:endParaRPr lang="en-GB"/>
        </a:p>
      </dgm:t>
    </dgm:pt>
    <dgm:pt modelId="{CD93C27D-12BA-42A7-B25D-39891247398A}" type="pres">
      <dgm:prSet presAssocID="{9D347A8A-034D-415F-9FFF-F8647E709A0C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7F2C9C-ACCB-41E4-B32A-17FBA7689E4C}" type="pres">
      <dgm:prSet presAssocID="{9D347A8A-034D-415F-9FFF-F8647E709A0C}" presName="invisiNode" presStyleLbl="node1" presStyleIdx="3" presStyleCnt="5"/>
      <dgm:spPr/>
    </dgm:pt>
    <dgm:pt modelId="{AE1A0705-0FF7-4DE3-9890-68D0B09747FE}" type="pres">
      <dgm:prSet presAssocID="{9D347A8A-034D-415F-9FFF-F8647E709A0C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05E83C4-AAF0-40C9-AD82-F6151451E48C}" type="pres">
      <dgm:prSet presAssocID="{17F77296-0C61-4438-82A6-33568A7727ED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58E0EFB-CAC6-4F4A-81A0-1E87A6BE1C17}" type="pres">
      <dgm:prSet presAssocID="{53ED297B-C942-4EE8-9C89-17164C9D5236}" presName="compNode" presStyleCnt="0"/>
      <dgm:spPr/>
    </dgm:pt>
    <dgm:pt modelId="{724EB951-2B4A-4450-A1E0-7B2B0B61731C}" type="pres">
      <dgm:prSet presAssocID="{53ED297B-C942-4EE8-9C89-17164C9D5236}" presName="bkgdShape" presStyleLbl="node1" presStyleIdx="4" presStyleCnt="5"/>
      <dgm:spPr/>
      <dgm:t>
        <a:bodyPr/>
        <a:lstStyle/>
        <a:p>
          <a:endParaRPr lang="en-GB"/>
        </a:p>
      </dgm:t>
    </dgm:pt>
    <dgm:pt modelId="{DB4811D6-495C-41BF-9FA1-DB810E992FE0}" type="pres">
      <dgm:prSet presAssocID="{53ED297B-C942-4EE8-9C89-17164C9D5236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59704E-0992-4384-835C-40E20728760C}" type="pres">
      <dgm:prSet presAssocID="{53ED297B-C942-4EE8-9C89-17164C9D5236}" presName="invisiNode" presStyleLbl="node1" presStyleIdx="4" presStyleCnt="5"/>
      <dgm:spPr/>
    </dgm:pt>
    <dgm:pt modelId="{732C8701-DDC3-4EE4-A59C-B29269F4BA12}" type="pres">
      <dgm:prSet presAssocID="{53ED297B-C942-4EE8-9C89-17164C9D5236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68CA1AC7-DF36-4AA8-8868-655C09DEBBDB}" type="presOf" srcId="{409F55D5-4D4C-47F4-B510-CBCC44F67A0F}" destId="{BECF3D2D-2208-4C8B-B988-15D40AF2FE66}" srcOrd="0" destOrd="0" presId="urn:microsoft.com/office/officeart/2005/8/layout/hList7#1"/>
    <dgm:cxn modelId="{6605BBEC-F33B-4C62-B0D1-9A531329A5C2}" type="presOf" srcId="{566B6117-0BDF-44A1-9CD7-C5BD83A0E98D}" destId="{ACA02738-3A7F-48B5-AB68-F964DDB0EB6C}" srcOrd="1" destOrd="0" presId="urn:microsoft.com/office/officeart/2005/8/layout/hList7#1"/>
    <dgm:cxn modelId="{D0693227-BB7D-41F9-8951-044E94305708}" type="presOf" srcId="{61DBEC32-3FE8-472C-9BF0-30D5A5DEB728}" destId="{F523C667-427F-4E1A-8CB1-52FE2F7634A6}" srcOrd="0" destOrd="0" presId="urn:microsoft.com/office/officeart/2005/8/layout/hList7#1"/>
    <dgm:cxn modelId="{2F11AF4F-6E20-458E-9F53-6437E25028BA}" type="presOf" srcId="{9D347A8A-034D-415F-9FFF-F8647E709A0C}" destId="{CD93C27D-12BA-42A7-B25D-39891247398A}" srcOrd="1" destOrd="0" presId="urn:microsoft.com/office/officeart/2005/8/layout/hList7#1"/>
    <dgm:cxn modelId="{0F79279F-FABA-44E0-A3D8-D898E9A5980E}" srcId="{81DBF09E-E046-4654-BA4D-EBA0C21A0B41}" destId="{566B6117-0BDF-44A1-9CD7-C5BD83A0E98D}" srcOrd="1" destOrd="0" parTransId="{226C66FC-368C-4CDA-BB17-249D19FF3A0C}" sibTransId="{38049703-EB2F-484B-A9C1-7EC687C26D4A}"/>
    <dgm:cxn modelId="{A9969E53-3820-4DBD-B072-124EF5BB3F6C}" type="presOf" srcId="{53ED297B-C942-4EE8-9C89-17164C9D5236}" destId="{DB4811D6-495C-41BF-9FA1-DB810E992FE0}" srcOrd="1" destOrd="0" presId="urn:microsoft.com/office/officeart/2005/8/layout/hList7#1"/>
    <dgm:cxn modelId="{AB45AF34-1F79-42D6-967D-FD4C7C5D871D}" type="presOf" srcId="{B76D307F-FBB5-4648-BE81-3C51EA50B28B}" destId="{A6D12D95-A324-43A8-8D66-8E8CAA1FDB0C}" srcOrd="0" destOrd="0" presId="urn:microsoft.com/office/officeart/2005/8/layout/hList7#1"/>
    <dgm:cxn modelId="{B4C839A9-4B87-4205-A64E-D168B3022B3A}" type="presOf" srcId="{38049703-EB2F-484B-A9C1-7EC687C26D4A}" destId="{F4F8E417-2F4F-4661-B0D9-DD568F601C98}" srcOrd="0" destOrd="0" presId="urn:microsoft.com/office/officeart/2005/8/layout/hList7#1"/>
    <dgm:cxn modelId="{6D852253-34A5-46DE-A6B4-8369CAACA43A}" srcId="{81DBF09E-E046-4654-BA4D-EBA0C21A0B41}" destId="{9D347A8A-034D-415F-9FFF-F8647E709A0C}" srcOrd="3" destOrd="0" parTransId="{32E63734-D85E-4043-9EAC-DA85AC65910D}" sibTransId="{17F77296-0C61-4438-82A6-33568A7727ED}"/>
    <dgm:cxn modelId="{969AC6F8-1310-4019-B5C2-F0A7F05DFF37}" type="presOf" srcId="{9D347A8A-034D-415F-9FFF-F8647E709A0C}" destId="{F50C5988-F92C-46BF-90E3-5569F99DFF77}" srcOrd="0" destOrd="0" presId="urn:microsoft.com/office/officeart/2005/8/layout/hList7#1"/>
    <dgm:cxn modelId="{60D8B8B0-8142-4DE2-A0B6-D60D45DA3CCE}" srcId="{81DBF09E-E046-4654-BA4D-EBA0C21A0B41}" destId="{B2060942-D06E-4B0F-B0BA-795F772F44D5}" srcOrd="0" destOrd="0" parTransId="{59D6AC34-B349-4FEC-BEFB-01EEC8FE5116}" sibTransId="{61DBEC32-3FE8-472C-9BF0-30D5A5DEB728}"/>
    <dgm:cxn modelId="{A7D86BE0-8F8B-4DBB-9021-72C8DC779091}" type="presOf" srcId="{B2060942-D06E-4B0F-B0BA-795F772F44D5}" destId="{514E8CE3-57E1-4395-8488-57F060AA324B}" srcOrd="1" destOrd="0" presId="urn:microsoft.com/office/officeart/2005/8/layout/hList7#1"/>
    <dgm:cxn modelId="{BFE44975-44FA-4652-B0C6-279621C05249}" type="presOf" srcId="{566B6117-0BDF-44A1-9CD7-C5BD83A0E98D}" destId="{413133EE-EAC7-43A1-B15B-B51BF43F329E}" srcOrd="0" destOrd="0" presId="urn:microsoft.com/office/officeart/2005/8/layout/hList7#1"/>
    <dgm:cxn modelId="{9EF59853-978E-479D-9D82-90BD9E806B3A}" srcId="{81DBF09E-E046-4654-BA4D-EBA0C21A0B41}" destId="{53ED297B-C942-4EE8-9C89-17164C9D5236}" srcOrd="4" destOrd="0" parTransId="{CCFCE312-F5C4-41B8-93B2-72C41BE8EB84}" sibTransId="{C01AC541-0216-418A-A6DF-66558EA682AB}"/>
    <dgm:cxn modelId="{9A90AE1E-45A2-4F46-8294-10D41FC4B001}" type="presOf" srcId="{B2060942-D06E-4B0F-B0BA-795F772F44D5}" destId="{AC9212DF-BD2B-48A3-A33B-BB18D4604C0B}" srcOrd="0" destOrd="0" presId="urn:microsoft.com/office/officeart/2005/8/layout/hList7#1"/>
    <dgm:cxn modelId="{162151EB-5311-4CB3-9B9E-AA12741BB24E}" srcId="{81DBF09E-E046-4654-BA4D-EBA0C21A0B41}" destId="{B76D307F-FBB5-4648-BE81-3C51EA50B28B}" srcOrd="2" destOrd="0" parTransId="{7C3C5619-A1EC-4734-B393-936EFA82D42A}" sibTransId="{409F55D5-4D4C-47F4-B510-CBCC44F67A0F}"/>
    <dgm:cxn modelId="{86F0D9C2-9CFE-429D-A612-8F612FEA64BA}" type="presOf" srcId="{B76D307F-FBB5-4648-BE81-3C51EA50B28B}" destId="{9B861617-5E58-49FD-AF2F-1F4F8E4CB253}" srcOrd="1" destOrd="0" presId="urn:microsoft.com/office/officeart/2005/8/layout/hList7#1"/>
    <dgm:cxn modelId="{153199CF-588E-428E-8F62-BE51E332D610}" type="presOf" srcId="{17F77296-0C61-4438-82A6-33568A7727ED}" destId="{805E83C4-AAF0-40C9-AD82-F6151451E48C}" srcOrd="0" destOrd="0" presId="urn:microsoft.com/office/officeart/2005/8/layout/hList7#1"/>
    <dgm:cxn modelId="{AB4CE29A-05A4-402D-AD49-F3C81DAEA2E8}" type="presOf" srcId="{81DBF09E-E046-4654-BA4D-EBA0C21A0B41}" destId="{88BEB91F-1542-446A-9F5C-167B535A294B}" srcOrd="0" destOrd="0" presId="urn:microsoft.com/office/officeart/2005/8/layout/hList7#1"/>
    <dgm:cxn modelId="{D9715A65-2230-4A59-A5F6-28BB1B0FBCD5}" type="presOf" srcId="{53ED297B-C942-4EE8-9C89-17164C9D5236}" destId="{724EB951-2B4A-4450-A1E0-7B2B0B61731C}" srcOrd="0" destOrd="0" presId="urn:microsoft.com/office/officeart/2005/8/layout/hList7#1"/>
    <dgm:cxn modelId="{7519525F-7BFD-48D2-9F20-E4F1CF0DE08D}" type="presParOf" srcId="{88BEB91F-1542-446A-9F5C-167B535A294B}" destId="{89EC63F8-D4F7-45C6-89C9-109902FE3695}" srcOrd="0" destOrd="0" presId="urn:microsoft.com/office/officeart/2005/8/layout/hList7#1"/>
    <dgm:cxn modelId="{4953B1E3-CDB0-49A9-9C80-90A04420FC92}" type="presParOf" srcId="{88BEB91F-1542-446A-9F5C-167B535A294B}" destId="{7877AD6C-FCFF-4D2E-AF70-FF26976DE865}" srcOrd="1" destOrd="0" presId="urn:microsoft.com/office/officeart/2005/8/layout/hList7#1"/>
    <dgm:cxn modelId="{2691BB95-D9C6-4225-9B02-A034B5133B0B}" type="presParOf" srcId="{7877AD6C-FCFF-4D2E-AF70-FF26976DE865}" destId="{2F1B2501-9681-43B4-91F6-C160EA8AA86C}" srcOrd="0" destOrd="0" presId="urn:microsoft.com/office/officeart/2005/8/layout/hList7#1"/>
    <dgm:cxn modelId="{B8C68DA8-3F10-4DAB-8C75-FB1EE460B6F3}" type="presParOf" srcId="{2F1B2501-9681-43B4-91F6-C160EA8AA86C}" destId="{AC9212DF-BD2B-48A3-A33B-BB18D4604C0B}" srcOrd="0" destOrd="0" presId="urn:microsoft.com/office/officeart/2005/8/layout/hList7#1"/>
    <dgm:cxn modelId="{E6BF18AC-A420-4B75-8D1C-8F2397448B4E}" type="presParOf" srcId="{2F1B2501-9681-43B4-91F6-C160EA8AA86C}" destId="{514E8CE3-57E1-4395-8488-57F060AA324B}" srcOrd="1" destOrd="0" presId="urn:microsoft.com/office/officeart/2005/8/layout/hList7#1"/>
    <dgm:cxn modelId="{035F62C2-1D3C-44CF-A98C-73F5EC2458F0}" type="presParOf" srcId="{2F1B2501-9681-43B4-91F6-C160EA8AA86C}" destId="{C405A733-2895-48DD-931F-85E93B961CCD}" srcOrd="2" destOrd="0" presId="urn:microsoft.com/office/officeart/2005/8/layout/hList7#1"/>
    <dgm:cxn modelId="{14201582-8A1C-46EC-8854-4F9153445E26}" type="presParOf" srcId="{2F1B2501-9681-43B4-91F6-C160EA8AA86C}" destId="{4549CD5C-FD3C-4598-84F4-37EEC133B64F}" srcOrd="3" destOrd="0" presId="urn:microsoft.com/office/officeart/2005/8/layout/hList7#1"/>
    <dgm:cxn modelId="{BDC4ADF0-649D-4541-937D-6EBE37A03A91}" type="presParOf" srcId="{7877AD6C-FCFF-4D2E-AF70-FF26976DE865}" destId="{F523C667-427F-4E1A-8CB1-52FE2F7634A6}" srcOrd="1" destOrd="0" presId="urn:microsoft.com/office/officeart/2005/8/layout/hList7#1"/>
    <dgm:cxn modelId="{4D14D44F-DFA7-4B28-8666-8AB3B12FD302}" type="presParOf" srcId="{7877AD6C-FCFF-4D2E-AF70-FF26976DE865}" destId="{E882281A-87FE-41D1-B058-272C698AB0A7}" srcOrd="2" destOrd="0" presId="urn:microsoft.com/office/officeart/2005/8/layout/hList7#1"/>
    <dgm:cxn modelId="{BF738536-CBD2-4745-91B4-1E148682327B}" type="presParOf" srcId="{E882281A-87FE-41D1-B058-272C698AB0A7}" destId="{413133EE-EAC7-43A1-B15B-B51BF43F329E}" srcOrd="0" destOrd="0" presId="urn:microsoft.com/office/officeart/2005/8/layout/hList7#1"/>
    <dgm:cxn modelId="{94BBEC26-E641-4D23-B4EC-9E57DD88705A}" type="presParOf" srcId="{E882281A-87FE-41D1-B058-272C698AB0A7}" destId="{ACA02738-3A7F-48B5-AB68-F964DDB0EB6C}" srcOrd="1" destOrd="0" presId="urn:microsoft.com/office/officeart/2005/8/layout/hList7#1"/>
    <dgm:cxn modelId="{BE0FC183-7F9E-433C-B2E3-1E6323B5E5C2}" type="presParOf" srcId="{E882281A-87FE-41D1-B058-272C698AB0A7}" destId="{EAC32924-3C72-43ED-B71D-22C90AE0115F}" srcOrd="2" destOrd="0" presId="urn:microsoft.com/office/officeart/2005/8/layout/hList7#1"/>
    <dgm:cxn modelId="{FF5A2BBE-53E2-4F2D-993D-A6D9D812F755}" type="presParOf" srcId="{E882281A-87FE-41D1-B058-272C698AB0A7}" destId="{DA0D98F9-E5D7-415D-927B-E21FF6A82BF5}" srcOrd="3" destOrd="0" presId="urn:microsoft.com/office/officeart/2005/8/layout/hList7#1"/>
    <dgm:cxn modelId="{F55D3009-E148-4DF3-BD2A-01169394EDAB}" type="presParOf" srcId="{7877AD6C-FCFF-4D2E-AF70-FF26976DE865}" destId="{F4F8E417-2F4F-4661-B0D9-DD568F601C98}" srcOrd="3" destOrd="0" presId="urn:microsoft.com/office/officeart/2005/8/layout/hList7#1"/>
    <dgm:cxn modelId="{B41D3486-E8B4-41D9-A5D9-1805AF8043C0}" type="presParOf" srcId="{7877AD6C-FCFF-4D2E-AF70-FF26976DE865}" destId="{1D3C7584-F075-4190-BCE6-7B5B2DF8687B}" srcOrd="4" destOrd="0" presId="urn:microsoft.com/office/officeart/2005/8/layout/hList7#1"/>
    <dgm:cxn modelId="{56E6CB75-77E2-4464-B538-86BC3DBF0BA3}" type="presParOf" srcId="{1D3C7584-F075-4190-BCE6-7B5B2DF8687B}" destId="{A6D12D95-A324-43A8-8D66-8E8CAA1FDB0C}" srcOrd="0" destOrd="0" presId="urn:microsoft.com/office/officeart/2005/8/layout/hList7#1"/>
    <dgm:cxn modelId="{732C008D-0D35-4CB2-A51E-D61BCC525611}" type="presParOf" srcId="{1D3C7584-F075-4190-BCE6-7B5B2DF8687B}" destId="{9B861617-5E58-49FD-AF2F-1F4F8E4CB253}" srcOrd="1" destOrd="0" presId="urn:microsoft.com/office/officeart/2005/8/layout/hList7#1"/>
    <dgm:cxn modelId="{540AC69D-4612-4041-A431-BEF913536F7C}" type="presParOf" srcId="{1D3C7584-F075-4190-BCE6-7B5B2DF8687B}" destId="{6F52B683-FE89-4BB9-8126-3EA4FA8A6AD6}" srcOrd="2" destOrd="0" presId="urn:microsoft.com/office/officeart/2005/8/layout/hList7#1"/>
    <dgm:cxn modelId="{1B5198F8-79EB-488B-BB95-0A2E8C2BA997}" type="presParOf" srcId="{1D3C7584-F075-4190-BCE6-7B5B2DF8687B}" destId="{7C09CFEA-E5BF-4475-BD91-1C8A95370190}" srcOrd="3" destOrd="0" presId="urn:microsoft.com/office/officeart/2005/8/layout/hList7#1"/>
    <dgm:cxn modelId="{86D71CFD-11EC-4E18-B8F9-4CBD60452CA9}" type="presParOf" srcId="{7877AD6C-FCFF-4D2E-AF70-FF26976DE865}" destId="{BECF3D2D-2208-4C8B-B988-15D40AF2FE66}" srcOrd="5" destOrd="0" presId="urn:microsoft.com/office/officeart/2005/8/layout/hList7#1"/>
    <dgm:cxn modelId="{2E210556-92C8-41EC-84E3-2CD34D018E3F}" type="presParOf" srcId="{7877AD6C-FCFF-4D2E-AF70-FF26976DE865}" destId="{5D03085F-E0B1-4AB0-993B-DFA36C5883AE}" srcOrd="6" destOrd="0" presId="urn:microsoft.com/office/officeart/2005/8/layout/hList7#1"/>
    <dgm:cxn modelId="{46315CAC-BE99-4E2D-86BF-7F3DFB370FDD}" type="presParOf" srcId="{5D03085F-E0B1-4AB0-993B-DFA36C5883AE}" destId="{F50C5988-F92C-46BF-90E3-5569F99DFF77}" srcOrd="0" destOrd="0" presId="urn:microsoft.com/office/officeart/2005/8/layout/hList7#1"/>
    <dgm:cxn modelId="{8414788B-5EA1-417C-94FF-4CA76C34CD57}" type="presParOf" srcId="{5D03085F-E0B1-4AB0-993B-DFA36C5883AE}" destId="{CD93C27D-12BA-42A7-B25D-39891247398A}" srcOrd="1" destOrd="0" presId="urn:microsoft.com/office/officeart/2005/8/layout/hList7#1"/>
    <dgm:cxn modelId="{292B8EA9-B509-46A2-918F-285F86480BE3}" type="presParOf" srcId="{5D03085F-E0B1-4AB0-993B-DFA36C5883AE}" destId="{4B7F2C9C-ACCB-41E4-B32A-17FBA7689E4C}" srcOrd="2" destOrd="0" presId="urn:microsoft.com/office/officeart/2005/8/layout/hList7#1"/>
    <dgm:cxn modelId="{D3EBAFAB-008B-460E-95A6-30687BFF30DC}" type="presParOf" srcId="{5D03085F-E0B1-4AB0-993B-DFA36C5883AE}" destId="{AE1A0705-0FF7-4DE3-9890-68D0B09747FE}" srcOrd="3" destOrd="0" presId="urn:microsoft.com/office/officeart/2005/8/layout/hList7#1"/>
    <dgm:cxn modelId="{B440B643-CF5F-41B3-B906-613A013AA87A}" type="presParOf" srcId="{7877AD6C-FCFF-4D2E-AF70-FF26976DE865}" destId="{805E83C4-AAF0-40C9-AD82-F6151451E48C}" srcOrd="7" destOrd="0" presId="urn:microsoft.com/office/officeart/2005/8/layout/hList7#1"/>
    <dgm:cxn modelId="{6E1118E5-3DB5-42AB-9353-D5C3117A49C7}" type="presParOf" srcId="{7877AD6C-FCFF-4D2E-AF70-FF26976DE865}" destId="{558E0EFB-CAC6-4F4A-81A0-1E87A6BE1C17}" srcOrd="8" destOrd="0" presId="urn:microsoft.com/office/officeart/2005/8/layout/hList7#1"/>
    <dgm:cxn modelId="{DBAC6C4E-FC4F-48D6-A5F6-65414BFEB512}" type="presParOf" srcId="{558E0EFB-CAC6-4F4A-81A0-1E87A6BE1C17}" destId="{724EB951-2B4A-4450-A1E0-7B2B0B61731C}" srcOrd="0" destOrd="0" presId="urn:microsoft.com/office/officeart/2005/8/layout/hList7#1"/>
    <dgm:cxn modelId="{21667669-B83F-4A4F-9D8F-AB4306746A31}" type="presParOf" srcId="{558E0EFB-CAC6-4F4A-81A0-1E87A6BE1C17}" destId="{DB4811D6-495C-41BF-9FA1-DB810E992FE0}" srcOrd="1" destOrd="0" presId="urn:microsoft.com/office/officeart/2005/8/layout/hList7#1"/>
    <dgm:cxn modelId="{41B29179-F8A2-41C4-A5E1-87432658C548}" type="presParOf" srcId="{558E0EFB-CAC6-4F4A-81A0-1E87A6BE1C17}" destId="{A859704E-0992-4384-835C-40E20728760C}" srcOrd="2" destOrd="0" presId="urn:microsoft.com/office/officeart/2005/8/layout/hList7#1"/>
    <dgm:cxn modelId="{DFF0DB2D-9708-4F91-B145-7BBD63E1D313}" type="presParOf" srcId="{558E0EFB-CAC6-4F4A-81A0-1E87A6BE1C17}" destId="{732C8701-DDC3-4EE4-A59C-B29269F4BA12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5A128D4-8434-4C54-B3A9-89AEA8D6A3EF}" type="doc">
      <dgm:prSet loTypeId="urn:microsoft.com/office/officeart/2005/8/layout/pList2#1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4CB22A1-7726-4787-A755-F54DB3546796}">
      <dgm:prSet phldrT="[Text]" custT="1"/>
      <dgm:spPr/>
      <dgm:t>
        <a:bodyPr/>
        <a:lstStyle/>
        <a:p>
          <a:r>
            <a:rPr lang="en-GB" sz="1600" dirty="0" smtClean="0"/>
            <a:t> </a:t>
          </a:r>
          <a:endParaRPr lang="en-GB" sz="2000" dirty="0"/>
        </a:p>
      </dgm:t>
    </dgm:pt>
    <dgm:pt modelId="{1637F598-1967-4A34-AEA2-9DE2816D1AF5}" type="parTrans" cxnId="{78FE0BD7-6637-4109-AB94-D62F0A833E0B}">
      <dgm:prSet/>
      <dgm:spPr/>
      <dgm:t>
        <a:bodyPr/>
        <a:lstStyle/>
        <a:p>
          <a:endParaRPr lang="en-GB"/>
        </a:p>
      </dgm:t>
    </dgm:pt>
    <dgm:pt modelId="{ACE117D1-FF02-4F3D-87CC-57B391FE21F4}" type="sibTrans" cxnId="{78FE0BD7-6637-4109-AB94-D62F0A833E0B}">
      <dgm:prSet/>
      <dgm:spPr/>
      <dgm:t>
        <a:bodyPr/>
        <a:lstStyle/>
        <a:p>
          <a:endParaRPr lang="en-GB"/>
        </a:p>
      </dgm:t>
    </dgm:pt>
    <dgm:pt modelId="{4635B8D6-3BD7-4661-BFBA-07F7F0CFA5D1}">
      <dgm:prSet phldrT="[Text]" custT="1"/>
      <dgm:spPr/>
      <dgm:t>
        <a:bodyPr/>
        <a:lstStyle/>
        <a:p>
          <a:endParaRPr lang="en-GB" sz="1400" dirty="0"/>
        </a:p>
      </dgm:t>
    </dgm:pt>
    <dgm:pt modelId="{8C790BC3-EA22-4E53-9107-9716ACDF9EAC}" type="parTrans" cxnId="{8BD1941C-7E92-4330-A8ED-608D8802B971}">
      <dgm:prSet/>
      <dgm:spPr/>
      <dgm:t>
        <a:bodyPr/>
        <a:lstStyle/>
        <a:p>
          <a:endParaRPr lang="en-GB"/>
        </a:p>
      </dgm:t>
    </dgm:pt>
    <dgm:pt modelId="{D2ABD55A-72E6-46BE-AFF2-F8504E0B06ED}" type="sibTrans" cxnId="{8BD1941C-7E92-4330-A8ED-608D8802B971}">
      <dgm:prSet/>
      <dgm:spPr/>
      <dgm:t>
        <a:bodyPr/>
        <a:lstStyle/>
        <a:p>
          <a:endParaRPr lang="en-GB"/>
        </a:p>
      </dgm:t>
    </dgm:pt>
    <dgm:pt modelId="{7E940ECB-F142-460B-822B-72C07B9FAD7B}">
      <dgm:prSet phldrT="[Text]" custT="1"/>
      <dgm:spPr/>
      <dgm:t>
        <a:bodyPr/>
        <a:lstStyle/>
        <a:p>
          <a:endParaRPr lang="en-GB" sz="1200" dirty="0" smtClean="0"/>
        </a:p>
        <a:p>
          <a:endParaRPr lang="en-GB" sz="1200" dirty="0"/>
        </a:p>
      </dgm:t>
    </dgm:pt>
    <dgm:pt modelId="{13F8EE4E-1BD3-4D83-9246-7DA5B456FCA8}" type="parTrans" cxnId="{6A62F2DC-7169-40F1-9763-4FD69EC3832B}">
      <dgm:prSet/>
      <dgm:spPr/>
      <dgm:t>
        <a:bodyPr/>
        <a:lstStyle/>
        <a:p>
          <a:endParaRPr lang="en-GB"/>
        </a:p>
      </dgm:t>
    </dgm:pt>
    <dgm:pt modelId="{CD16E8BE-2BFD-4FA7-9A51-05BA682959CB}" type="sibTrans" cxnId="{6A62F2DC-7169-40F1-9763-4FD69EC3832B}">
      <dgm:prSet/>
      <dgm:spPr/>
      <dgm:t>
        <a:bodyPr/>
        <a:lstStyle/>
        <a:p>
          <a:endParaRPr lang="en-GB"/>
        </a:p>
      </dgm:t>
    </dgm:pt>
    <dgm:pt modelId="{A2EB4254-FC2C-4AEC-93BC-C60860908BC4}">
      <dgm:prSet phldrT="[Text]" custT="1"/>
      <dgm:spPr/>
      <dgm:t>
        <a:bodyPr/>
        <a:lstStyle/>
        <a:p>
          <a:endParaRPr lang="en-GB" sz="2000" dirty="0"/>
        </a:p>
      </dgm:t>
    </dgm:pt>
    <dgm:pt modelId="{438068AD-B18D-41B2-A49D-006F807F8B29}" type="parTrans" cxnId="{BFF7E2DB-5B32-4FD8-A3D7-49B4C775705D}">
      <dgm:prSet/>
      <dgm:spPr/>
      <dgm:t>
        <a:bodyPr/>
        <a:lstStyle/>
        <a:p>
          <a:endParaRPr lang="en-GB"/>
        </a:p>
      </dgm:t>
    </dgm:pt>
    <dgm:pt modelId="{8AACDCCA-C8FB-4E28-9C21-7F11FAF3737B}" type="sibTrans" cxnId="{BFF7E2DB-5B32-4FD8-A3D7-49B4C775705D}">
      <dgm:prSet/>
      <dgm:spPr/>
      <dgm:t>
        <a:bodyPr/>
        <a:lstStyle/>
        <a:p>
          <a:endParaRPr lang="en-GB"/>
        </a:p>
      </dgm:t>
    </dgm:pt>
    <dgm:pt modelId="{A953FFC9-54B3-4240-A44D-9213C07BDF3F}">
      <dgm:prSet phldrT="[Text]" custT="1"/>
      <dgm:spPr/>
      <dgm:t>
        <a:bodyPr/>
        <a:lstStyle/>
        <a:p>
          <a:r>
            <a:rPr lang="en-GB" sz="1600" dirty="0" smtClean="0"/>
            <a:t>The clarity of the VMD’s product and batch recall procedure</a:t>
          </a:r>
          <a:endParaRPr lang="en-GB" sz="1600" dirty="0"/>
        </a:p>
      </dgm:t>
    </dgm:pt>
    <dgm:pt modelId="{E43E66BD-E9B9-44D6-9944-82A9C28B7C9B}" type="parTrans" cxnId="{734BAFD7-79EA-4097-A1F3-C9AAD2EC02E9}">
      <dgm:prSet/>
      <dgm:spPr/>
      <dgm:t>
        <a:bodyPr/>
        <a:lstStyle/>
        <a:p>
          <a:endParaRPr lang="en-GB"/>
        </a:p>
      </dgm:t>
    </dgm:pt>
    <dgm:pt modelId="{124FACAC-CEC0-4512-8FA2-1BA8862B2252}" type="sibTrans" cxnId="{734BAFD7-79EA-4097-A1F3-C9AAD2EC02E9}">
      <dgm:prSet/>
      <dgm:spPr/>
      <dgm:t>
        <a:bodyPr/>
        <a:lstStyle/>
        <a:p>
          <a:endParaRPr lang="en-GB"/>
        </a:p>
      </dgm:t>
    </dgm:pt>
    <dgm:pt modelId="{703DA721-8A4C-447B-8BE5-AAC5CF5E9B4A}">
      <dgm:prSet phldrT="[Text]" custT="1"/>
      <dgm:spPr/>
      <dgm:t>
        <a:bodyPr/>
        <a:lstStyle/>
        <a:p>
          <a:r>
            <a:rPr lang="en-GB" sz="1600" dirty="0" smtClean="0"/>
            <a:t>The usability of the product and batch recall procedure</a:t>
          </a:r>
          <a:endParaRPr lang="en-GB" sz="1600" dirty="0"/>
        </a:p>
      </dgm:t>
    </dgm:pt>
    <dgm:pt modelId="{9A5E64E5-E47E-473F-9F04-B16AB188761A}" type="parTrans" cxnId="{8F09CBD4-696D-46B5-9300-5824382398F4}">
      <dgm:prSet/>
      <dgm:spPr/>
      <dgm:t>
        <a:bodyPr/>
        <a:lstStyle/>
        <a:p>
          <a:endParaRPr lang="en-GB"/>
        </a:p>
      </dgm:t>
    </dgm:pt>
    <dgm:pt modelId="{EA8C212A-8C70-4B5B-AEF8-2F2467F90B1D}" type="sibTrans" cxnId="{8F09CBD4-696D-46B5-9300-5824382398F4}">
      <dgm:prSet/>
      <dgm:spPr/>
      <dgm:t>
        <a:bodyPr/>
        <a:lstStyle/>
        <a:p>
          <a:endParaRPr lang="en-GB"/>
        </a:p>
      </dgm:t>
    </dgm:pt>
    <dgm:pt modelId="{82BEB6A4-E550-4A0B-B67D-13A672A3C640}">
      <dgm:prSet phldrT="[Text]" custT="1"/>
      <dgm:spPr/>
      <dgm:t>
        <a:bodyPr/>
        <a:lstStyle/>
        <a:p>
          <a:endParaRPr lang="en-GB" sz="1600" dirty="0"/>
        </a:p>
      </dgm:t>
    </dgm:pt>
    <dgm:pt modelId="{25ED2BEB-BEB5-473D-AD3B-6195EFA43651}" type="parTrans" cxnId="{23F7A3E6-179F-4808-B274-044811270E27}">
      <dgm:prSet/>
      <dgm:spPr/>
      <dgm:t>
        <a:bodyPr/>
        <a:lstStyle/>
        <a:p>
          <a:endParaRPr lang="en-GB"/>
        </a:p>
      </dgm:t>
    </dgm:pt>
    <dgm:pt modelId="{43224BBA-464B-4ACB-B98D-F8F254F90386}" type="sibTrans" cxnId="{23F7A3E6-179F-4808-B274-044811270E27}">
      <dgm:prSet/>
      <dgm:spPr/>
      <dgm:t>
        <a:bodyPr/>
        <a:lstStyle/>
        <a:p>
          <a:endParaRPr lang="en-GB"/>
        </a:p>
      </dgm:t>
    </dgm:pt>
    <dgm:pt modelId="{E2FD80F4-4185-40B2-9E9D-EF14A2627DB4}" type="pres">
      <dgm:prSet presAssocID="{D5A128D4-8434-4C54-B3A9-89AEA8D6A3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29A169B-6CDB-4CC4-93DC-D306E4949839}" type="pres">
      <dgm:prSet presAssocID="{D5A128D4-8434-4C54-B3A9-89AEA8D6A3EF}" presName="bkgdShp" presStyleLbl="alignAccFollowNode1" presStyleIdx="0" presStyleCnt="1"/>
      <dgm:spPr/>
    </dgm:pt>
    <dgm:pt modelId="{57711F7D-1A30-480E-99A9-94286A2DA0D1}" type="pres">
      <dgm:prSet presAssocID="{D5A128D4-8434-4C54-B3A9-89AEA8D6A3EF}" presName="linComp" presStyleCnt="0"/>
      <dgm:spPr/>
    </dgm:pt>
    <dgm:pt modelId="{04F5B8CA-74ED-4964-AC50-B1486F7A9912}" type="pres">
      <dgm:prSet presAssocID="{B4CB22A1-7726-4787-A755-F54DB3546796}" presName="compNode" presStyleCnt="0"/>
      <dgm:spPr/>
    </dgm:pt>
    <dgm:pt modelId="{7594C828-61B1-42CE-9CDE-E493CD1F31FB}" type="pres">
      <dgm:prSet presAssocID="{B4CB22A1-7726-4787-A755-F54DB354679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14F158-168D-40E2-9CF4-6F47FC13D5B9}" type="pres">
      <dgm:prSet presAssocID="{B4CB22A1-7726-4787-A755-F54DB3546796}" presName="invisiNode" presStyleLbl="node1" presStyleIdx="0" presStyleCnt="2"/>
      <dgm:spPr/>
    </dgm:pt>
    <dgm:pt modelId="{64E68B91-4300-4F7A-B0D6-A47B7E4139CB}" type="pres">
      <dgm:prSet presAssocID="{B4CB22A1-7726-4787-A755-F54DB3546796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6372EF07-E548-4648-B977-3CA986DA2443}" type="pres">
      <dgm:prSet presAssocID="{ACE117D1-FF02-4F3D-87CC-57B391FE21F4}" presName="sibTrans" presStyleLbl="sibTrans2D1" presStyleIdx="0" presStyleCnt="0"/>
      <dgm:spPr/>
      <dgm:t>
        <a:bodyPr/>
        <a:lstStyle/>
        <a:p>
          <a:endParaRPr lang="en-GB"/>
        </a:p>
      </dgm:t>
    </dgm:pt>
    <dgm:pt modelId="{12FE550D-44C6-4921-AF0F-860168E6DA02}" type="pres">
      <dgm:prSet presAssocID="{A2EB4254-FC2C-4AEC-93BC-C60860908BC4}" presName="compNode" presStyleCnt="0"/>
      <dgm:spPr/>
    </dgm:pt>
    <dgm:pt modelId="{F36DAF74-5EAD-402A-AFC1-773DFB65FC02}" type="pres">
      <dgm:prSet presAssocID="{A2EB4254-FC2C-4AEC-93BC-C60860908BC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322ACF-F244-4F8C-B5F1-065F009CAE9F}" type="pres">
      <dgm:prSet presAssocID="{A2EB4254-FC2C-4AEC-93BC-C60860908BC4}" presName="invisiNode" presStyleLbl="node1" presStyleIdx="1" presStyleCnt="2"/>
      <dgm:spPr/>
    </dgm:pt>
    <dgm:pt modelId="{40E7216D-8D8E-460D-97EB-BCCC4ED2545A}" type="pres">
      <dgm:prSet presAssocID="{A2EB4254-FC2C-4AEC-93BC-C60860908BC4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6DC3713C-5936-46FB-9759-FF16723B64A0}" type="presOf" srcId="{D5A128D4-8434-4C54-B3A9-89AEA8D6A3EF}" destId="{E2FD80F4-4185-40B2-9E9D-EF14A2627DB4}" srcOrd="0" destOrd="0" presId="urn:microsoft.com/office/officeart/2005/8/layout/pList2#17"/>
    <dgm:cxn modelId="{BFF7E2DB-5B32-4FD8-A3D7-49B4C775705D}" srcId="{D5A128D4-8434-4C54-B3A9-89AEA8D6A3EF}" destId="{A2EB4254-FC2C-4AEC-93BC-C60860908BC4}" srcOrd="1" destOrd="0" parTransId="{438068AD-B18D-41B2-A49D-006F807F8B29}" sibTransId="{8AACDCCA-C8FB-4E28-9C21-7F11FAF3737B}"/>
    <dgm:cxn modelId="{31A13C87-0C5C-4A6C-AE61-1FD057FA535E}" type="presOf" srcId="{82BEB6A4-E550-4A0B-B67D-13A672A3C640}" destId="{7594C828-61B1-42CE-9CDE-E493CD1F31FB}" srcOrd="0" destOrd="2" presId="urn:microsoft.com/office/officeart/2005/8/layout/pList2#17"/>
    <dgm:cxn modelId="{63AFFB2D-2334-40E7-8233-BB04D5306D68}" type="presOf" srcId="{A953FFC9-54B3-4240-A44D-9213C07BDF3F}" destId="{7594C828-61B1-42CE-9CDE-E493CD1F31FB}" srcOrd="0" destOrd="1" presId="urn:microsoft.com/office/officeart/2005/8/layout/pList2#17"/>
    <dgm:cxn modelId="{23F7A3E6-179F-4808-B274-044811270E27}" srcId="{B4CB22A1-7726-4787-A755-F54DB3546796}" destId="{82BEB6A4-E550-4A0B-B67D-13A672A3C640}" srcOrd="1" destOrd="0" parTransId="{25ED2BEB-BEB5-473D-AD3B-6195EFA43651}" sibTransId="{43224BBA-464B-4ACB-B98D-F8F254F90386}"/>
    <dgm:cxn modelId="{6A62F2DC-7169-40F1-9763-4FD69EC3832B}" srcId="{A2EB4254-FC2C-4AEC-93BC-C60860908BC4}" destId="{7E940ECB-F142-460B-822B-72C07B9FAD7B}" srcOrd="1" destOrd="0" parTransId="{13F8EE4E-1BD3-4D83-9246-7DA5B456FCA8}" sibTransId="{CD16E8BE-2BFD-4FA7-9A51-05BA682959CB}"/>
    <dgm:cxn modelId="{8BD1941C-7E92-4330-A8ED-608D8802B971}" srcId="{A2EB4254-FC2C-4AEC-93BC-C60860908BC4}" destId="{4635B8D6-3BD7-4661-BFBA-07F7F0CFA5D1}" srcOrd="0" destOrd="0" parTransId="{8C790BC3-EA22-4E53-9107-9716ACDF9EAC}" sibTransId="{D2ABD55A-72E6-46BE-AFF2-F8504E0B06ED}"/>
    <dgm:cxn modelId="{E77DFF6E-2481-4899-9A58-982D41BBBE18}" type="presOf" srcId="{4635B8D6-3BD7-4661-BFBA-07F7F0CFA5D1}" destId="{F36DAF74-5EAD-402A-AFC1-773DFB65FC02}" srcOrd="0" destOrd="1" presId="urn:microsoft.com/office/officeart/2005/8/layout/pList2#17"/>
    <dgm:cxn modelId="{129D3671-7DCE-47D8-88CC-5CE494DE1315}" type="presOf" srcId="{B4CB22A1-7726-4787-A755-F54DB3546796}" destId="{7594C828-61B1-42CE-9CDE-E493CD1F31FB}" srcOrd="0" destOrd="0" presId="urn:microsoft.com/office/officeart/2005/8/layout/pList2#17"/>
    <dgm:cxn modelId="{734BAFD7-79EA-4097-A1F3-C9AAD2EC02E9}" srcId="{B4CB22A1-7726-4787-A755-F54DB3546796}" destId="{A953FFC9-54B3-4240-A44D-9213C07BDF3F}" srcOrd="0" destOrd="0" parTransId="{E43E66BD-E9B9-44D6-9944-82A9C28B7C9B}" sibTransId="{124FACAC-CEC0-4512-8FA2-1BA8862B2252}"/>
    <dgm:cxn modelId="{53FF6D66-69B3-4B81-AEF0-C8F5B83B0695}" type="presOf" srcId="{703DA721-8A4C-447B-8BE5-AAC5CF5E9B4A}" destId="{7594C828-61B1-42CE-9CDE-E493CD1F31FB}" srcOrd="0" destOrd="3" presId="urn:microsoft.com/office/officeart/2005/8/layout/pList2#17"/>
    <dgm:cxn modelId="{8F09CBD4-696D-46B5-9300-5824382398F4}" srcId="{B4CB22A1-7726-4787-A755-F54DB3546796}" destId="{703DA721-8A4C-447B-8BE5-AAC5CF5E9B4A}" srcOrd="2" destOrd="0" parTransId="{9A5E64E5-E47E-473F-9F04-B16AB188761A}" sibTransId="{EA8C212A-8C70-4B5B-AEF8-2F2467F90B1D}"/>
    <dgm:cxn modelId="{78FE0BD7-6637-4109-AB94-D62F0A833E0B}" srcId="{D5A128D4-8434-4C54-B3A9-89AEA8D6A3EF}" destId="{B4CB22A1-7726-4787-A755-F54DB3546796}" srcOrd="0" destOrd="0" parTransId="{1637F598-1967-4A34-AEA2-9DE2816D1AF5}" sibTransId="{ACE117D1-FF02-4F3D-87CC-57B391FE21F4}"/>
    <dgm:cxn modelId="{0EEA5F83-3DBF-43CC-B6AC-C6955996E30E}" type="presOf" srcId="{A2EB4254-FC2C-4AEC-93BC-C60860908BC4}" destId="{F36DAF74-5EAD-402A-AFC1-773DFB65FC02}" srcOrd="0" destOrd="0" presId="urn:microsoft.com/office/officeart/2005/8/layout/pList2#17"/>
    <dgm:cxn modelId="{8EE3970D-79ED-4580-AFED-5BF96F3323F9}" type="presOf" srcId="{7E940ECB-F142-460B-822B-72C07B9FAD7B}" destId="{F36DAF74-5EAD-402A-AFC1-773DFB65FC02}" srcOrd="0" destOrd="2" presId="urn:microsoft.com/office/officeart/2005/8/layout/pList2#17"/>
    <dgm:cxn modelId="{584A58C4-CE3D-475A-9AF0-718610378F20}" type="presOf" srcId="{ACE117D1-FF02-4F3D-87CC-57B391FE21F4}" destId="{6372EF07-E548-4648-B977-3CA986DA2443}" srcOrd="0" destOrd="0" presId="urn:microsoft.com/office/officeart/2005/8/layout/pList2#17"/>
    <dgm:cxn modelId="{636BC7F6-23F3-4B42-AE32-872265DD8534}" type="presParOf" srcId="{E2FD80F4-4185-40B2-9E9D-EF14A2627DB4}" destId="{529A169B-6CDB-4CC4-93DC-D306E4949839}" srcOrd="0" destOrd="0" presId="urn:microsoft.com/office/officeart/2005/8/layout/pList2#17"/>
    <dgm:cxn modelId="{BD2583EC-07F8-4CB5-BE71-D6DE6D51E80E}" type="presParOf" srcId="{E2FD80F4-4185-40B2-9E9D-EF14A2627DB4}" destId="{57711F7D-1A30-480E-99A9-94286A2DA0D1}" srcOrd="1" destOrd="0" presId="urn:microsoft.com/office/officeart/2005/8/layout/pList2#17"/>
    <dgm:cxn modelId="{E531DC07-39AF-444F-8186-12B94DBA5EDE}" type="presParOf" srcId="{57711F7D-1A30-480E-99A9-94286A2DA0D1}" destId="{04F5B8CA-74ED-4964-AC50-B1486F7A9912}" srcOrd="0" destOrd="0" presId="urn:microsoft.com/office/officeart/2005/8/layout/pList2#17"/>
    <dgm:cxn modelId="{CBCA4207-AE10-4554-BCFD-D501A45554EE}" type="presParOf" srcId="{04F5B8CA-74ED-4964-AC50-B1486F7A9912}" destId="{7594C828-61B1-42CE-9CDE-E493CD1F31FB}" srcOrd="0" destOrd="0" presId="urn:microsoft.com/office/officeart/2005/8/layout/pList2#17"/>
    <dgm:cxn modelId="{9EED632D-59AA-4BF9-974F-43FC3984CFC3}" type="presParOf" srcId="{04F5B8CA-74ED-4964-AC50-B1486F7A9912}" destId="{4A14F158-168D-40E2-9CF4-6F47FC13D5B9}" srcOrd="1" destOrd="0" presId="urn:microsoft.com/office/officeart/2005/8/layout/pList2#17"/>
    <dgm:cxn modelId="{E4CCF25B-74A4-4338-AC2E-4B065261A02B}" type="presParOf" srcId="{04F5B8CA-74ED-4964-AC50-B1486F7A9912}" destId="{64E68B91-4300-4F7A-B0D6-A47B7E4139CB}" srcOrd="2" destOrd="0" presId="urn:microsoft.com/office/officeart/2005/8/layout/pList2#17"/>
    <dgm:cxn modelId="{AC907CB5-C7E2-4D34-89AE-88E1F9366D45}" type="presParOf" srcId="{57711F7D-1A30-480E-99A9-94286A2DA0D1}" destId="{6372EF07-E548-4648-B977-3CA986DA2443}" srcOrd="1" destOrd="0" presId="urn:microsoft.com/office/officeart/2005/8/layout/pList2#17"/>
    <dgm:cxn modelId="{15831C74-B503-4BB3-A7CE-A1426E42D775}" type="presParOf" srcId="{57711F7D-1A30-480E-99A9-94286A2DA0D1}" destId="{12FE550D-44C6-4921-AF0F-860168E6DA02}" srcOrd="2" destOrd="0" presId="urn:microsoft.com/office/officeart/2005/8/layout/pList2#17"/>
    <dgm:cxn modelId="{BFD4BE5B-5C48-45C9-B809-4AB0F3DCFB94}" type="presParOf" srcId="{12FE550D-44C6-4921-AF0F-860168E6DA02}" destId="{F36DAF74-5EAD-402A-AFC1-773DFB65FC02}" srcOrd="0" destOrd="0" presId="urn:microsoft.com/office/officeart/2005/8/layout/pList2#17"/>
    <dgm:cxn modelId="{514588E9-CCCF-48F0-B2FD-C6E5E1C5AB28}" type="presParOf" srcId="{12FE550D-44C6-4921-AF0F-860168E6DA02}" destId="{EB322ACF-F244-4F8C-B5F1-065F009CAE9F}" srcOrd="1" destOrd="0" presId="urn:microsoft.com/office/officeart/2005/8/layout/pList2#17"/>
    <dgm:cxn modelId="{5FA9BD69-0B78-4DD7-9F9C-695FBFEB2F21}" type="presParOf" srcId="{12FE550D-44C6-4921-AF0F-860168E6DA02}" destId="{40E7216D-8D8E-460D-97EB-BCCC4ED2545A}" srcOrd="2" destOrd="0" presId="urn:microsoft.com/office/officeart/2005/8/layout/pList2#1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266B77A-AC17-4686-9B05-AB19A5FA60F8}" type="doc">
      <dgm:prSet loTypeId="urn:microsoft.com/office/officeart/2005/8/layout/pList2#18" loCatId="list" qsTypeId="urn:microsoft.com/office/officeart/2005/8/quickstyle/simple1" qsCatId="simple" csTypeId="urn:microsoft.com/office/officeart/2005/8/colors/accent1_2" csCatId="accent1" phldr="1"/>
      <dgm:spPr/>
    </dgm:pt>
    <dgm:pt modelId="{B2898E4B-7551-49A0-B9A1-E27512BDF7F7}">
      <dgm:prSet phldrT="[Text]" custT="1"/>
      <dgm:spPr/>
      <dgm:t>
        <a:bodyPr/>
        <a:lstStyle/>
        <a:p>
          <a:r>
            <a:rPr lang="en-GB" sz="1600" dirty="0" smtClean="0"/>
            <a:t>   </a:t>
          </a:r>
          <a:endParaRPr lang="en-GB" sz="3600" dirty="0"/>
        </a:p>
      </dgm:t>
    </dgm:pt>
    <dgm:pt modelId="{F8CFF33A-FA12-4565-B5EC-675B0C7376E0}" type="parTrans" cxnId="{412506B5-9AC5-438B-B066-0C812FE4CACB}">
      <dgm:prSet/>
      <dgm:spPr/>
      <dgm:t>
        <a:bodyPr/>
        <a:lstStyle/>
        <a:p>
          <a:endParaRPr lang="en-GB"/>
        </a:p>
      </dgm:t>
    </dgm:pt>
    <dgm:pt modelId="{CA181450-793E-4D0F-8195-42E10547E322}" type="sibTrans" cxnId="{412506B5-9AC5-438B-B066-0C812FE4CACB}">
      <dgm:prSet/>
      <dgm:spPr/>
      <dgm:t>
        <a:bodyPr/>
        <a:lstStyle/>
        <a:p>
          <a:endParaRPr lang="en-GB"/>
        </a:p>
      </dgm:t>
    </dgm:pt>
    <dgm:pt modelId="{30D448CF-1294-4C32-BA45-158A096BD02A}">
      <dgm:prSet phldrT="[Text]" custT="1"/>
      <dgm:spPr/>
      <dgm:t>
        <a:bodyPr/>
        <a:lstStyle/>
        <a:p>
          <a:r>
            <a:rPr lang="en-GB" sz="1600" dirty="0" smtClean="0"/>
            <a:t>The usability of the product and batch recall procedure</a:t>
          </a:r>
          <a:endParaRPr lang="en-GB" sz="1600" dirty="0"/>
        </a:p>
      </dgm:t>
    </dgm:pt>
    <dgm:pt modelId="{15E5D831-0438-4FFC-8FA6-DA0C9D524B0A}" type="parTrans" cxnId="{5F350980-D56D-41F1-B04D-CD6C885CF53D}">
      <dgm:prSet/>
      <dgm:spPr/>
      <dgm:t>
        <a:bodyPr/>
        <a:lstStyle/>
        <a:p>
          <a:endParaRPr lang="en-GB"/>
        </a:p>
      </dgm:t>
    </dgm:pt>
    <dgm:pt modelId="{10522470-EF54-4B9A-987E-0191197912F0}" type="sibTrans" cxnId="{5F350980-D56D-41F1-B04D-CD6C885CF53D}">
      <dgm:prSet/>
      <dgm:spPr/>
      <dgm:t>
        <a:bodyPr/>
        <a:lstStyle/>
        <a:p>
          <a:endParaRPr lang="en-GB"/>
        </a:p>
      </dgm:t>
    </dgm:pt>
    <dgm:pt modelId="{4953E6B4-C88B-4800-9478-9E7011716DB3}">
      <dgm:prSet phldrT="[Text]" custT="1"/>
      <dgm:spPr/>
      <dgm:t>
        <a:bodyPr/>
        <a:lstStyle/>
        <a:p>
          <a:r>
            <a:rPr lang="en-GB" sz="1600" dirty="0" smtClean="0"/>
            <a:t>Overall level of service</a:t>
          </a:r>
          <a:endParaRPr lang="en-GB" sz="1600" dirty="0"/>
        </a:p>
      </dgm:t>
    </dgm:pt>
    <dgm:pt modelId="{477DA45F-CC8E-46F9-83D4-F97A3E1D4C6F}" type="parTrans" cxnId="{4404D07D-E932-4C5A-A417-8944304CB31A}">
      <dgm:prSet/>
      <dgm:spPr/>
      <dgm:t>
        <a:bodyPr/>
        <a:lstStyle/>
        <a:p>
          <a:endParaRPr lang="en-GB"/>
        </a:p>
      </dgm:t>
    </dgm:pt>
    <dgm:pt modelId="{AAE8A779-FB1A-4336-843F-7E9D2F7C237E}" type="sibTrans" cxnId="{4404D07D-E932-4C5A-A417-8944304CB31A}">
      <dgm:prSet/>
      <dgm:spPr/>
      <dgm:t>
        <a:bodyPr/>
        <a:lstStyle/>
        <a:p>
          <a:endParaRPr lang="en-GB"/>
        </a:p>
      </dgm:t>
    </dgm:pt>
    <dgm:pt modelId="{14BE5E47-EE2A-449C-B22F-78EAF4A34D48}">
      <dgm:prSet phldrT="[Text]" custT="1"/>
      <dgm:spPr/>
      <dgm:t>
        <a:bodyPr/>
        <a:lstStyle/>
        <a:p>
          <a:endParaRPr lang="en-GB" sz="1600" dirty="0"/>
        </a:p>
      </dgm:t>
    </dgm:pt>
    <dgm:pt modelId="{309F742D-1446-478E-8749-C43FCA5459E6}" type="parTrans" cxnId="{FAB878BC-67C5-4F3D-BE93-5E85B294A566}">
      <dgm:prSet/>
      <dgm:spPr/>
      <dgm:t>
        <a:bodyPr/>
        <a:lstStyle/>
        <a:p>
          <a:endParaRPr lang="en-GB"/>
        </a:p>
      </dgm:t>
    </dgm:pt>
    <dgm:pt modelId="{DA7D95EF-DFD1-4C95-99D8-2EB7DB99326F}" type="sibTrans" cxnId="{FAB878BC-67C5-4F3D-BE93-5E85B294A566}">
      <dgm:prSet/>
      <dgm:spPr/>
      <dgm:t>
        <a:bodyPr/>
        <a:lstStyle/>
        <a:p>
          <a:endParaRPr lang="en-GB"/>
        </a:p>
      </dgm:t>
    </dgm:pt>
    <dgm:pt modelId="{9688E459-081A-4921-9DC0-058084A12274}">
      <dgm:prSet phldrT="[Text]" custT="1"/>
      <dgm:spPr/>
      <dgm:t>
        <a:bodyPr/>
        <a:lstStyle/>
        <a:p>
          <a:pPr algn="l"/>
          <a:endParaRPr lang="en-GB" sz="1600" dirty="0" smtClean="0"/>
        </a:p>
        <a:p>
          <a:pPr algn="l"/>
          <a:r>
            <a:rPr lang="en-GB" sz="1600" dirty="0" smtClean="0"/>
            <a:t>The clarity of the VMD’s product and batch recall procedure</a:t>
          </a:r>
          <a:endParaRPr lang="en-GB" sz="1600" dirty="0"/>
        </a:p>
      </dgm:t>
    </dgm:pt>
    <dgm:pt modelId="{8DEAEDE1-9E68-468F-8B7A-E19F663C8799}" type="parTrans" cxnId="{BCF00C78-DF78-465C-BB58-1CD12DCD5036}">
      <dgm:prSet/>
      <dgm:spPr/>
      <dgm:t>
        <a:bodyPr/>
        <a:lstStyle/>
        <a:p>
          <a:endParaRPr lang="en-GB"/>
        </a:p>
      </dgm:t>
    </dgm:pt>
    <dgm:pt modelId="{BF04ABFE-2854-4D15-A9D7-39666C325E51}" type="sibTrans" cxnId="{BCF00C78-DF78-465C-BB58-1CD12DCD5036}">
      <dgm:prSet/>
      <dgm:spPr/>
      <dgm:t>
        <a:bodyPr/>
        <a:lstStyle/>
        <a:p>
          <a:endParaRPr lang="en-GB"/>
        </a:p>
      </dgm:t>
    </dgm:pt>
    <dgm:pt modelId="{6A0BB2CD-7EA1-4A60-A96C-4718B7DE8D15}">
      <dgm:prSet phldrT="[Text]" custT="1"/>
      <dgm:spPr/>
      <dgm:t>
        <a:bodyPr/>
        <a:lstStyle/>
        <a:p>
          <a:endParaRPr lang="en-GB" sz="1600" dirty="0"/>
        </a:p>
      </dgm:t>
    </dgm:pt>
    <dgm:pt modelId="{DB39080E-1F55-43C6-89CD-F6CBD66EDA1A}" type="parTrans" cxnId="{AE506AEB-0ED4-46D1-81E8-AE94F8CA7FC6}">
      <dgm:prSet/>
      <dgm:spPr/>
      <dgm:t>
        <a:bodyPr/>
        <a:lstStyle/>
        <a:p>
          <a:endParaRPr lang="en-GB"/>
        </a:p>
      </dgm:t>
    </dgm:pt>
    <dgm:pt modelId="{C387A4E0-3231-4BFD-9877-257713A74C79}" type="sibTrans" cxnId="{AE506AEB-0ED4-46D1-81E8-AE94F8CA7FC6}">
      <dgm:prSet/>
      <dgm:spPr/>
      <dgm:t>
        <a:bodyPr/>
        <a:lstStyle/>
        <a:p>
          <a:endParaRPr lang="en-GB"/>
        </a:p>
      </dgm:t>
    </dgm:pt>
    <dgm:pt modelId="{68155722-8B31-41F0-A891-32F19FD24B6B}" type="pres">
      <dgm:prSet presAssocID="{0266B77A-AC17-4686-9B05-AB19A5FA60F8}" presName="Name0" presStyleCnt="0">
        <dgm:presLayoutVars>
          <dgm:dir/>
          <dgm:resizeHandles val="exact"/>
        </dgm:presLayoutVars>
      </dgm:prSet>
      <dgm:spPr/>
    </dgm:pt>
    <dgm:pt modelId="{135DD44B-1249-42B5-BF5A-F078FD5BE185}" type="pres">
      <dgm:prSet presAssocID="{0266B77A-AC17-4686-9B05-AB19A5FA60F8}" presName="bkgdShp" presStyleLbl="alignAccFollowNode1" presStyleIdx="0" presStyleCnt="1"/>
      <dgm:spPr/>
    </dgm:pt>
    <dgm:pt modelId="{850C6849-01E1-4BC9-B2CF-2BCD1266A51B}" type="pres">
      <dgm:prSet presAssocID="{0266B77A-AC17-4686-9B05-AB19A5FA60F8}" presName="linComp" presStyleCnt="0"/>
      <dgm:spPr/>
    </dgm:pt>
    <dgm:pt modelId="{98181446-8998-48FB-AC72-164867C981FA}" type="pres">
      <dgm:prSet presAssocID="{B2898E4B-7551-49A0-B9A1-E27512BDF7F7}" presName="compNode" presStyleCnt="0"/>
      <dgm:spPr/>
    </dgm:pt>
    <dgm:pt modelId="{BB23871C-510C-4AF0-86D2-F8F653B5EF14}" type="pres">
      <dgm:prSet presAssocID="{B2898E4B-7551-49A0-B9A1-E27512BDF7F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F44EF4-BB3E-45BC-8B2A-40BE3B70F6E9}" type="pres">
      <dgm:prSet presAssocID="{B2898E4B-7551-49A0-B9A1-E27512BDF7F7}" presName="invisiNode" presStyleLbl="node1" presStyleIdx="0" presStyleCnt="3"/>
      <dgm:spPr/>
    </dgm:pt>
    <dgm:pt modelId="{A8675147-2F38-438B-A8B6-DEC42809A83D}" type="pres">
      <dgm:prSet presAssocID="{B2898E4B-7551-49A0-B9A1-E27512BDF7F7}" presName="imagNode" presStyleLbl="fgImgPlace1" presStyleIdx="0" presStyleCnt="3"/>
      <dgm:spPr/>
    </dgm:pt>
    <dgm:pt modelId="{DF4C1BF3-AC06-401E-B0E1-4C36C51385BD}" type="pres">
      <dgm:prSet presAssocID="{CA181450-793E-4D0F-8195-42E10547E32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EDD1572B-0E87-40B3-831A-41BA6FAB61D9}" type="pres">
      <dgm:prSet presAssocID="{9688E459-081A-4921-9DC0-058084A12274}" presName="compNode" presStyleCnt="0"/>
      <dgm:spPr/>
    </dgm:pt>
    <dgm:pt modelId="{68D6455C-E66C-491D-8818-58413A3F73CC}" type="pres">
      <dgm:prSet presAssocID="{9688E459-081A-4921-9DC0-058084A1227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FBC1A5-64E7-4897-902F-A423C3EB5946}" type="pres">
      <dgm:prSet presAssocID="{9688E459-081A-4921-9DC0-058084A12274}" presName="invisiNode" presStyleLbl="node1" presStyleIdx="1" presStyleCnt="3"/>
      <dgm:spPr/>
    </dgm:pt>
    <dgm:pt modelId="{BF4E15D5-F89C-458D-8EB1-6E834B208D5A}" type="pres">
      <dgm:prSet presAssocID="{9688E459-081A-4921-9DC0-058084A12274}" presName="imagNode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E2C3F818-9428-41B4-A37F-1067F7DC7A6C}" type="pres">
      <dgm:prSet presAssocID="{BF04ABFE-2854-4D15-A9D7-39666C325E51}" presName="sibTrans" presStyleLbl="sibTrans2D1" presStyleIdx="0" presStyleCnt="0"/>
      <dgm:spPr/>
      <dgm:t>
        <a:bodyPr/>
        <a:lstStyle/>
        <a:p>
          <a:endParaRPr lang="en-GB"/>
        </a:p>
      </dgm:t>
    </dgm:pt>
    <dgm:pt modelId="{CE4A75AA-0A00-4589-98D6-6E949E003CF7}" type="pres">
      <dgm:prSet presAssocID="{6A0BB2CD-7EA1-4A60-A96C-4718B7DE8D15}" presName="compNode" presStyleCnt="0"/>
      <dgm:spPr/>
    </dgm:pt>
    <dgm:pt modelId="{75ECE2D7-E6B9-42E9-A1BA-CADA9F1A714D}" type="pres">
      <dgm:prSet presAssocID="{6A0BB2CD-7EA1-4A60-A96C-4718B7DE8D1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D53D91-EE85-4921-8A4A-4A1EC33B5C6F}" type="pres">
      <dgm:prSet presAssocID="{6A0BB2CD-7EA1-4A60-A96C-4718B7DE8D15}" presName="invisiNode" presStyleLbl="node1" presStyleIdx="2" presStyleCnt="3"/>
      <dgm:spPr/>
    </dgm:pt>
    <dgm:pt modelId="{1BFADDE9-A217-42C0-8051-84A44C943A27}" type="pres">
      <dgm:prSet presAssocID="{6A0BB2CD-7EA1-4A60-A96C-4718B7DE8D15}" presName="imagNode" presStyleLbl="fgImgPlace1" presStyleIdx="2" presStyleCnt="3"/>
      <dgm:spPr/>
    </dgm:pt>
  </dgm:ptLst>
  <dgm:cxnLst>
    <dgm:cxn modelId="{9C85D46C-A412-483C-82E6-D450260692BD}" type="presOf" srcId="{BF04ABFE-2854-4D15-A9D7-39666C325E51}" destId="{E2C3F818-9428-41B4-A37F-1067F7DC7A6C}" srcOrd="0" destOrd="0" presId="urn:microsoft.com/office/officeart/2005/8/layout/pList2#18"/>
    <dgm:cxn modelId="{4C15B628-1F92-41FC-9656-636AC338FE5B}" type="presOf" srcId="{4953E6B4-C88B-4800-9478-9E7011716DB3}" destId="{BB23871C-510C-4AF0-86D2-F8F653B5EF14}" srcOrd="0" destOrd="3" presId="urn:microsoft.com/office/officeart/2005/8/layout/pList2#18"/>
    <dgm:cxn modelId="{412506B5-9AC5-438B-B066-0C812FE4CACB}" srcId="{0266B77A-AC17-4686-9B05-AB19A5FA60F8}" destId="{B2898E4B-7551-49A0-B9A1-E27512BDF7F7}" srcOrd="0" destOrd="0" parTransId="{F8CFF33A-FA12-4565-B5EC-675B0C7376E0}" sibTransId="{CA181450-793E-4D0F-8195-42E10547E322}"/>
    <dgm:cxn modelId="{FAB878BC-67C5-4F3D-BE93-5E85B294A566}" srcId="{B2898E4B-7551-49A0-B9A1-E27512BDF7F7}" destId="{14BE5E47-EE2A-449C-B22F-78EAF4A34D48}" srcOrd="1" destOrd="0" parTransId="{309F742D-1446-478E-8749-C43FCA5459E6}" sibTransId="{DA7D95EF-DFD1-4C95-99D8-2EB7DB99326F}"/>
    <dgm:cxn modelId="{D3B3870E-BD3D-47C1-9F1F-A219748AFC9A}" type="presOf" srcId="{14BE5E47-EE2A-449C-B22F-78EAF4A34D48}" destId="{BB23871C-510C-4AF0-86D2-F8F653B5EF14}" srcOrd="0" destOrd="2" presId="urn:microsoft.com/office/officeart/2005/8/layout/pList2#18"/>
    <dgm:cxn modelId="{1EAF814E-9601-44AB-A581-BC67099683B9}" type="presOf" srcId="{CA181450-793E-4D0F-8195-42E10547E322}" destId="{DF4C1BF3-AC06-401E-B0E1-4C36C51385BD}" srcOrd="0" destOrd="0" presId="urn:microsoft.com/office/officeart/2005/8/layout/pList2#18"/>
    <dgm:cxn modelId="{BCF00C78-DF78-465C-BB58-1CD12DCD5036}" srcId="{0266B77A-AC17-4686-9B05-AB19A5FA60F8}" destId="{9688E459-081A-4921-9DC0-058084A12274}" srcOrd="1" destOrd="0" parTransId="{8DEAEDE1-9E68-468F-8B7A-E19F663C8799}" sibTransId="{BF04ABFE-2854-4D15-A9D7-39666C325E51}"/>
    <dgm:cxn modelId="{AE506AEB-0ED4-46D1-81E8-AE94F8CA7FC6}" srcId="{0266B77A-AC17-4686-9B05-AB19A5FA60F8}" destId="{6A0BB2CD-7EA1-4A60-A96C-4718B7DE8D15}" srcOrd="2" destOrd="0" parTransId="{DB39080E-1F55-43C6-89CD-F6CBD66EDA1A}" sibTransId="{C387A4E0-3231-4BFD-9877-257713A74C79}"/>
    <dgm:cxn modelId="{F95EA7D7-9DD3-4D9E-AA93-001A5B4AB53C}" type="presOf" srcId="{0266B77A-AC17-4686-9B05-AB19A5FA60F8}" destId="{68155722-8B31-41F0-A891-32F19FD24B6B}" srcOrd="0" destOrd="0" presId="urn:microsoft.com/office/officeart/2005/8/layout/pList2#18"/>
    <dgm:cxn modelId="{5F350980-D56D-41F1-B04D-CD6C885CF53D}" srcId="{B2898E4B-7551-49A0-B9A1-E27512BDF7F7}" destId="{30D448CF-1294-4C32-BA45-158A096BD02A}" srcOrd="0" destOrd="0" parTransId="{15E5D831-0438-4FFC-8FA6-DA0C9D524B0A}" sibTransId="{10522470-EF54-4B9A-987E-0191197912F0}"/>
    <dgm:cxn modelId="{6DD9CEEC-90BC-4AD7-ABDD-3FD8A06C6A8D}" type="presOf" srcId="{9688E459-081A-4921-9DC0-058084A12274}" destId="{68D6455C-E66C-491D-8818-58413A3F73CC}" srcOrd="0" destOrd="0" presId="urn:microsoft.com/office/officeart/2005/8/layout/pList2#18"/>
    <dgm:cxn modelId="{4C610A92-C63A-4DB9-8221-4B148FAA74CE}" type="presOf" srcId="{30D448CF-1294-4C32-BA45-158A096BD02A}" destId="{BB23871C-510C-4AF0-86D2-F8F653B5EF14}" srcOrd="0" destOrd="1" presId="urn:microsoft.com/office/officeart/2005/8/layout/pList2#18"/>
    <dgm:cxn modelId="{306370CD-1BF8-4FF9-B88C-D154CA76D7A1}" type="presOf" srcId="{B2898E4B-7551-49A0-B9A1-E27512BDF7F7}" destId="{BB23871C-510C-4AF0-86D2-F8F653B5EF14}" srcOrd="0" destOrd="0" presId="urn:microsoft.com/office/officeart/2005/8/layout/pList2#18"/>
    <dgm:cxn modelId="{4404D07D-E932-4C5A-A417-8944304CB31A}" srcId="{B2898E4B-7551-49A0-B9A1-E27512BDF7F7}" destId="{4953E6B4-C88B-4800-9478-9E7011716DB3}" srcOrd="2" destOrd="0" parTransId="{477DA45F-CC8E-46F9-83D4-F97A3E1D4C6F}" sibTransId="{AAE8A779-FB1A-4336-843F-7E9D2F7C237E}"/>
    <dgm:cxn modelId="{CA89D9A8-A437-43AF-82CD-6CD5AAABE3D7}" type="presOf" srcId="{6A0BB2CD-7EA1-4A60-A96C-4718B7DE8D15}" destId="{75ECE2D7-E6B9-42E9-A1BA-CADA9F1A714D}" srcOrd="0" destOrd="0" presId="urn:microsoft.com/office/officeart/2005/8/layout/pList2#18"/>
    <dgm:cxn modelId="{38871BE4-CE61-438A-BE76-2DAD53253C35}" type="presParOf" srcId="{68155722-8B31-41F0-A891-32F19FD24B6B}" destId="{135DD44B-1249-42B5-BF5A-F078FD5BE185}" srcOrd="0" destOrd="0" presId="urn:microsoft.com/office/officeart/2005/8/layout/pList2#18"/>
    <dgm:cxn modelId="{87324DE5-AA76-4F20-B2E4-A48D94C40B94}" type="presParOf" srcId="{68155722-8B31-41F0-A891-32F19FD24B6B}" destId="{850C6849-01E1-4BC9-B2CF-2BCD1266A51B}" srcOrd="1" destOrd="0" presId="urn:microsoft.com/office/officeart/2005/8/layout/pList2#18"/>
    <dgm:cxn modelId="{A3EB4F58-5B32-4B81-9EB6-9002AEEEB78F}" type="presParOf" srcId="{850C6849-01E1-4BC9-B2CF-2BCD1266A51B}" destId="{98181446-8998-48FB-AC72-164867C981FA}" srcOrd="0" destOrd="0" presId="urn:microsoft.com/office/officeart/2005/8/layout/pList2#18"/>
    <dgm:cxn modelId="{6C25304F-D557-45F0-89DA-5F0F8E04DF9A}" type="presParOf" srcId="{98181446-8998-48FB-AC72-164867C981FA}" destId="{BB23871C-510C-4AF0-86D2-F8F653B5EF14}" srcOrd="0" destOrd="0" presId="urn:microsoft.com/office/officeart/2005/8/layout/pList2#18"/>
    <dgm:cxn modelId="{A7B9A77D-2714-4F72-8DBA-D3A84AB34AD7}" type="presParOf" srcId="{98181446-8998-48FB-AC72-164867C981FA}" destId="{1DF44EF4-BB3E-45BC-8B2A-40BE3B70F6E9}" srcOrd="1" destOrd="0" presId="urn:microsoft.com/office/officeart/2005/8/layout/pList2#18"/>
    <dgm:cxn modelId="{F2718611-CB86-428E-BD22-6D7990665A02}" type="presParOf" srcId="{98181446-8998-48FB-AC72-164867C981FA}" destId="{A8675147-2F38-438B-A8B6-DEC42809A83D}" srcOrd="2" destOrd="0" presId="urn:microsoft.com/office/officeart/2005/8/layout/pList2#18"/>
    <dgm:cxn modelId="{84F0C97C-60AA-4D23-806A-D84E6666F88C}" type="presParOf" srcId="{850C6849-01E1-4BC9-B2CF-2BCD1266A51B}" destId="{DF4C1BF3-AC06-401E-B0E1-4C36C51385BD}" srcOrd="1" destOrd="0" presId="urn:microsoft.com/office/officeart/2005/8/layout/pList2#18"/>
    <dgm:cxn modelId="{01AF4F3F-FEFD-41D7-A930-0C0E9597E5B1}" type="presParOf" srcId="{850C6849-01E1-4BC9-B2CF-2BCD1266A51B}" destId="{EDD1572B-0E87-40B3-831A-41BA6FAB61D9}" srcOrd="2" destOrd="0" presId="urn:microsoft.com/office/officeart/2005/8/layout/pList2#18"/>
    <dgm:cxn modelId="{F005D6A1-355D-4EE2-9468-FFF4DFFB8C94}" type="presParOf" srcId="{EDD1572B-0E87-40B3-831A-41BA6FAB61D9}" destId="{68D6455C-E66C-491D-8818-58413A3F73CC}" srcOrd="0" destOrd="0" presId="urn:microsoft.com/office/officeart/2005/8/layout/pList2#18"/>
    <dgm:cxn modelId="{ED930AEA-2705-4277-BE28-F1321016AC49}" type="presParOf" srcId="{EDD1572B-0E87-40B3-831A-41BA6FAB61D9}" destId="{B1FBC1A5-64E7-4897-902F-A423C3EB5946}" srcOrd="1" destOrd="0" presId="urn:microsoft.com/office/officeart/2005/8/layout/pList2#18"/>
    <dgm:cxn modelId="{6193D76E-B3EE-4347-87C5-18D55176312B}" type="presParOf" srcId="{EDD1572B-0E87-40B3-831A-41BA6FAB61D9}" destId="{BF4E15D5-F89C-458D-8EB1-6E834B208D5A}" srcOrd="2" destOrd="0" presId="urn:microsoft.com/office/officeart/2005/8/layout/pList2#18"/>
    <dgm:cxn modelId="{B0CFD409-6676-4E95-8B42-CDE4118AA9A5}" type="presParOf" srcId="{850C6849-01E1-4BC9-B2CF-2BCD1266A51B}" destId="{E2C3F818-9428-41B4-A37F-1067F7DC7A6C}" srcOrd="3" destOrd="0" presId="urn:microsoft.com/office/officeart/2005/8/layout/pList2#18"/>
    <dgm:cxn modelId="{58CA286D-CFDC-4A60-9693-19F7AE38360E}" type="presParOf" srcId="{850C6849-01E1-4BC9-B2CF-2BCD1266A51B}" destId="{CE4A75AA-0A00-4589-98D6-6E949E003CF7}" srcOrd="4" destOrd="0" presId="urn:microsoft.com/office/officeart/2005/8/layout/pList2#18"/>
    <dgm:cxn modelId="{3A19ABEF-1B32-4B87-A1F5-1893D0CD0A48}" type="presParOf" srcId="{CE4A75AA-0A00-4589-98D6-6E949E003CF7}" destId="{75ECE2D7-E6B9-42E9-A1BA-CADA9F1A714D}" srcOrd="0" destOrd="0" presId="urn:microsoft.com/office/officeart/2005/8/layout/pList2#18"/>
    <dgm:cxn modelId="{974CE58C-A804-4586-844D-ACA3648C416A}" type="presParOf" srcId="{CE4A75AA-0A00-4589-98D6-6E949E003CF7}" destId="{C7D53D91-EE85-4921-8A4A-4A1EC33B5C6F}" srcOrd="1" destOrd="0" presId="urn:microsoft.com/office/officeart/2005/8/layout/pList2#18"/>
    <dgm:cxn modelId="{40538452-3622-4656-A6A6-37DC8BF2C2D8}" type="presParOf" srcId="{CE4A75AA-0A00-4589-98D6-6E949E003CF7}" destId="{1BFADDE9-A217-42C0-8051-84A44C943A27}" srcOrd="2" destOrd="0" presId="urn:microsoft.com/office/officeart/2005/8/layout/pList2#1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5A128D4-8434-4C54-B3A9-89AEA8D6A3EF}" type="doc">
      <dgm:prSet loTypeId="urn:microsoft.com/office/officeart/2005/8/layout/pList2#1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4CB22A1-7726-4787-A755-F54DB3546796}">
      <dgm:prSet phldrT="[Text]" custT="1"/>
      <dgm:spPr/>
      <dgm:t>
        <a:bodyPr/>
        <a:lstStyle/>
        <a:p>
          <a:r>
            <a:rPr lang="en-GB" sz="1600" dirty="0" smtClean="0"/>
            <a:t> </a:t>
          </a:r>
          <a:endParaRPr lang="en-GB" sz="2000" dirty="0"/>
        </a:p>
      </dgm:t>
    </dgm:pt>
    <dgm:pt modelId="{1637F598-1967-4A34-AEA2-9DE2816D1AF5}" type="parTrans" cxnId="{78FE0BD7-6637-4109-AB94-D62F0A833E0B}">
      <dgm:prSet/>
      <dgm:spPr/>
      <dgm:t>
        <a:bodyPr/>
        <a:lstStyle/>
        <a:p>
          <a:endParaRPr lang="en-GB"/>
        </a:p>
      </dgm:t>
    </dgm:pt>
    <dgm:pt modelId="{ACE117D1-FF02-4F3D-87CC-57B391FE21F4}" type="sibTrans" cxnId="{78FE0BD7-6637-4109-AB94-D62F0A833E0B}">
      <dgm:prSet/>
      <dgm:spPr/>
      <dgm:t>
        <a:bodyPr/>
        <a:lstStyle/>
        <a:p>
          <a:endParaRPr lang="en-GB"/>
        </a:p>
      </dgm:t>
    </dgm:pt>
    <dgm:pt modelId="{4635B8D6-3BD7-4661-BFBA-07F7F0CFA5D1}">
      <dgm:prSet phldrT="[Text]" custT="1"/>
      <dgm:spPr/>
      <dgm:t>
        <a:bodyPr/>
        <a:lstStyle/>
        <a:p>
          <a:endParaRPr lang="en-GB" sz="1400" dirty="0"/>
        </a:p>
      </dgm:t>
    </dgm:pt>
    <dgm:pt modelId="{8C790BC3-EA22-4E53-9107-9716ACDF9EAC}" type="parTrans" cxnId="{8BD1941C-7E92-4330-A8ED-608D8802B971}">
      <dgm:prSet/>
      <dgm:spPr/>
      <dgm:t>
        <a:bodyPr/>
        <a:lstStyle/>
        <a:p>
          <a:endParaRPr lang="en-GB"/>
        </a:p>
      </dgm:t>
    </dgm:pt>
    <dgm:pt modelId="{D2ABD55A-72E6-46BE-AFF2-F8504E0B06ED}" type="sibTrans" cxnId="{8BD1941C-7E92-4330-A8ED-608D8802B971}">
      <dgm:prSet/>
      <dgm:spPr/>
      <dgm:t>
        <a:bodyPr/>
        <a:lstStyle/>
        <a:p>
          <a:endParaRPr lang="en-GB"/>
        </a:p>
      </dgm:t>
    </dgm:pt>
    <dgm:pt modelId="{7E940ECB-F142-460B-822B-72C07B9FAD7B}">
      <dgm:prSet phldrT="[Text]" custT="1"/>
      <dgm:spPr/>
      <dgm:t>
        <a:bodyPr/>
        <a:lstStyle/>
        <a:p>
          <a:endParaRPr lang="en-GB" sz="1200" dirty="0" smtClean="0"/>
        </a:p>
        <a:p>
          <a:endParaRPr lang="en-GB" sz="1200" dirty="0"/>
        </a:p>
      </dgm:t>
    </dgm:pt>
    <dgm:pt modelId="{13F8EE4E-1BD3-4D83-9246-7DA5B456FCA8}" type="parTrans" cxnId="{6A62F2DC-7169-40F1-9763-4FD69EC3832B}">
      <dgm:prSet/>
      <dgm:spPr/>
      <dgm:t>
        <a:bodyPr/>
        <a:lstStyle/>
        <a:p>
          <a:endParaRPr lang="en-GB"/>
        </a:p>
      </dgm:t>
    </dgm:pt>
    <dgm:pt modelId="{CD16E8BE-2BFD-4FA7-9A51-05BA682959CB}" type="sibTrans" cxnId="{6A62F2DC-7169-40F1-9763-4FD69EC3832B}">
      <dgm:prSet/>
      <dgm:spPr/>
      <dgm:t>
        <a:bodyPr/>
        <a:lstStyle/>
        <a:p>
          <a:endParaRPr lang="en-GB"/>
        </a:p>
      </dgm:t>
    </dgm:pt>
    <dgm:pt modelId="{A2EB4254-FC2C-4AEC-93BC-C60860908BC4}">
      <dgm:prSet phldrT="[Text]" custT="1"/>
      <dgm:spPr/>
      <dgm:t>
        <a:bodyPr/>
        <a:lstStyle/>
        <a:p>
          <a:endParaRPr lang="en-GB" sz="2000" dirty="0"/>
        </a:p>
      </dgm:t>
    </dgm:pt>
    <dgm:pt modelId="{438068AD-B18D-41B2-A49D-006F807F8B29}" type="parTrans" cxnId="{BFF7E2DB-5B32-4FD8-A3D7-49B4C775705D}">
      <dgm:prSet/>
      <dgm:spPr/>
      <dgm:t>
        <a:bodyPr/>
        <a:lstStyle/>
        <a:p>
          <a:endParaRPr lang="en-GB"/>
        </a:p>
      </dgm:t>
    </dgm:pt>
    <dgm:pt modelId="{8AACDCCA-C8FB-4E28-9C21-7F11FAF3737B}" type="sibTrans" cxnId="{BFF7E2DB-5B32-4FD8-A3D7-49B4C775705D}">
      <dgm:prSet/>
      <dgm:spPr/>
      <dgm:t>
        <a:bodyPr/>
        <a:lstStyle/>
        <a:p>
          <a:endParaRPr lang="en-GB"/>
        </a:p>
      </dgm:t>
    </dgm:pt>
    <dgm:pt modelId="{B6F77CE2-FE96-48CE-946B-0C9A1D117E89}">
      <dgm:prSet phldrT="[Text]" custT="1"/>
      <dgm:spPr/>
      <dgm:t>
        <a:bodyPr/>
        <a:lstStyle/>
        <a:p>
          <a:r>
            <a:rPr lang="en-GB" sz="1400" dirty="0" smtClean="0"/>
            <a:t>Organisation of the inspection</a:t>
          </a:r>
          <a:endParaRPr lang="en-GB" sz="1400" dirty="0"/>
        </a:p>
      </dgm:t>
    </dgm:pt>
    <dgm:pt modelId="{A037AB00-D6E8-4908-8BD2-5CCFE3F3B0C1}" type="parTrans" cxnId="{91448EE9-7471-42B9-8DA8-B0632E7E7CB0}">
      <dgm:prSet/>
      <dgm:spPr/>
      <dgm:t>
        <a:bodyPr/>
        <a:lstStyle/>
        <a:p>
          <a:endParaRPr lang="en-GB"/>
        </a:p>
      </dgm:t>
    </dgm:pt>
    <dgm:pt modelId="{E3EAFB71-56E4-440D-BEB3-BEA735443D4B}" type="sibTrans" cxnId="{91448EE9-7471-42B9-8DA8-B0632E7E7CB0}">
      <dgm:prSet/>
      <dgm:spPr/>
      <dgm:t>
        <a:bodyPr/>
        <a:lstStyle/>
        <a:p>
          <a:endParaRPr lang="en-GB"/>
        </a:p>
      </dgm:t>
    </dgm:pt>
    <dgm:pt modelId="{814BA386-6D2F-4A84-97F9-A324EA859D75}">
      <dgm:prSet phldrT="[Text]" custT="1"/>
      <dgm:spPr/>
      <dgm:t>
        <a:bodyPr/>
        <a:lstStyle/>
        <a:p>
          <a:r>
            <a:rPr lang="en-GB" sz="1400" dirty="0" smtClean="0"/>
            <a:t>Conduct of the inspection</a:t>
          </a:r>
          <a:endParaRPr lang="en-GB" sz="1400" dirty="0"/>
        </a:p>
      </dgm:t>
    </dgm:pt>
    <dgm:pt modelId="{D44CF8C6-9E9B-40D4-B961-5FDD7A19B339}" type="parTrans" cxnId="{9480DF15-EFF3-4026-8401-F8455DAB6A49}">
      <dgm:prSet/>
      <dgm:spPr/>
      <dgm:t>
        <a:bodyPr/>
        <a:lstStyle/>
        <a:p>
          <a:endParaRPr lang="en-GB"/>
        </a:p>
      </dgm:t>
    </dgm:pt>
    <dgm:pt modelId="{E940EFE5-36E7-46F0-AE03-C0DAE3B7CED0}" type="sibTrans" cxnId="{9480DF15-EFF3-4026-8401-F8455DAB6A49}">
      <dgm:prSet/>
      <dgm:spPr/>
      <dgm:t>
        <a:bodyPr/>
        <a:lstStyle/>
        <a:p>
          <a:endParaRPr lang="en-GB"/>
        </a:p>
      </dgm:t>
    </dgm:pt>
    <dgm:pt modelId="{9BE0D8D2-209E-4996-B31F-CAD52B50EDE4}">
      <dgm:prSet phldrT="[Text]" custT="1"/>
      <dgm:spPr/>
      <dgm:t>
        <a:bodyPr/>
        <a:lstStyle/>
        <a:p>
          <a:r>
            <a:rPr lang="en-GB" sz="1400" dirty="0" smtClean="0"/>
            <a:t>Clarity of issues identified</a:t>
          </a:r>
          <a:endParaRPr lang="en-GB" sz="1400" dirty="0"/>
        </a:p>
      </dgm:t>
    </dgm:pt>
    <dgm:pt modelId="{04B8C90C-F6DB-4D07-89CE-9952E4EC39F5}" type="parTrans" cxnId="{8A4D16AA-129A-42DB-9A36-E9586921202D}">
      <dgm:prSet/>
      <dgm:spPr/>
      <dgm:t>
        <a:bodyPr/>
        <a:lstStyle/>
        <a:p>
          <a:endParaRPr lang="en-GB"/>
        </a:p>
      </dgm:t>
    </dgm:pt>
    <dgm:pt modelId="{E6F56C93-CCFF-48DB-A763-43BD8408199E}" type="sibTrans" cxnId="{8A4D16AA-129A-42DB-9A36-E9586921202D}">
      <dgm:prSet/>
      <dgm:spPr/>
      <dgm:t>
        <a:bodyPr/>
        <a:lstStyle/>
        <a:p>
          <a:endParaRPr lang="en-GB"/>
        </a:p>
      </dgm:t>
    </dgm:pt>
    <dgm:pt modelId="{50E11B8A-EB84-4909-91C0-87A481CFAC9A}">
      <dgm:prSet phldrT="[Text]" custT="1"/>
      <dgm:spPr/>
      <dgm:t>
        <a:bodyPr/>
        <a:lstStyle/>
        <a:p>
          <a:r>
            <a:rPr lang="en-GB" sz="1400" dirty="0" smtClean="0"/>
            <a:t>Quality of the advice provided by inspectors</a:t>
          </a:r>
          <a:endParaRPr lang="en-GB" sz="1400" dirty="0"/>
        </a:p>
      </dgm:t>
    </dgm:pt>
    <dgm:pt modelId="{8D0193CD-79C1-49B2-9901-5A229484390A}" type="parTrans" cxnId="{93C89191-697B-4E23-9C9C-A402F375E17F}">
      <dgm:prSet/>
      <dgm:spPr/>
      <dgm:t>
        <a:bodyPr/>
        <a:lstStyle/>
        <a:p>
          <a:endParaRPr lang="en-GB"/>
        </a:p>
      </dgm:t>
    </dgm:pt>
    <dgm:pt modelId="{69A60E62-78BF-4F49-8001-AE36E25EF965}" type="sibTrans" cxnId="{93C89191-697B-4E23-9C9C-A402F375E17F}">
      <dgm:prSet/>
      <dgm:spPr/>
      <dgm:t>
        <a:bodyPr/>
        <a:lstStyle/>
        <a:p>
          <a:endParaRPr lang="en-GB"/>
        </a:p>
      </dgm:t>
    </dgm:pt>
    <dgm:pt modelId="{CD38A873-163E-40B9-B7AD-8225AEBF1A9C}">
      <dgm:prSet phldrT="[Text]" custT="1"/>
      <dgm:spPr/>
      <dgm:t>
        <a:bodyPr/>
        <a:lstStyle/>
        <a:p>
          <a:r>
            <a:rPr lang="en-GB" sz="1400" dirty="0" smtClean="0"/>
            <a:t>Quality of the inspection report</a:t>
          </a:r>
          <a:endParaRPr lang="en-GB" sz="1400" dirty="0"/>
        </a:p>
      </dgm:t>
    </dgm:pt>
    <dgm:pt modelId="{5B85683C-C927-429A-B822-CA466A06C954}" type="parTrans" cxnId="{2B36A3E8-F1EE-40C4-8AD8-2821A6FC3F1F}">
      <dgm:prSet/>
      <dgm:spPr/>
      <dgm:t>
        <a:bodyPr/>
        <a:lstStyle/>
        <a:p>
          <a:endParaRPr lang="en-GB"/>
        </a:p>
      </dgm:t>
    </dgm:pt>
    <dgm:pt modelId="{10333812-362E-4F99-8BC7-F99B3CC8DCBD}" type="sibTrans" cxnId="{2B36A3E8-F1EE-40C4-8AD8-2821A6FC3F1F}">
      <dgm:prSet/>
      <dgm:spPr/>
      <dgm:t>
        <a:bodyPr/>
        <a:lstStyle/>
        <a:p>
          <a:endParaRPr lang="en-GB"/>
        </a:p>
      </dgm:t>
    </dgm:pt>
    <dgm:pt modelId="{0FAD2ED9-3778-4C27-8F95-8C84A21EC56B}">
      <dgm:prSet phldrT="[Text]" custT="1"/>
      <dgm:spPr/>
      <dgm:t>
        <a:bodyPr/>
        <a:lstStyle/>
        <a:p>
          <a:r>
            <a:rPr lang="en-GB" sz="1400" dirty="0" smtClean="0"/>
            <a:t>Timescale for the whole process (pre, during and post inspection activities)</a:t>
          </a:r>
          <a:endParaRPr lang="en-GB" sz="1400" dirty="0"/>
        </a:p>
      </dgm:t>
    </dgm:pt>
    <dgm:pt modelId="{FFB0E7A1-21B6-4F8D-B6BA-EDB8722878B7}" type="parTrans" cxnId="{94A9DEB0-170F-490A-B582-FD57F46597FA}">
      <dgm:prSet/>
      <dgm:spPr/>
      <dgm:t>
        <a:bodyPr/>
        <a:lstStyle/>
        <a:p>
          <a:endParaRPr lang="en-GB"/>
        </a:p>
      </dgm:t>
    </dgm:pt>
    <dgm:pt modelId="{2844A434-DBE7-4744-A94C-19A762308917}" type="sibTrans" cxnId="{94A9DEB0-170F-490A-B582-FD57F46597FA}">
      <dgm:prSet/>
      <dgm:spPr/>
      <dgm:t>
        <a:bodyPr/>
        <a:lstStyle/>
        <a:p>
          <a:endParaRPr lang="en-GB"/>
        </a:p>
      </dgm:t>
    </dgm:pt>
    <dgm:pt modelId="{E2FD80F4-4185-40B2-9E9D-EF14A2627DB4}" type="pres">
      <dgm:prSet presAssocID="{D5A128D4-8434-4C54-B3A9-89AEA8D6A3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29A169B-6CDB-4CC4-93DC-D306E4949839}" type="pres">
      <dgm:prSet presAssocID="{D5A128D4-8434-4C54-B3A9-89AEA8D6A3EF}" presName="bkgdShp" presStyleLbl="alignAccFollowNode1" presStyleIdx="0" presStyleCnt="1"/>
      <dgm:spPr/>
    </dgm:pt>
    <dgm:pt modelId="{57711F7D-1A30-480E-99A9-94286A2DA0D1}" type="pres">
      <dgm:prSet presAssocID="{D5A128D4-8434-4C54-B3A9-89AEA8D6A3EF}" presName="linComp" presStyleCnt="0"/>
      <dgm:spPr/>
    </dgm:pt>
    <dgm:pt modelId="{04F5B8CA-74ED-4964-AC50-B1486F7A9912}" type="pres">
      <dgm:prSet presAssocID="{B4CB22A1-7726-4787-A755-F54DB3546796}" presName="compNode" presStyleCnt="0"/>
      <dgm:spPr/>
    </dgm:pt>
    <dgm:pt modelId="{7594C828-61B1-42CE-9CDE-E493CD1F31FB}" type="pres">
      <dgm:prSet presAssocID="{B4CB22A1-7726-4787-A755-F54DB354679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14F158-168D-40E2-9CF4-6F47FC13D5B9}" type="pres">
      <dgm:prSet presAssocID="{B4CB22A1-7726-4787-A755-F54DB3546796}" presName="invisiNode" presStyleLbl="node1" presStyleIdx="0" presStyleCnt="2"/>
      <dgm:spPr/>
    </dgm:pt>
    <dgm:pt modelId="{64E68B91-4300-4F7A-B0D6-A47B7E4139CB}" type="pres">
      <dgm:prSet presAssocID="{B4CB22A1-7726-4787-A755-F54DB3546796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6372EF07-E548-4648-B977-3CA986DA2443}" type="pres">
      <dgm:prSet presAssocID="{ACE117D1-FF02-4F3D-87CC-57B391FE21F4}" presName="sibTrans" presStyleLbl="sibTrans2D1" presStyleIdx="0" presStyleCnt="0"/>
      <dgm:spPr/>
      <dgm:t>
        <a:bodyPr/>
        <a:lstStyle/>
        <a:p>
          <a:endParaRPr lang="en-GB"/>
        </a:p>
      </dgm:t>
    </dgm:pt>
    <dgm:pt modelId="{12FE550D-44C6-4921-AF0F-860168E6DA02}" type="pres">
      <dgm:prSet presAssocID="{A2EB4254-FC2C-4AEC-93BC-C60860908BC4}" presName="compNode" presStyleCnt="0"/>
      <dgm:spPr/>
    </dgm:pt>
    <dgm:pt modelId="{F36DAF74-5EAD-402A-AFC1-773DFB65FC02}" type="pres">
      <dgm:prSet presAssocID="{A2EB4254-FC2C-4AEC-93BC-C60860908BC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322ACF-F244-4F8C-B5F1-065F009CAE9F}" type="pres">
      <dgm:prSet presAssocID="{A2EB4254-FC2C-4AEC-93BC-C60860908BC4}" presName="invisiNode" presStyleLbl="node1" presStyleIdx="1" presStyleCnt="2"/>
      <dgm:spPr/>
    </dgm:pt>
    <dgm:pt modelId="{40E7216D-8D8E-460D-97EB-BCCC4ED2545A}" type="pres">
      <dgm:prSet presAssocID="{A2EB4254-FC2C-4AEC-93BC-C60860908BC4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BFF7E2DB-5B32-4FD8-A3D7-49B4C775705D}" srcId="{D5A128D4-8434-4C54-B3A9-89AEA8D6A3EF}" destId="{A2EB4254-FC2C-4AEC-93BC-C60860908BC4}" srcOrd="1" destOrd="0" parTransId="{438068AD-B18D-41B2-A49D-006F807F8B29}" sibTransId="{8AACDCCA-C8FB-4E28-9C21-7F11FAF3737B}"/>
    <dgm:cxn modelId="{EE8B16BE-9683-4F5F-AFFD-37A44DA58040}" type="presOf" srcId="{7E940ECB-F142-460B-822B-72C07B9FAD7B}" destId="{F36DAF74-5EAD-402A-AFC1-773DFB65FC02}" srcOrd="0" destOrd="2" presId="urn:microsoft.com/office/officeart/2005/8/layout/pList2#19"/>
    <dgm:cxn modelId="{91448EE9-7471-42B9-8DA8-B0632E7E7CB0}" srcId="{B4CB22A1-7726-4787-A755-F54DB3546796}" destId="{B6F77CE2-FE96-48CE-946B-0C9A1D117E89}" srcOrd="0" destOrd="0" parTransId="{A037AB00-D6E8-4908-8BD2-5CCFE3F3B0C1}" sibTransId="{E3EAFB71-56E4-440D-BEB3-BEA735443D4B}"/>
    <dgm:cxn modelId="{6A62F2DC-7169-40F1-9763-4FD69EC3832B}" srcId="{A2EB4254-FC2C-4AEC-93BC-C60860908BC4}" destId="{7E940ECB-F142-460B-822B-72C07B9FAD7B}" srcOrd="1" destOrd="0" parTransId="{13F8EE4E-1BD3-4D83-9246-7DA5B456FCA8}" sibTransId="{CD16E8BE-2BFD-4FA7-9A51-05BA682959CB}"/>
    <dgm:cxn modelId="{43E6D187-CA83-4534-A180-0B5B86973D4B}" type="presOf" srcId="{B6F77CE2-FE96-48CE-946B-0C9A1D117E89}" destId="{7594C828-61B1-42CE-9CDE-E493CD1F31FB}" srcOrd="0" destOrd="1" presId="urn:microsoft.com/office/officeart/2005/8/layout/pList2#19"/>
    <dgm:cxn modelId="{8BD1941C-7E92-4330-A8ED-608D8802B971}" srcId="{A2EB4254-FC2C-4AEC-93BC-C60860908BC4}" destId="{4635B8D6-3BD7-4661-BFBA-07F7F0CFA5D1}" srcOrd="0" destOrd="0" parTransId="{8C790BC3-EA22-4E53-9107-9716ACDF9EAC}" sibTransId="{D2ABD55A-72E6-46BE-AFF2-F8504E0B06ED}"/>
    <dgm:cxn modelId="{8C8DD433-5500-4021-8480-D2547DB308A8}" type="presOf" srcId="{CD38A873-163E-40B9-B7AD-8225AEBF1A9C}" destId="{7594C828-61B1-42CE-9CDE-E493CD1F31FB}" srcOrd="0" destOrd="5" presId="urn:microsoft.com/office/officeart/2005/8/layout/pList2#19"/>
    <dgm:cxn modelId="{540F0CDF-3729-4237-A4F1-621E75F0C5F3}" type="presOf" srcId="{A2EB4254-FC2C-4AEC-93BC-C60860908BC4}" destId="{F36DAF74-5EAD-402A-AFC1-773DFB65FC02}" srcOrd="0" destOrd="0" presId="urn:microsoft.com/office/officeart/2005/8/layout/pList2#19"/>
    <dgm:cxn modelId="{8A4D16AA-129A-42DB-9A36-E9586921202D}" srcId="{B4CB22A1-7726-4787-A755-F54DB3546796}" destId="{9BE0D8D2-209E-4996-B31F-CAD52B50EDE4}" srcOrd="2" destOrd="0" parTransId="{04B8C90C-F6DB-4D07-89CE-9952E4EC39F5}" sibTransId="{E6F56C93-CCFF-48DB-A763-43BD8408199E}"/>
    <dgm:cxn modelId="{5998577E-2291-446F-9F21-C87135FDB987}" type="presOf" srcId="{B4CB22A1-7726-4787-A755-F54DB3546796}" destId="{7594C828-61B1-42CE-9CDE-E493CD1F31FB}" srcOrd="0" destOrd="0" presId="urn:microsoft.com/office/officeart/2005/8/layout/pList2#19"/>
    <dgm:cxn modelId="{9480DF15-EFF3-4026-8401-F8455DAB6A49}" srcId="{B4CB22A1-7726-4787-A755-F54DB3546796}" destId="{814BA386-6D2F-4A84-97F9-A324EA859D75}" srcOrd="1" destOrd="0" parTransId="{D44CF8C6-9E9B-40D4-B961-5FDD7A19B339}" sibTransId="{E940EFE5-36E7-46F0-AE03-C0DAE3B7CED0}"/>
    <dgm:cxn modelId="{9EC1BE22-0AEA-48D0-9BD9-A249359D7460}" type="presOf" srcId="{D5A128D4-8434-4C54-B3A9-89AEA8D6A3EF}" destId="{E2FD80F4-4185-40B2-9E9D-EF14A2627DB4}" srcOrd="0" destOrd="0" presId="urn:microsoft.com/office/officeart/2005/8/layout/pList2#19"/>
    <dgm:cxn modelId="{6396287A-85C8-42D1-8129-F756A1B60B1E}" type="presOf" srcId="{50E11B8A-EB84-4909-91C0-87A481CFAC9A}" destId="{7594C828-61B1-42CE-9CDE-E493CD1F31FB}" srcOrd="0" destOrd="4" presId="urn:microsoft.com/office/officeart/2005/8/layout/pList2#19"/>
    <dgm:cxn modelId="{2A747531-67A6-4BDC-A30E-0EF166125A40}" type="presOf" srcId="{9BE0D8D2-209E-4996-B31F-CAD52B50EDE4}" destId="{7594C828-61B1-42CE-9CDE-E493CD1F31FB}" srcOrd="0" destOrd="3" presId="urn:microsoft.com/office/officeart/2005/8/layout/pList2#19"/>
    <dgm:cxn modelId="{78FE0BD7-6637-4109-AB94-D62F0A833E0B}" srcId="{D5A128D4-8434-4C54-B3A9-89AEA8D6A3EF}" destId="{B4CB22A1-7726-4787-A755-F54DB3546796}" srcOrd="0" destOrd="0" parTransId="{1637F598-1967-4A34-AEA2-9DE2816D1AF5}" sibTransId="{ACE117D1-FF02-4F3D-87CC-57B391FE21F4}"/>
    <dgm:cxn modelId="{2B36A3E8-F1EE-40C4-8AD8-2821A6FC3F1F}" srcId="{B4CB22A1-7726-4787-A755-F54DB3546796}" destId="{CD38A873-163E-40B9-B7AD-8225AEBF1A9C}" srcOrd="4" destOrd="0" parTransId="{5B85683C-C927-429A-B822-CA466A06C954}" sibTransId="{10333812-362E-4F99-8BC7-F99B3CC8DCBD}"/>
    <dgm:cxn modelId="{93C89191-697B-4E23-9C9C-A402F375E17F}" srcId="{B4CB22A1-7726-4787-A755-F54DB3546796}" destId="{50E11B8A-EB84-4909-91C0-87A481CFAC9A}" srcOrd="3" destOrd="0" parTransId="{8D0193CD-79C1-49B2-9901-5A229484390A}" sibTransId="{69A60E62-78BF-4F49-8001-AE36E25EF965}"/>
    <dgm:cxn modelId="{18738A5B-95E1-4A2C-B90A-9EB60791D296}" type="presOf" srcId="{814BA386-6D2F-4A84-97F9-A324EA859D75}" destId="{7594C828-61B1-42CE-9CDE-E493CD1F31FB}" srcOrd="0" destOrd="2" presId="urn:microsoft.com/office/officeart/2005/8/layout/pList2#19"/>
    <dgm:cxn modelId="{A8279973-5E67-4CE0-9C24-ADF67157D27B}" type="presOf" srcId="{4635B8D6-3BD7-4661-BFBA-07F7F0CFA5D1}" destId="{F36DAF74-5EAD-402A-AFC1-773DFB65FC02}" srcOrd="0" destOrd="1" presId="urn:microsoft.com/office/officeart/2005/8/layout/pList2#19"/>
    <dgm:cxn modelId="{FFD85C9A-C02C-4A84-9BE5-A409DEAC6E20}" type="presOf" srcId="{0FAD2ED9-3778-4C27-8F95-8C84A21EC56B}" destId="{7594C828-61B1-42CE-9CDE-E493CD1F31FB}" srcOrd="0" destOrd="6" presId="urn:microsoft.com/office/officeart/2005/8/layout/pList2#19"/>
    <dgm:cxn modelId="{94A9DEB0-170F-490A-B582-FD57F46597FA}" srcId="{B4CB22A1-7726-4787-A755-F54DB3546796}" destId="{0FAD2ED9-3778-4C27-8F95-8C84A21EC56B}" srcOrd="5" destOrd="0" parTransId="{FFB0E7A1-21B6-4F8D-B6BA-EDB8722878B7}" sibTransId="{2844A434-DBE7-4744-A94C-19A762308917}"/>
    <dgm:cxn modelId="{B2D8FC1F-5E58-462F-8757-DEEA88874CD2}" type="presOf" srcId="{ACE117D1-FF02-4F3D-87CC-57B391FE21F4}" destId="{6372EF07-E548-4648-B977-3CA986DA2443}" srcOrd="0" destOrd="0" presId="urn:microsoft.com/office/officeart/2005/8/layout/pList2#19"/>
    <dgm:cxn modelId="{97DF3016-F32F-4A3A-B07D-700B77AC18ED}" type="presParOf" srcId="{E2FD80F4-4185-40B2-9E9D-EF14A2627DB4}" destId="{529A169B-6CDB-4CC4-93DC-D306E4949839}" srcOrd="0" destOrd="0" presId="urn:microsoft.com/office/officeart/2005/8/layout/pList2#19"/>
    <dgm:cxn modelId="{AAB3570B-7F43-4500-881A-4216A556A6CE}" type="presParOf" srcId="{E2FD80F4-4185-40B2-9E9D-EF14A2627DB4}" destId="{57711F7D-1A30-480E-99A9-94286A2DA0D1}" srcOrd="1" destOrd="0" presId="urn:microsoft.com/office/officeart/2005/8/layout/pList2#19"/>
    <dgm:cxn modelId="{8015F04A-D83C-48B5-BC9D-106EA91680A6}" type="presParOf" srcId="{57711F7D-1A30-480E-99A9-94286A2DA0D1}" destId="{04F5B8CA-74ED-4964-AC50-B1486F7A9912}" srcOrd="0" destOrd="0" presId="urn:microsoft.com/office/officeart/2005/8/layout/pList2#19"/>
    <dgm:cxn modelId="{0F3F419F-A2CE-4993-A180-226E4A948A53}" type="presParOf" srcId="{04F5B8CA-74ED-4964-AC50-B1486F7A9912}" destId="{7594C828-61B1-42CE-9CDE-E493CD1F31FB}" srcOrd="0" destOrd="0" presId="urn:microsoft.com/office/officeart/2005/8/layout/pList2#19"/>
    <dgm:cxn modelId="{D68135B8-284A-4804-B8EB-9FFB2677408C}" type="presParOf" srcId="{04F5B8CA-74ED-4964-AC50-B1486F7A9912}" destId="{4A14F158-168D-40E2-9CF4-6F47FC13D5B9}" srcOrd="1" destOrd="0" presId="urn:microsoft.com/office/officeart/2005/8/layout/pList2#19"/>
    <dgm:cxn modelId="{2370294A-6E00-4673-9F47-A72F5ABEDE89}" type="presParOf" srcId="{04F5B8CA-74ED-4964-AC50-B1486F7A9912}" destId="{64E68B91-4300-4F7A-B0D6-A47B7E4139CB}" srcOrd="2" destOrd="0" presId="urn:microsoft.com/office/officeart/2005/8/layout/pList2#19"/>
    <dgm:cxn modelId="{3261980B-902C-47CE-A30C-D40FDB9229D4}" type="presParOf" srcId="{57711F7D-1A30-480E-99A9-94286A2DA0D1}" destId="{6372EF07-E548-4648-B977-3CA986DA2443}" srcOrd="1" destOrd="0" presId="urn:microsoft.com/office/officeart/2005/8/layout/pList2#19"/>
    <dgm:cxn modelId="{FD298822-9CE5-4964-923D-A5AB6B184044}" type="presParOf" srcId="{57711F7D-1A30-480E-99A9-94286A2DA0D1}" destId="{12FE550D-44C6-4921-AF0F-860168E6DA02}" srcOrd="2" destOrd="0" presId="urn:microsoft.com/office/officeart/2005/8/layout/pList2#19"/>
    <dgm:cxn modelId="{E66A669C-D6F9-4AFF-BA3D-A5CD9CF7F95C}" type="presParOf" srcId="{12FE550D-44C6-4921-AF0F-860168E6DA02}" destId="{F36DAF74-5EAD-402A-AFC1-773DFB65FC02}" srcOrd="0" destOrd="0" presId="urn:microsoft.com/office/officeart/2005/8/layout/pList2#19"/>
    <dgm:cxn modelId="{111778F5-65F8-499C-9BE5-73E6184F0C8F}" type="presParOf" srcId="{12FE550D-44C6-4921-AF0F-860168E6DA02}" destId="{EB322ACF-F244-4F8C-B5F1-065F009CAE9F}" srcOrd="1" destOrd="0" presId="urn:microsoft.com/office/officeart/2005/8/layout/pList2#19"/>
    <dgm:cxn modelId="{97280B3C-6274-4031-BFDC-29DA27C95F48}" type="presParOf" srcId="{12FE550D-44C6-4921-AF0F-860168E6DA02}" destId="{40E7216D-8D8E-460D-97EB-BCCC4ED2545A}" srcOrd="2" destOrd="0" presId="urn:microsoft.com/office/officeart/2005/8/layout/pList2#1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266B77A-AC17-4686-9B05-AB19A5FA60F8}" type="doc">
      <dgm:prSet loTypeId="urn:microsoft.com/office/officeart/2005/8/layout/pList2#20" loCatId="list" qsTypeId="urn:microsoft.com/office/officeart/2005/8/quickstyle/simple1" qsCatId="simple" csTypeId="urn:microsoft.com/office/officeart/2005/8/colors/accent1_2" csCatId="accent1" phldr="1"/>
      <dgm:spPr/>
    </dgm:pt>
    <dgm:pt modelId="{B2898E4B-7551-49A0-B9A1-E27512BDF7F7}">
      <dgm:prSet phldrT="[Text]" custT="1"/>
      <dgm:spPr/>
      <dgm:t>
        <a:bodyPr/>
        <a:lstStyle/>
        <a:p>
          <a:r>
            <a:rPr lang="en-GB" sz="1600" dirty="0" smtClean="0"/>
            <a:t>   </a:t>
          </a:r>
          <a:endParaRPr lang="en-GB" sz="3600" dirty="0"/>
        </a:p>
      </dgm:t>
    </dgm:pt>
    <dgm:pt modelId="{F8CFF33A-FA12-4565-B5EC-675B0C7376E0}" type="parTrans" cxnId="{412506B5-9AC5-438B-B066-0C812FE4CACB}">
      <dgm:prSet/>
      <dgm:spPr/>
      <dgm:t>
        <a:bodyPr/>
        <a:lstStyle/>
        <a:p>
          <a:endParaRPr lang="en-GB"/>
        </a:p>
      </dgm:t>
    </dgm:pt>
    <dgm:pt modelId="{CA181450-793E-4D0F-8195-42E10547E322}" type="sibTrans" cxnId="{412506B5-9AC5-438B-B066-0C812FE4CACB}">
      <dgm:prSet/>
      <dgm:spPr/>
      <dgm:t>
        <a:bodyPr/>
        <a:lstStyle/>
        <a:p>
          <a:endParaRPr lang="en-GB"/>
        </a:p>
      </dgm:t>
    </dgm:pt>
    <dgm:pt modelId="{41BCEC78-F6B5-4F4C-8B27-5035628B59D3}">
      <dgm:prSet phldrT="[Text]" custT="1"/>
      <dgm:spPr/>
      <dgm:t>
        <a:bodyPr/>
        <a:lstStyle/>
        <a:p>
          <a:endParaRPr lang="en-GB" sz="1600" dirty="0"/>
        </a:p>
      </dgm:t>
    </dgm:pt>
    <dgm:pt modelId="{D20C5B33-098E-431C-9998-35CE6DA77FFB}" type="parTrans" cxnId="{97F9DD32-56F2-4882-A2AD-B116152B63D5}">
      <dgm:prSet/>
      <dgm:spPr/>
      <dgm:t>
        <a:bodyPr/>
        <a:lstStyle/>
        <a:p>
          <a:endParaRPr lang="en-GB"/>
        </a:p>
      </dgm:t>
    </dgm:pt>
    <dgm:pt modelId="{AEC522BB-827F-4CE7-92AD-8D2A229786F7}" type="sibTrans" cxnId="{97F9DD32-56F2-4882-A2AD-B116152B63D5}">
      <dgm:prSet/>
      <dgm:spPr/>
      <dgm:t>
        <a:bodyPr/>
        <a:lstStyle/>
        <a:p>
          <a:endParaRPr lang="en-GB"/>
        </a:p>
      </dgm:t>
    </dgm:pt>
    <dgm:pt modelId="{4953E6B4-C88B-4800-9478-9E7011716DB3}">
      <dgm:prSet phldrT="[Text]" custT="1"/>
      <dgm:spPr/>
      <dgm:t>
        <a:bodyPr/>
        <a:lstStyle/>
        <a:p>
          <a:r>
            <a:rPr lang="en-GB" sz="1600" dirty="0" smtClean="0"/>
            <a:t>Organisation of the inspection?</a:t>
          </a:r>
          <a:endParaRPr lang="en-GB" sz="1600" dirty="0"/>
        </a:p>
      </dgm:t>
    </dgm:pt>
    <dgm:pt modelId="{477DA45F-CC8E-46F9-83D4-F97A3E1D4C6F}" type="parTrans" cxnId="{4404D07D-E932-4C5A-A417-8944304CB31A}">
      <dgm:prSet/>
      <dgm:spPr/>
      <dgm:t>
        <a:bodyPr/>
        <a:lstStyle/>
        <a:p>
          <a:endParaRPr lang="en-GB"/>
        </a:p>
      </dgm:t>
    </dgm:pt>
    <dgm:pt modelId="{AAE8A779-FB1A-4336-843F-7E9D2F7C237E}" type="sibTrans" cxnId="{4404D07D-E932-4C5A-A417-8944304CB31A}">
      <dgm:prSet/>
      <dgm:spPr/>
      <dgm:t>
        <a:bodyPr/>
        <a:lstStyle/>
        <a:p>
          <a:endParaRPr lang="en-GB"/>
        </a:p>
      </dgm:t>
    </dgm:pt>
    <dgm:pt modelId="{C35761B3-21E6-4AFE-9E57-656917C65EDE}">
      <dgm:prSet phldrT="[Text]" custT="1"/>
      <dgm:spPr/>
      <dgm:t>
        <a:bodyPr/>
        <a:lstStyle/>
        <a:p>
          <a:r>
            <a:rPr lang="en-GB" sz="1400" dirty="0" smtClean="0"/>
            <a:t>Conduct of the inspection</a:t>
          </a:r>
          <a:endParaRPr lang="en-GB" sz="1400" dirty="0"/>
        </a:p>
      </dgm:t>
    </dgm:pt>
    <dgm:pt modelId="{48F163C8-8BAE-4EE2-9A1F-BA1E39E013A5}" type="parTrans" cxnId="{BA4CB2BE-7D48-44AA-9710-9BF89193E4B6}">
      <dgm:prSet/>
      <dgm:spPr/>
      <dgm:t>
        <a:bodyPr/>
        <a:lstStyle/>
        <a:p>
          <a:endParaRPr lang="en-GB"/>
        </a:p>
      </dgm:t>
    </dgm:pt>
    <dgm:pt modelId="{0DACB264-9E06-4978-9E24-B216DAF94608}" type="sibTrans" cxnId="{BA4CB2BE-7D48-44AA-9710-9BF89193E4B6}">
      <dgm:prSet/>
      <dgm:spPr/>
      <dgm:t>
        <a:bodyPr/>
        <a:lstStyle/>
        <a:p>
          <a:endParaRPr lang="en-GB"/>
        </a:p>
      </dgm:t>
    </dgm:pt>
    <dgm:pt modelId="{C6B852B3-4924-41BD-BB62-7BB7471A1016}">
      <dgm:prSet phldrT="[Text]" custT="1"/>
      <dgm:spPr/>
      <dgm:t>
        <a:bodyPr/>
        <a:lstStyle/>
        <a:p>
          <a:r>
            <a:rPr lang="en-GB" sz="1400" dirty="0" smtClean="0"/>
            <a:t>Clarity of issues identified</a:t>
          </a:r>
          <a:endParaRPr lang="en-GB" sz="1400" dirty="0"/>
        </a:p>
      </dgm:t>
    </dgm:pt>
    <dgm:pt modelId="{E553E9EC-C813-4686-9778-236A097936A8}" type="parTrans" cxnId="{4CB6FF7B-4C55-45F3-9F8E-973ABFF7A9A2}">
      <dgm:prSet/>
      <dgm:spPr/>
      <dgm:t>
        <a:bodyPr/>
        <a:lstStyle/>
        <a:p>
          <a:endParaRPr lang="en-GB"/>
        </a:p>
      </dgm:t>
    </dgm:pt>
    <dgm:pt modelId="{71E427AF-6CF5-4182-B6D4-02F2EC8B47C0}" type="sibTrans" cxnId="{4CB6FF7B-4C55-45F3-9F8E-973ABFF7A9A2}">
      <dgm:prSet/>
      <dgm:spPr/>
      <dgm:t>
        <a:bodyPr/>
        <a:lstStyle/>
        <a:p>
          <a:endParaRPr lang="en-GB"/>
        </a:p>
      </dgm:t>
    </dgm:pt>
    <dgm:pt modelId="{D324F90E-FDFC-475A-BCE5-F8A6EF824700}">
      <dgm:prSet phldrT="[Text]" custT="1"/>
      <dgm:spPr/>
      <dgm:t>
        <a:bodyPr/>
        <a:lstStyle/>
        <a:p>
          <a:r>
            <a:rPr lang="en-GB" sz="1400" dirty="0" smtClean="0"/>
            <a:t>Quality of the advice provided by inspectors</a:t>
          </a:r>
          <a:endParaRPr lang="en-GB" sz="1400" dirty="0"/>
        </a:p>
      </dgm:t>
    </dgm:pt>
    <dgm:pt modelId="{498FEF4A-769B-40DD-9E28-FA7AC6BE1406}" type="parTrans" cxnId="{CEB9C7C8-14DE-4DA0-A302-31B9E941D765}">
      <dgm:prSet/>
      <dgm:spPr/>
      <dgm:t>
        <a:bodyPr/>
        <a:lstStyle/>
        <a:p>
          <a:endParaRPr lang="en-GB"/>
        </a:p>
      </dgm:t>
    </dgm:pt>
    <dgm:pt modelId="{0A7E452B-F83C-4B90-B6D9-FCF4F4DB1336}" type="sibTrans" cxnId="{CEB9C7C8-14DE-4DA0-A302-31B9E941D765}">
      <dgm:prSet/>
      <dgm:spPr/>
      <dgm:t>
        <a:bodyPr/>
        <a:lstStyle/>
        <a:p>
          <a:endParaRPr lang="en-GB"/>
        </a:p>
      </dgm:t>
    </dgm:pt>
    <dgm:pt modelId="{A7B50595-BE80-4CF6-984C-681FA4154164}">
      <dgm:prSet phldrT="[Text]" custT="1"/>
      <dgm:spPr/>
      <dgm:t>
        <a:bodyPr/>
        <a:lstStyle/>
        <a:p>
          <a:r>
            <a:rPr lang="en-GB" sz="1400" dirty="0" smtClean="0"/>
            <a:t>Quality of the inspection report</a:t>
          </a:r>
          <a:endParaRPr lang="en-GB" sz="1400" dirty="0"/>
        </a:p>
      </dgm:t>
    </dgm:pt>
    <dgm:pt modelId="{FBEB1DC2-835A-4CE1-BCC9-A3B8D727B1E7}" type="parTrans" cxnId="{2E61C36B-3A55-4505-99BB-3C50FF83E70B}">
      <dgm:prSet/>
      <dgm:spPr/>
      <dgm:t>
        <a:bodyPr/>
        <a:lstStyle/>
        <a:p>
          <a:endParaRPr lang="en-GB"/>
        </a:p>
      </dgm:t>
    </dgm:pt>
    <dgm:pt modelId="{A3C4A7EB-819F-4CA7-BAFC-479690004BDF}" type="sibTrans" cxnId="{2E61C36B-3A55-4505-99BB-3C50FF83E70B}">
      <dgm:prSet/>
      <dgm:spPr/>
      <dgm:t>
        <a:bodyPr/>
        <a:lstStyle/>
        <a:p>
          <a:endParaRPr lang="en-GB"/>
        </a:p>
      </dgm:t>
    </dgm:pt>
    <dgm:pt modelId="{6CCB66C1-B1F5-4CC8-A5FE-F3E1A7660F26}">
      <dgm:prSet phldrT="[Text]" custT="1"/>
      <dgm:spPr/>
      <dgm:t>
        <a:bodyPr/>
        <a:lstStyle/>
        <a:p>
          <a:r>
            <a:rPr lang="en-GB" sz="1400" dirty="0" smtClean="0"/>
            <a:t>Timescale for the whole process (pre, during and post inspection activities)</a:t>
          </a:r>
          <a:endParaRPr lang="en-GB" sz="1400" dirty="0"/>
        </a:p>
      </dgm:t>
    </dgm:pt>
    <dgm:pt modelId="{114C23FA-AF6E-4450-BEC8-A6E15996A5D7}" type="parTrans" cxnId="{0EAEE7CC-A7F7-44C8-A044-D2B30D8A34C3}">
      <dgm:prSet/>
      <dgm:spPr/>
      <dgm:t>
        <a:bodyPr/>
        <a:lstStyle/>
        <a:p>
          <a:endParaRPr lang="en-GB"/>
        </a:p>
      </dgm:t>
    </dgm:pt>
    <dgm:pt modelId="{5782D48E-76AB-43A6-99D4-BC12C24701D3}" type="sibTrans" cxnId="{0EAEE7CC-A7F7-44C8-A044-D2B30D8A34C3}">
      <dgm:prSet/>
      <dgm:spPr/>
      <dgm:t>
        <a:bodyPr/>
        <a:lstStyle/>
        <a:p>
          <a:endParaRPr lang="en-GB"/>
        </a:p>
      </dgm:t>
    </dgm:pt>
    <dgm:pt modelId="{68155722-8B31-41F0-A891-32F19FD24B6B}" type="pres">
      <dgm:prSet presAssocID="{0266B77A-AC17-4686-9B05-AB19A5FA60F8}" presName="Name0" presStyleCnt="0">
        <dgm:presLayoutVars>
          <dgm:dir/>
          <dgm:resizeHandles val="exact"/>
        </dgm:presLayoutVars>
      </dgm:prSet>
      <dgm:spPr/>
    </dgm:pt>
    <dgm:pt modelId="{135DD44B-1249-42B5-BF5A-F078FD5BE185}" type="pres">
      <dgm:prSet presAssocID="{0266B77A-AC17-4686-9B05-AB19A5FA60F8}" presName="bkgdShp" presStyleLbl="alignAccFollowNode1" presStyleIdx="0" presStyleCnt="1"/>
      <dgm:spPr/>
    </dgm:pt>
    <dgm:pt modelId="{850C6849-01E1-4BC9-B2CF-2BCD1266A51B}" type="pres">
      <dgm:prSet presAssocID="{0266B77A-AC17-4686-9B05-AB19A5FA60F8}" presName="linComp" presStyleCnt="0"/>
      <dgm:spPr/>
    </dgm:pt>
    <dgm:pt modelId="{98181446-8998-48FB-AC72-164867C981FA}" type="pres">
      <dgm:prSet presAssocID="{B2898E4B-7551-49A0-B9A1-E27512BDF7F7}" presName="compNode" presStyleCnt="0"/>
      <dgm:spPr/>
    </dgm:pt>
    <dgm:pt modelId="{BB23871C-510C-4AF0-86D2-F8F653B5EF14}" type="pres">
      <dgm:prSet presAssocID="{B2898E4B-7551-49A0-B9A1-E27512BDF7F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F44EF4-BB3E-45BC-8B2A-40BE3B70F6E9}" type="pres">
      <dgm:prSet presAssocID="{B2898E4B-7551-49A0-B9A1-E27512BDF7F7}" presName="invisiNode" presStyleLbl="node1" presStyleIdx="0" presStyleCnt="3"/>
      <dgm:spPr/>
    </dgm:pt>
    <dgm:pt modelId="{A8675147-2F38-438B-A8B6-DEC42809A83D}" type="pres">
      <dgm:prSet presAssocID="{B2898E4B-7551-49A0-B9A1-E27512BDF7F7}" presName="imagNode" presStyleLbl="fgImgPlace1" presStyleIdx="0" presStyleCnt="3"/>
      <dgm:spPr/>
    </dgm:pt>
    <dgm:pt modelId="{DF4C1BF3-AC06-401E-B0E1-4C36C51385BD}" type="pres">
      <dgm:prSet presAssocID="{CA181450-793E-4D0F-8195-42E10547E32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E0EEBDE5-64F7-418A-960B-00007CE99359}" type="pres">
      <dgm:prSet presAssocID="{C35761B3-21E6-4AFE-9E57-656917C65EDE}" presName="compNode" presStyleCnt="0"/>
      <dgm:spPr/>
    </dgm:pt>
    <dgm:pt modelId="{D565491D-C186-48AB-A4ED-881D6C21BD3F}" type="pres">
      <dgm:prSet presAssocID="{C35761B3-21E6-4AFE-9E57-656917C65ED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C3ABFE-2B99-4397-8AFA-A3D361ED7AE6}" type="pres">
      <dgm:prSet presAssocID="{C35761B3-21E6-4AFE-9E57-656917C65EDE}" presName="invisiNode" presStyleLbl="node1" presStyleIdx="1" presStyleCnt="3"/>
      <dgm:spPr/>
    </dgm:pt>
    <dgm:pt modelId="{60BB8F79-F9B3-44C5-BEBE-A086CEC47894}" type="pres">
      <dgm:prSet presAssocID="{C35761B3-21E6-4AFE-9E57-656917C65EDE}" presName="imagNode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BBF01EC9-8A93-4A38-899B-33684AEE5D55}" type="pres">
      <dgm:prSet presAssocID="{0DACB264-9E06-4978-9E24-B216DAF94608}" presName="sibTrans" presStyleLbl="sibTrans2D1" presStyleIdx="0" presStyleCnt="0"/>
      <dgm:spPr/>
      <dgm:t>
        <a:bodyPr/>
        <a:lstStyle/>
        <a:p>
          <a:endParaRPr lang="en-GB"/>
        </a:p>
      </dgm:t>
    </dgm:pt>
    <dgm:pt modelId="{43049A7A-472D-4BE2-96AC-1C1A151029A4}" type="pres">
      <dgm:prSet presAssocID="{41BCEC78-F6B5-4F4C-8B27-5035628B59D3}" presName="compNode" presStyleCnt="0"/>
      <dgm:spPr/>
    </dgm:pt>
    <dgm:pt modelId="{A30A7819-60AF-471E-85BE-81CFC997D0D6}" type="pres">
      <dgm:prSet presAssocID="{41BCEC78-F6B5-4F4C-8B27-5035628B59D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46DA7B-EC75-4E07-8B4E-D9D43790F084}" type="pres">
      <dgm:prSet presAssocID="{41BCEC78-F6B5-4F4C-8B27-5035628B59D3}" presName="invisiNode" presStyleLbl="node1" presStyleIdx="2" presStyleCnt="3"/>
      <dgm:spPr/>
    </dgm:pt>
    <dgm:pt modelId="{196714A6-8BF9-4B36-98DF-8D30E51411C1}" type="pres">
      <dgm:prSet presAssocID="{41BCEC78-F6B5-4F4C-8B27-5035628B59D3}" presName="imagNode" presStyleLbl="fgImgPlace1" presStyleIdx="2" presStyleCnt="3"/>
      <dgm:spPr/>
    </dgm:pt>
  </dgm:ptLst>
  <dgm:cxnLst>
    <dgm:cxn modelId="{4782BB23-10DA-46AF-960F-E087E81073A1}" type="presOf" srcId="{A7B50595-BE80-4CF6-984C-681FA4154164}" destId="{D565491D-C186-48AB-A4ED-881D6C21BD3F}" srcOrd="0" destOrd="3" presId="urn:microsoft.com/office/officeart/2005/8/layout/pList2#20"/>
    <dgm:cxn modelId="{EB6651DC-17D3-4FEA-8575-CBC6755561CA}" type="presOf" srcId="{B2898E4B-7551-49A0-B9A1-E27512BDF7F7}" destId="{BB23871C-510C-4AF0-86D2-F8F653B5EF14}" srcOrd="0" destOrd="0" presId="urn:microsoft.com/office/officeart/2005/8/layout/pList2#20"/>
    <dgm:cxn modelId="{14F14BD9-E783-4391-ADAC-7E5B440488E8}" type="presOf" srcId="{0266B77A-AC17-4686-9B05-AB19A5FA60F8}" destId="{68155722-8B31-41F0-A891-32F19FD24B6B}" srcOrd="0" destOrd="0" presId="urn:microsoft.com/office/officeart/2005/8/layout/pList2#20"/>
    <dgm:cxn modelId="{CEB9C7C8-14DE-4DA0-A302-31B9E941D765}" srcId="{C35761B3-21E6-4AFE-9E57-656917C65EDE}" destId="{D324F90E-FDFC-475A-BCE5-F8A6EF824700}" srcOrd="1" destOrd="0" parTransId="{498FEF4A-769B-40DD-9E28-FA7AC6BE1406}" sibTransId="{0A7E452B-F83C-4B90-B6D9-FCF4F4DB1336}"/>
    <dgm:cxn modelId="{412506B5-9AC5-438B-B066-0C812FE4CACB}" srcId="{0266B77A-AC17-4686-9B05-AB19A5FA60F8}" destId="{B2898E4B-7551-49A0-B9A1-E27512BDF7F7}" srcOrd="0" destOrd="0" parTransId="{F8CFF33A-FA12-4565-B5EC-675B0C7376E0}" sibTransId="{CA181450-793E-4D0F-8195-42E10547E322}"/>
    <dgm:cxn modelId="{E7738B85-763D-42FD-9DA0-D5ACD39D7FDF}" type="presOf" srcId="{CA181450-793E-4D0F-8195-42E10547E322}" destId="{DF4C1BF3-AC06-401E-B0E1-4C36C51385BD}" srcOrd="0" destOrd="0" presId="urn:microsoft.com/office/officeart/2005/8/layout/pList2#20"/>
    <dgm:cxn modelId="{CD3F7A3A-EF12-435C-AE0E-1EA308328F0A}" type="presOf" srcId="{6CCB66C1-B1F5-4CC8-A5FE-F3E1A7660F26}" destId="{D565491D-C186-48AB-A4ED-881D6C21BD3F}" srcOrd="0" destOrd="4" presId="urn:microsoft.com/office/officeart/2005/8/layout/pList2#20"/>
    <dgm:cxn modelId="{F46B1983-A907-4E43-BFCA-94FB93D711A7}" type="presOf" srcId="{41BCEC78-F6B5-4F4C-8B27-5035628B59D3}" destId="{A30A7819-60AF-471E-85BE-81CFC997D0D6}" srcOrd="0" destOrd="0" presId="urn:microsoft.com/office/officeart/2005/8/layout/pList2#20"/>
    <dgm:cxn modelId="{0EAEE7CC-A7F7-44C8-A044-D2B30D8A34C3}" srcId="{C35761B3-21E6-4AFE-9E57-656917C65EDE}" destId="{6CCB66C1-B1F5-4CC8-A5FE-F3E1A7660F26}" srcOrd="3" destOrd="0" parTransId="{114C23FA-AF6E-4450-BEC8-A6E15996A5D7}" sibTransId="{5782D48E-76AB-43A6-99D4-BC12C24701D3}"/>
    <dgm:cxn modelId="{BA4CB2BE-7D48-44AA-9710-9BF89193E4B6}" srcId="{0266B77A-AC17-4686-9B05-AB19A5FA60F8}" destId="{C35761B3-21E6-4AFE-9E57-656917C65EDE}" srcOrd="1" destOrd="0" parTransId="{48F163C8-8BAE-4EE2-9A1F-BA1E39E013A5}" sibTransId="{0DACB264-9E06-4978-9E24-B216DAF94608}"/>
    <dgm:cxn modelId="{4272FC31-63BF-48FF-A78F-115891797772}" type="presOf" srcId="{D324F90E-FDFC-475A-BCE5-F8A6EF824700}" destId="{D565491D-C186-48AB-A4ED-881D6C21BD3F}" srcOrd="0" destOrd="2" presId="urn:microsoft.com/office/officeart/2005/8/layout/pList2#20"/>
    <dgm:cxn modelId="{FE89EC35-23B9-4E1B-8719-9DCCB902CAB8}" type="presOf" srcId="{4953E6B4-C88B-4800-9478-9E7011716DB3}" destId="{BB23871C-510C-4AF0-86D2-F8F653B5EF14}" srcOrd="0" destOrd="1" presId="urn:microsoft.com/office/officeart/2005/8/layout/pList2#20"/>
    <dgm:cxn modelId="{B117E02A-698A-4D1F-873E-75B0C66D66C9}" type="presOf" srcId="{C6B852B3-4924-41BD-BB62-7BB7471A1016}" destId="{D565491D-C186-48AB-A4ED-881D6C21BD3F}" srcOrd="0" destOrd="1" presId="urn:microsoft.com/office/officeart/2005/8/layout/pList2#20"/>
    <dgm:cxn modelId="{EAC3C086-C524-4048-92EE-5DD225DA3110}" type="presOf" srcId="{C35761B3-21E6-4AFE-9E57-656917C65EDE}" destId="{D565491D-C186-48AB-A4ED-881D6C21BD3F}" srcOrd="0" destOrd="0" presId="urn:microsoft.com/office/officeart/2005/8/layout/pList2#20"/>
    <dgm:cxn modelId="{4CB6FF7B-4C55-45F3-9F8E-973ABFF7A9A2}" srcId="{C35761B3-21E6-4AFE-9E57-656917C65EDE}" destId="{C6B852B3-4924-41BD-BB62-7BB7471A1016}" srcOrd="0" destOrd="0" parTransId="{E553E9EC-C813-4686-9778-236A097936A8}" sibTransId="{71E427AF-6CF5-4182-B6D4-02F2EC8B47C0}"/>
    <dgm:cxn modelId="{2E61C36B-3A55-4505-99BB-3C50FF83E70B}" srcId="{C35761B3-21E6-4AFE-9E57-656917C65EDE}" destId="{A7B50595-BE80-4CF6-984C-681FA4154164}" srcOrd="2" destOrd="0" parTransId="{FBEB1DC2-835A-4CE1-BCC9-A3B8D727B1E7}" sibTransId="{A3C4A7EB-819F-4CA7-BAFC-479690004BDF}"/>
    <dgm:cxn modelId="{97F9DD32-56F2-4882-A2AD-B116152B63D5}" srcId="{0266B77A-AC17-4686-9B05-AB19A5FA60F8}" destId="{41BCEC78-F6B5-4F4C-8B27-5035628B59D3}" srcOrd="2" destOrd="0" parTransId="{D20C5B33-098E-431C-9998-35CE6DA77FFB}" sibTransId="{AEC522BB-827F-4CE7-92AD-8D2A229786F7}"/>
    <dgm:cxn modelId="{4404D07D-E932-4C5A-A417-8944304CB31A}" srcId="{B2898E4B-7551-49A0-B9A1-E27512BDF7F7}" destId="{4953E6B4-C88B-4800-9478-9E7011716DB3}" srcOrd="0" destOrd="0" parTransId="{477DA45F-CC8E-46F9-83D4-F97A3E1D4C6F}" sibTransId="{AAE8A779-FB1A-4336-843F-7E9D2F7C237E}"/>
    <dgm:cxn modelId="{F2F5545A-0593-49A3-B0D9-F4F924C77A09}" type="presOf" srcId="{0DACB264-9E06-4978-9E24-B216DAF94608}" destId="{BBF01EC9-8A93-4A38-899B-33684AEE5D55}" srcOrd="0" destOrd="0" presId="urn:microsoft.com/office/officeart/2005/8/layout/pList2#20"/>
    <dgm:cxn modelId="{FC7C7243-04AB-41BF-8B81-0350E9675122}" type="presParOf" srcId="{68155722-8B31-41F0-A891-32F19FD24B6B}" destId="{135DD44B-1249-42B5-BF5A-F078FD5BE185}" srcOrd="0" destOrd="0" presId="urn:microsoft.com/office/officeart/2005/8/layout/pList2#20"/>
    <dgm:cxn modelId="{018D59E7-7382-43B2-879D-EC5C122D39AF}" type="presParOf" srcId="{68155722-8B31-41F0-A891-32F19FD24B6B}" destId="{850C6849-01E1-4BC9-B2CF-2BCD1266A51B}" srcOrd="1" destOrd="0" presId="urn:microsoft.com/office/officeart/2005/8/layout/pList2#20"/>
    <dgm:cxn modelId="{BF49BFDB-0BBE-4DCC-AECE-732A1B246937}" type="presParOf" srcId="{850C6849-01E1-4BC9-B2CF-2BCD1266A51B}" destId="{98181446-8998-48FB-AC72-164867C981FA}" srcOrd="0" destOrd="0" presId="urn:microsoft.com/office/officeart/2005/8/layout/pList2#20"/>
    <dgm:cxn modelId="{25FA0755-662D-44FD-835F-224BDECA19C9}" type="presParOf" srcId="{98181446-8998-48FB-AC72-164867C981FA}" destId="{BB23871C-510C-4AF0-86D2-F8F653B5EF14}" srcOrd="0" destOrd="0" presId="urn:microsoft.com/office/officeart/2005/8/layout/pList2#20"/>
    <dgm:cxn modelId="{6625E4E0-DA95-443E-A66B-BA6D0A077C73}" type="presParOf" srcId="{98181446-8998-48FB-AC72-164867C981FA}" destId="{1DF44EF4-BB3E-45BC-8B2A-40BE3B70F6E9}" srcOrd="1" destOrd="0" presId="urn:microsoft.com/office/officeart/2005/8/layout/pList2#20"/>
    <dgm:cxn modelId="{600D8E81-CB8A-423C-ADF6-766EBBCA48F8}" type="presParOf" srcId="{98181446-8998-48FB-AC72-164867C981FA}" destId="{A8675147-2F38-438B-A8B6-DEC42809A83D}" srcOrd="2" destOrd="0" presId="urn:microsoft.com/office/officeart/2005/8/layout/pList2#20"/>
    <dgm:cxn modelId="{BD9EBD40-030C-4369-9A61-08C43F5471C0}" type="presParOf" srcId="{850C6849-01E1-4BC9-B2CF-2BCD1266A51B}" destId="{DF4C1BF3-AC06-401E-B0E1-4C36C51385BD}" srcOrd="1" destOrd="0" presId="urn:microsoft.com/office/officeart/2005/8/layout/pList2#20"/>
    <dgm:cxn modelId="{386896FF-4508-4316-9E17-B9DE68C37492}" type="presParOf" srcId="{850C6849-01E1-4BC9-B2CF-2BCD1266A51B}" destId="{E0EEBDE5-64F7-418A-960B-00007CE99359}" srcOrd="2" destOrd="0" presId="urn:microsoft.com/office/officeart/2005/8/layout/pList2#20"/>
    <dgm:cxn modelId="{2ADD0365-43A5-4553-97BA-B7A9DF9B24DD}" type="presParOf" srcId="{E0EEBDE5-64F7-418A-960B-00007CE99359}" destId="{D565491D-C186-48AB-A4ED-881D6C21BD3F}" srcOrd="0" destOrd="0" presId="urn:microsoft.com/office/officeart/2005/8/layout/pList2#20"/>
    <dgm:cxn modelId="{0E165CAA-DD73-49BA-AE24-0DC14033DBD5}" type="presParOf" srcId="{E0EEBDE5-64F7-418A-960B-00007CE99359}" destId="{BCC3ABFE-2B99-4397-8AFA-A3D361ED7AE6}" srcOrd="1" destOrd="0" presId="urn:microsoft.com/office/officeart/2005/8/layout/pList2#20"/>
    <dgm:cxn modelId="{F15AA99C-0656-460D-B233-0C699386AC67}" type="presParOf" srcId="{E0EEBDE5-64F7-418A-960B-00007CE99359}" destId="{60BB8F79-F9B3-44C5-BEBE-A086CEC47894}" srcOrd="2" destOrd="0" presId="urn:microsoft.com/office/officeart/2005/8/layout/pList2#20"/>
    <dgm:cxn modelId="{320D3069-0161-4218-9B3C-FB62E31408DD}" type="presParOf" srcId="{850C6849-01E1-4BC9-B2CF-2BCD1266A51B}" destId="{BBF01EC9-8A93-4A38-899B-33684AEE5D55}" srcOrd="3" destOrd="0" presId="urn:microsoft.com/office/officeart/2005/8/layout/pList2#20"/>
    <dgm:cxn modelId="{37CC2D2E-346C-4E03-B261-8D11F5DD3415}" type="presParOf" srcId="{850C6849-01E1-4BC9-B2CF-2BCD1266A51B}" destId="{43049A7A-472D-4BE2-96AC-1C1A151029A4}" srcOrd="4" destOrd="0" presId="urn:microsoft.com/office/officeart/2005/8/layout/pList2#20"/>
    <dgm:cxn modelId="{AC8AE2BD-83D5-4529-B159-702CC9C77979}" type="presParOf" srcId="{43049A7A-472D-4BE2-96AC-1C1A151029A4}" destId="{A30A7819-60AF-471E-85BE-81CFC997D0D6}" srcOrd="0" destOrd="0" presId="urn:microsoft.com/office/officeart/2005/8/layout/pList2#20"/>
    <dgm:cxn modelId="{E5694F16-A278-4042-88B1-3697BA07C168}" type="presParOf" srcId="{43049A7A-472D-4BE2-96AC-1C1A151029A4}" destId="{DC46DA7B-EC75-4E07-8B4E-D9D43790F084}" srcOrd="1" destOrd="0" presId="urn:microsoft.com/office/officeart/2005/8/layout/pList2#20"/>
    <dgm:cxn modelId="{0AA7D7CA-0017-4FE6-BF29-3FCDA762BF66}" type="presParOf" srcId="{43049A7A-472D-4BE2-96AC-1C1A151029A4}" destId="{196714A6-8BF9-4B36-98DF-8D30E51411C1}" srcOrd="2" destOrd="0" presId="urn:microsoft.com/office/officeart/2005/8/layout/pList2#2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266B77A-AC17-4686-9B05-AB19A5FA60F8}" type="doc">
      <dgm:prSet loTypeId="urn:microsoft.com/office/officeart/2005/8/layout/pList2#21" loCatId="list" qsTypeId="urn:microsoft.com/office/officeart/2005/8/quickstyle/simple1" qsCatId="simple" csTypeId="urn:microsoft.com/office/officeart/2005/8/colors/accent1_2" csCatId="accent1" phldr="1"/>
      <dgm:spPr/>
    </dgm:pt>
    <dgm:pt modelId="{B2898E4B-7551-49A0-B9A1-E27512BDF7F7}">
      <dgm:prSet phldrT="[Text]" custT="1"/>
      <dgm:spPr/>
      <dgm:t>
        <a:bodyPr/>
        <a:lstStyle/>
        <a:p>
          <a:r>
            <a:rPr lang="en-GB" sz="1600" dirty="0" smtClean="0"/>
            <a:t>   </a:t>
          </a:r>
          <a:endParaRPr lang="en-GB" sz="3600" dirty="0"/>
        </a:p>
      </dgm:t>
    </dgm:pt>
    <dgm:pt modelId="{F8CFF33A-FA12-4565-B5EC-675B0C7376E0}" type="parTrans" cxnId="{412506B5-9AC5-438B-B066-0C812FE4CACB}">
      <dgm:prSet/>
      <dgm:spPr/>
      <dgm:t>
        <a:bodyPr/>
        <a:lstStyle/>
        <a:p>
          <a:endParaRPr lang="en-GB"/>
        </a:p>
      </dgm:t>
    </dgm:pt>
    <dgm:pt modelId="{CA181450-793E-4D0F-8195-42E10547E322}" type="sibTrans" cxnId="{412506B5-9AC5-438B-B066-0C812FE4CACB}">
      <dgm:prSet/>
      <dgm:spPr/>
      <dgm:t>
        <a:bodyPr/>
        <a:lstStyle/>
        <a:p>
          <a:endParaRPr lang="en-GB"/>
        </a:p>
      </dgm:t>
    </dgm:pt>
    <dgm:pt modelId="{41BCEC78-F6B5-4F4C-8B27-5035628B59D3}">
      <dgm:prSet phldrT="[Text]" custT="1"/>
      <dgm:spPr/>
      <dgm:t>
        <a:bodyPr/>
        <a:lstStyle/>
        <a:p>
          <a:endParaRPr lang="en-GB" sz="1600" dirty="0"/>
        </a:p>
      </dgm:t>
    </dgm:pt>
    <dgm:pt modelId="{D20C5B33-098E-431C-9998-35CE6DA77FFB}" type="parTrans" cxnId="{97F9DD32-56F2-4882-A2AD-B116152B63D5}">
      <dgm:prSet/>
      <dgm:spPr/>
      <dgm:t>
        <a:bodyPr/>
        <a:lstStyle/>
        <a:p>
          <a:endParaRPr lang="en-GB"/>
        </a:p>
      </dgm:t>
    </dgm:pt>
    <dgm:pt modelId="{AEC522BB-827F-4CE7-92AD-8D2A229786F7}" type="sibTrans" cxnId="{97F9DD32-56F2-4882-A2AD-B116152B63D5}">
      <dgm:prSet/>
      <dgm:spPr/>
      <dgm:t>
        <a:bodyPr/>
        <a:lstStyle/>
        <a:p>
          <a:endParaRPr lang="en-GB"/>
        </a:p>
      </dgm:t>
    </dgm:pt>
    <dgm:pt modelId="{4953E6B4-C88B-4800-9478-9E7011716DB3}">
      <dgm:prSet phldrT="[Text]" custT="1"/>
      <dgm:spPr/>
      <dgm:t>
        <a:bodyPr/>
        <a:lstStyle/>
        <a:p>
          <a:r>
            <a:rPr lang="en-GB" sz="1800" dirty="0" smtClean="0"/>
            <a:t>Overall level of satisfaction?</a:t>
          </a:r>
          <a:endParaRPr lang="en-GB" sz="1800" dirty="0"/>
        </a:p>
      </dgm:t>
    </dgm:pt>
    <dgm:pt modelId="{477DA45F-CC8E-46F9-83D4-F97A3E1D4C6F}" type="parTrans" cxnId="{4404D07D-E932-4C5A-A417-8944304CB31A}">
      <dgm:prSet/>
      <dgm:spPr/>
      <dgm:t>
        <a:bodyPr/>
        <a:lstStyle/>
        <a:p>
          <a:endParaRPr lang="en-GB"/>
        </a:p>
      </dgm:t>
    </dgm:pt>
    <dgm:pt modelId="{AAE8A779-FB1A-4336-843F-7E9D2F7C237E}" type="sibTrans" cxnId="{4404D07D-E932-4C5A-A417-8944304CB31A}">
      <dgm:prSet/>
      <dgm:spPr/>
      <dgm:t>
        <a:bodyPr/>
        <a:lstStyle/>
        <a:p>
          <a:endParaRPr lang="en-GB"/>
        </a:p>
      </dgm:t>
    </dgm:pt>
    <dgm:pt modelId="{0040D1B5-F1CF-4BB9-BB94-2F068FC05A78}">
      <dgm:prSet phldrT="[Text]" custT="1"/>
      <dgm:spPr/>
      <dgm:t>
        <a:bodyPr/>
        <a:lstStyle/>
        <a:p>
          <a:endParaRPr lang="en-GB" sz="1600" dirty="0"/>
        </a:p>
      </dgm:t>
    </dgm:pt>
    <dgm:pt modelId="{73F60149-424B-42CC-9E7E-3040C8E5D92B}" type="parTrans" cxnId="{5F228FCA-BAE8-4392-9543-60E74B55CC37}">
      <dgm:prSet/>
      <dgm:spPr/>
      <dgm:t>
        <a:bodyPr/>
        <a:lstStyle/>
        <a:p>
          <a:endParaRPr lang="en-GB"/>
        </a:p>
      </dgm:t>
    </dgm:pt>
    <dgm:pt modelId="{16A1652D-B3A8-4976-9AA7-F4AEFEF6DAEB}" type="sibTrans" cxnId="{5F228FCA-BAE8-4392-9543-60E74B55CC37}">
      <dgm:prSet/>
      <dgm:spPr/>
      <dgm:t>
        <a:bodyPr/>
        <a:lstStyle/>
        <a:p>
          <a:endParaRPr lang="en-GB"/>
        </a:p>
      </dgm:t>
    </dgm:pt>
    <dgm:pt modelId="{68155722-8B31-41F0-A891-32F19FD24B6B}" type="pres">
      <dgm:prSet presAssocID="{0266B77A-AC17-4686-9B05-AB19A5FA60F8}" presName="Name0" presStyleCnt="0">
        <dgm:presLayoutVars>
          <dgm:dir/>
          <dgm:resizeHandles val="exact"/>
        </dgm:presLayoutVars>
      </dgm:prSet>
      <dgm:spPr/>
    </dgm:pt>
    <dgm:pt modelId="{135DD44B-1249-42B5-BF5A-F078FD5BE185}" type="pres">
      <dgm:prSet presAssocID="{0266B77A-AC17-4686-9B05-AB19A5FA60F8}" presName="bkgdShp" presStyleLbl="alignAccFollowNode1" presStyleIdx="0" presStyleCnt="1"/>
      <dgm:spPr/>
    </dgm:pt>
    <dgm:pt modelId="{850C6849-01E1-4BC9-B2CF-2BCD1266A51B}" type="pres">
      <dgm:prSet presAssocID="{0266B77A-AC17-4686-9B05-AB19A5FA60F8}" presName="linComp" presStyleCnt="0"/>
      <dgm:spPr/>
    </dgm:pt>
    <dgm:pt modelId="{98181446-8998-48FB-AC72-164867C981FA}" type="pres">
      <dgm:prSet presAssocID="{B2898E4B-7551-49A0-B9A1-E27512BDF7F7}" presName="compNode" presStyleCnt="0"/>
      <dgm:spPr/>
    </dgm:pt>
    <dgm:pt modelId="{BB23871C-510C-4AF0-86D2-F8F653B5EF14}" type="pres">
      <dgm:prSet presAssocID="{B2898E4B-7551-49A0-B9A1-E27512BDF7F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F44EF4-BB3E-45BC-8B2A-40BE3B70F6E9}" type="pres">
      <dgm:prSet presAssocID="{B2898E4B-7551-49A0-B9A1-E27512BDF7F7}" presName="invisiNode" presStyleLbl="node1" presStyleIdx="0" presStyleCnt="3"/>
      <dgm:spPr/>
    </dgm:pt>
    <dgm:pt modelId="{A8675147-2F38-438B-A8B6-DEC42809A83D}" type="pres">
      <dgm:prSet presAssocID="{B2898E4B-7551-49A0-B9A1-E27512BDF7F7}" presName="imagNode" presStyleLbl="fgImgPlace1" presStyleIdx="0" presStyleCnt="3"/>
      <dgm:spPr/>
    </dgm:pt>
    <dgm:pt modelId="{DF4C1BF3-AC06-401E-B0E1-4C36C51385BD}" type="pres">
      <dgm:prSet presAssocID="{CA181450-793E-4D0F-8195-42E10547E32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9774B37-F713-4141-B787-F5C37FA6432F}" type="pres">
      <dgm:prSet presAssocID="{0040D1B5-F1CF-4BB9-BB94-2F068FC05A78}" presName="compNode" presStyleCnt="0"/>
      <dgm:spPr/>
    </dgm:pt>
    <dgm:pt modelId="{F68ACB21-35D9-4373-9DE6-0CD78F4ABA08}" type="pres">
      <dgm:prSet presAssocID="{0040D1B5-F1CF-4BB9-BB94-2F068FC05A7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CE6320-4425-45FC-8D59-862095EE9CB8}" type="pres">
      <dgm:prSet presAssocID="{0040D1B5-F1CF-4BB9-BB94-2F068FC05A78}" presName="invisiNode" presStyleLbl="node1" presStyleIdx="1" presStyleCnt="3"/>
      <dgm:spPr/>
    </dgm:pt>
    <dgm:pt modelId="{CC704158-BAC3-41FC-801F-ED34B35D1A4D}" type="pres">
      <dgm:prSet presAssocID="{0040D1B5-F1CF-4BB9-BB94-2F068FC05A78}" presName="imagNode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4F6BD49-89D5-478F-BCC1-26AB812A4E1A}" type="pres">
      <dgm:prSet presAssocID="{16A1652D-B3A8-4976-9AA7-F4AEFEF6DAEB}" presName="sibTrans" presStyleLbl="sibTrans2D1" presStyleIdx="0" presStyleCnt="0"/>
      <dgm:spPr/>
      <dgm:t>
        <a:bodyPr/>
        <a:lstStyle/>
        <a:p>
          <a:endParaRPr lang="en-GB"/>
        </a:p>
      </dgm:t>
    </dgm:pt>
    <dgm:pt modelId="{43049A7A-472D-4BE2-96AC-1C1A151029A4}" type="pres">
      <dgm:prSet presAssocID="{41BCEC78-F6B5-4F4C-8B27-5035628B59D3}" presName="compNode" presStyleCnt="0"/>
      <dgm:spPr/>
    </dgm:pt>
    <dgm:pt modelId="{A30A7819-60AF-471E-85BE-81CFC997D0D6}" type="pres">
      <dgm:prSet presAssocID="{41BCEC78-F6B5-4F4C-8B27-5035628B59D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46DA7B-EC75-4E07-8B4E-D9D43790F084}" type="pres">
      <dgm:prSet presAssocID="{41BCEC78-F6B5-4F4C-8B27-5035628B59D3}" presName="invisiNode" presStyleLbl="node1" presStyleIdx="2" presStyleCnt="3"/>
      <dgm:spPr/>
    </dgm:pt>
    <dgm:pt modelId="{196714A6-8BF9-4B36-98DF-8D30E51411C1}" type="pres">
      <dgm:prSet presAssocID="{41BCEC78-F6B5-4F4C-8B27-5035628B59D3}" presName="imagNode" presStyleLbl="fgImgPlace1" presStyleIdx="2" presStyleCnt="3"/>
      <dgm:spPr/>
    </dgm:pt>
  </dgm:ptLst>
  <dgm:cxnLst>
    <dgm:cxn modelId="{412506B5-9AC5-438B-B066-0C812FE4CACB}" srcId="{0266B77A-AC17-4686-9B05-AB19A5FA60F8}" destId="{B2898E4B-7551-49A0-B9A1-E27512BDF7F7}" srcOrd="0" destOrd="0" parTransId="{F8CFF33A-FA12-4565-B5EC-675B0C7376E0}" sibTransId="{CA181450-793E-4D0F-8195-42E10547E322}"/>
    <dgm:cxn modelId="{DF64A966-202C-4B80-B839-527AB3D8E30B}" type="presOf" srcId="{0040D1B5-F1CF-4BB9-BB94-2F068FC05A78}" destId="{F68ACB21-35D9-4373-9DE6-0CD78F4ABA08}" srcOrd="0" destOrd="0" presId="urn:microsoft.com/office/officeart/2005/8/layout/pList2#21"/>
    <dgm:cxn modelId="{5F228FCA-BAE8-4392-9543-60E74B55CC37}" srcId="{0266B77A-AC17-4686-9B05-AB19A5FA60F8}" destId="{0040D1B5-F1CF-4BB9-BB94-2F068FC05A78}" srcOrd="1" destOrd="0" parTransId="{73F60149-424B-42CC-9E7E-3040C8E5D92B}" sibTransId="{16A1652D-B3A8-4976-9AA7-F4AEFEF6DAEB}"/>
    <dgm:cxn modelId="{359E4F3E-B624-408B-9A0D-7325EFB8612A}" type="presOf" srcId="{4953E6B4-C88B-4800-9478-9E7011716DB3}" destId="{BB23871C-510C-4AF0-86D2-F8F653B5EF14}" srcOrd="0" destOrd="1" presId="urn:microsoft.com/office/officeart/2005/8/layout/pList2#21"/>
    <dgm:cxn modelId="{6482B23E-04C1-4492-9CB1-252243F4E183}" type="presOf" srcId="{0266B77A-AC17-4686-9B05-AB19A5FA60F8}" destId="{68155722-8B31-41F0-A891-32F19FD24B6B}" srcOrd="0" destOrd="0" presId="urn:microsoft.com/office/officeart/2005/8/layout/pList2#21"/>
    <dgm:cxn modelId="{E83DD27D-9AA7-482B-9796-AFAE70563CBE}" type="presOf" srcId="{CA181450-793E-4D0F-8195-42E10547E322}" destId="{DF4C1BF3-AC06-401E-B0E1-4C36C51385BD}" srcOrd="0" destOrd="0" presId="urn:microsoft.com/office/officeart/2005/8/layout/pList2#21"/>
    <dgm:cxn modelId="{CF7BF0A9-3352-4456-B9EE-0EDA78FC804E}" type="presOf" srcId="{41BCEC78-F6B5-4F4C-8B27-5035628B59D3}" destId="{A30A7819-60AF-471E-85BE-81CFC997D0D6}" srcOrd="0" destOrd="0" presId="urn:microsoft.com/office/officeart/2005/8/layout/pList2#21"/>
    <dgm:cxn modelId="{47C649A7-4A5E-49C7-A83B-0BB6951DBD50}" type="presOf" srcId="{16A1652D-B3A8-4976-9AA7-F4AEFEF6DAEB}" destId="{A4F6BD49-89D5-478F-BCC1-26AB812A4E1A}" srcOrd="0" destOrd="0" presId="urn:microsoft.com/office/officeart/2005/8/layout/pList2#21"/>
    <dgm:cxn modelId="{E132203C-D0C8-4AF2-8455-C66EBEA0CD22}" type="presOf" srcId="{B2898E4B-7551-49A0-B9A1-E27512BDF7F7}" destId="{BB23871C-510C-4AF0-86D2-F8F653B5EF14}" srcOrd="0" destOrd="0" presId="urn:microsoft.com/office/officeart/2005/8/layout/pList2#21"/>
    <dgm:cxn modelId="{97F9DD32-56F2-4882-A2AD-B116152B63D5}" srcId="{0266B77A-AC17-4686-9B05-AB19A5FA60F8}" destId="{41BCEC78-F6B5-4F4C-8B27-5035628B59D3}" srcOrd="2" destOrd="0" parTransId="{D20C5B33-098E-431C-9998-35CE6DA77FFB}" sibTransId="{AEC522BB-827F-4CE7-92AD-8D2A229786F7}"/>
    <dgm:cxn modelId="{4404D07D-E932-4C5A-A417-8944304CB31A}" srcId="{B2898E4B-7551-49A0-B9A1-E27512BDF7F7}" destId="{4953E6B4-C88B-4800-9478-9E7011716DB3}" srcOrd="0" destOrd="0" parTransId="{477DA45F-CC8E-46F9-83D4-F97A3E1D4C6F}" sibTransId="{AAE8A779-FB1A-4336-843F-7E9D2F7C237E}"/>
    <dgm:cxn modelId="{8532A219-353B-44C3-99FF-0F18172A9674}" type="presParOf" srcId="{68155722-8B31-41F0-A891-32F19FD24B6B}" destId="{135DD44B-1249-42B5-BF5A-F078FD5BE185}" srcOrd="0" destOrd="0" presId="urn:microsoft.com/office/officeart/2005/8/layout/pList2#21"/>
    <dgm:cxn modelId="{6AD04D0C-0E59-4B8B-9A1F-53C05F60F50B}" type="presParOf" srcId="{68155722-8B31-41F0-A891-32F19FD24B6B}" destId="{850C6849-01E1-4BC9-B2CF-2BCD1266A51B}" srcOrd="1" destOrd="0" presId="urn:microsoft.com/office/officeart/2005/8/layout/pList2#21"/>
    <dgm:cxn modelId="{F3404932-B06A-4CE0-B1C5-755406CC3AE0}" type="presParOf" srcId="{850C6849-01E1-4BC9-B2CF-2BCD1266A51B}" destId="{98181446-8998-48FB-AC72-164867C981FA}" srcOrd="0" destOrd="0" presId="urn:microsoft.com/office/officeart/2005/8/layout/pList2#21"/>
    <dgm:cxn modelId="{D4EDA9A9-2B81-40CB-8CC6-9EAE95DA667C}" type="presParOf" srcId="{98181446-8998-48FB-AC72-164867C981FA}" destId="{BB23871C-510C-4AF0-86D2-F8F653B5EF14}" srcOrd="0" destOrd="0" presId="urn:microsoft.com/office/officeart/2005/8/layout/pList2#21"/>
    <dgm:cxn modelId="{9BD4D6EA-7C40-47C8-AE73-EEEC1FCDF988}" type="presParOf" srcId="{98181446-8998-48FB-AC72-164867C981FA}" destId="{1DF44EF4-BB3E-45BC-8B2A-40BE3B70F6E9}" srcOrd="1" destOrd="0" presId="urn:microsoft.com/office/officeart/2005/8/layout/pList2#21"/>
    <dgm:cxn modelId="{245F8F13-AD43-4DCA-B1FC-B4647C123709}" type="presParOf" srcId="{98181446-8998-48FB-AC72-164867C981FA}" destId="{A8675147-2F38-438B-A8B6-DEC42809A83D}" srcOrd="2" destOrd="0" presId="urn:microsoft.com/office/officeart/2005/8/layout/pList2#21"/>
    <dgm:cxn modelId="{F3B31BB1-0929-4CF3-99A6-9539257C7189}" type="presParOf" srcId="{850C6849-01E1-4BC9-B2CF-2BCD1266A51B}" destId="{DF4C1BF3-AC06-401E-B0E1-4C36C51385BD}" srcOrd="1" destOrd="0" presId="urn:microsoft.com/office/officeart/2005/8/layout/pList2#21"/>
    <dgm:cxn modelId="{E37841A5-E23D-4656-B386-1F176B152FCB}" type="presParOf" srcId="{850C6849-01E1-4BC9-B2CF-2BCD1266A51B}" destId="{B9774B37-F713-4141-B787-F5C37FA6432F}" srcOrd="2" destOrd="0" presId="urn:microsoft.com/office/officeart/2005/8/layout/pList2#21"/>
    <dgm:cxn modelId="{F3F84064-D5A5-46FA-A62D-BB94D06C262D}" type="presParOf" srcId="{B9774B37-F713-4141-B787-F5C37FA6432F}" destId="{F68ACB21-35D9-4373-9DE6-0CD78F4ABA08}" srcOrd="0" destOrd="0" presId="urn:microsoft.com/office/officeart/2005/8/layout/pList2#21"/>
    <dgm:cxn modelId="{705AEBA4-633F-49CA-9B13-7F6FCF7850C3}" type="presParOf" srcId="{B9774B37-F713-4141-B787-F5C37FA6432F}" destId="{0ACE6320-4425-45FC-8D59-862095EE9CB8}" srcOrd="1" destOrd="0" presId="urn:microsoft.com/office/officeart/2005/8/layout/pList2#21"/>
    <dgm:cxn modelId="{FD56B8BE-18D5-473E-ADAB-EBD43172CE75}" type="presParOf" srcId="{B9774B37-F713-4141-B787-F5C37FA6432F}" destId="{CC704158-BAC3-41FC-801F-ED34B35D1A4D}" srcOrd="2" destOrd="0" presId="urn:microsoft.com/office/officeart/2005/8/layout/pList2#21"/>
    <dgm:cxn modelId="{801A1D21-5967-4EB8-982B-CAF8A25A3F4E}" type="presParOf" srcId="{850C6849-01E1-4BC9-B2CF-2BCD1266A51B}" destId="{A4F6BD49-89D5-478F-BCC1-26AB812A4E1A}" srcOrd="3" destOrd="0" presId="urn:microsoft.com/office/officeart/2005/8/layout/pList2#21"/>
    <dgm:cxn modelId="{B44F9D15-73FC-4BF2-92F0-A1C1EEEC1B2E}" type="presParOf" srcId="{850C6849-01E1-4BC9-B2CF-2BCD1266A51B}" destId="{43049A7A-472D-4BE2-96AC-1C1A151029A4}" srcOrd="4" destOrd="0" presId="urn:microsoft.com/office/officeart/2005/8/layout/pList2#21"/>
    <dgm:cxn modelId="{C95F32A8-A301-4D5E-B314-E2B5232680C0}" type="presParOf" srcId="{43049A7A-472D-4BE2-96AC-1C1A151029A4}" destId="{A30A7819-60AF-471E-85BE-81CFC997D0D6}" srcOrd="0" destOrd="0" presId="urn:microsoft.com/office/officeart/2005/8/layout/pList2#21"/>
    <dgm:cxn modelId="{6500CBE8-8C72-4C5E-82DC-A0B4E6402F7D}" type="presParOf" srcId="{43049A7A-472D-4BE2-96AC-1C1A151029A4}" destId="{DC46DA7B-EC75-4E07-8B4E-D9D43790F084}" srcOrd="1" destOrd="0" presId="urn:microsoft.com/office/officeart/2005/8/layout/pList2#21"/>
    <dgm:cxn modelId="{95C5FC63-857E-45C6-AA10-B01F7CC7757A}" type="presParOf" srcId="{43049A7A-472D-4BE2-96AC-1C1A151029A4}" destId="{196714A6-8BF9-4B36-98DF-8D30E51411C1}" srcOrd="2" destOrd="0" presId="urn:microsoft.com/office/officeart/2005/8/layout/pList2#2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5A128D4-8434-4C54-B3A9-89AEA8D6A3EF}" type="doc">
      <dgm:prSet loTypeId="urn:microsoft.com/office/officeart/2005/8/layout/pList2#2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635B8D6-3BD7-4661-BFBA-07F7F0CFA5D1}">
      <dgm:prSet phldrT="[Text]" custT="1"/>
      <dgm:spPr/>
      <dgm:t>
        <a:bodyPr/>
        <a:lstStyle/>
        <a:p>
          <a:endParaRPr lang="en-GB" sz="1400" dirty="0"/>
        </a:p>
      </dgm:t>
    </dgm:pt>
    <dgm:pt modelId="{8C790BC3-EA22-4E53-9107-9716ACDF9EAC}" type="parTrans" cxnId="{8BD1941C-7E92-4330-A8ED-608D8802B971}">
      <dgm:prSet/>
      <dgm:spPr/>
      <dgm:t>
        <a:bodyPr/>
        <a:lstStyle/>
        <a:p>
          <a:endParaRPr lang="en-GB"/>
        </a:p>
      </dgm:t>
    </dgm:pt>
    <dgm:pt modelId="{D2ABD55A-72E6-46BE-AFF2-F8504E0B06ED}" type="sibTrans" cxnId="{8BD1941C-7E92-4330-A8ED-608D8802B971}">
      <dgm:prSet/>
      <dgm:spPr/>
      <dgm:t>
        <a:bodyPr/>
        <a:lstStyle/>
        <a:p>
          <a:endParaRPr lang="en-GB"/>
        </a:p>
      </dgm:t>
    </dgm:pt>
    <dgm:pt modelId="{7E940ECB-F142-460B-822B-72C07B9FAD7B}">
      <dgm:prSet phldrT="[Text]" custT="1"/>
      <dgm:spPr/>
      <dgm:t>
        <a:bodyPr/>
        <a:lstStyle/>
        <a:p>
          <a:endParaRPr lang="en-GB" sz="1200" dirty="0" smtClean="0"/>
        </a:p>
        <a:p>
          <a:endParaRPr lang="en-GB" sz="1200" dirty="0"/>
        </a:p>
      </dgm:t>
    </dgm:pt>
    <dgm:pt modelId="{13F8EE4E-1BD3-4D83-9246-7DA5B456FCA8}" type="parTrans" cxnId="{6A62F2DC-7169-40F1-9763-4FD69EC3832B}">
      <dgm:prSet/>
      <dgm:spPr/>
      <dgm:t>
        <a:bodyPr/>
        <a:lstStyle/>
        <a:p>
          <a:endParaRPr lang="en-GB"/>
        </a:p>
      </dgm:t>
    </dgm:pt>
    <dgm:pt modelId="{CD16E8BE-2BFD-4FA7-9A51-05BA682959CB}" type="sibTrans" cxnId="{6A62F2DC-7169-40F1-9763-4FD69EC3832B}">
      <dgm:prSet/>
      <dgm:spPr/>
      <dgm:t>
        <a:bodyPr/>
        <a:lstStyle/>
        <a:p>
          <a:endParaRPr lang="en-GB"/>
        </a:p>
      </dgm:t>
    </dgm:pt>
    <dgm:pt modelId="{A2EB4254-FC2C-4AEC-93BC-C60860908BC4}">
      <dgm:prSet phldrT="[Text]" custT="1"/>
      <dgm:spPr/>
      <dgm:t>
        <a:bodyPr/>
        <a:lstStyle/>
        <a:p>
          <a:endParaRPr lang="en-GB" sz="1400" dirty="0"/>
        </a:p>
      </dgm:t>
    </dgm:pt>
    <dgm:pt modelId="{438068AD-B18D-41B2-A49D-006F807F8B29}" type="parTrans" cxnId="{BFF7E2DB-5B32-4FD8-A3D7-49B4C775705D}">
      <dgm:prSet/>
      <dgm:spPr/>
      <dgm:t>
        <a:bodyPr/>
        <a:lstStyle/>
        <a:p>
          <a:endParaRPr lang="en-GB"/>
        </a:p>
      </dgm:t>
    </dgm:pt>
    <dgm:pt modelId="{8AACDCCA-C8FB-4E28-9C21-7F11FAF3737B}" type="sibTrans" cxnId="{BFF7E2DB-5B32-4FD8-A3D7-49B4C775705D}">
      <dgm:prSet/>
      <dgm:spPr/>
      <dgm:t>
        <a:bodyPr/>
        <a:lstStyle/>
        <a:p>
          <a:endParaRPr lang="en-GB"/>
        </a:p>
      </dgm:t>
    </dgm:pt>
    <dgm:pt modelId="{6AAB4A58-D31D-44B8-B228-CE3CB687B1FE}">
      <dgm:prSet phldrT="[Text]" custT="1"/>
      <dgm:spPr/>
      <dgm:t>
        <a:bodyPr/>
        <a:lstStyle/>
        <a:p>
          <a:r>
            <a:rPr lang="en-GB" sz="1500" dirty="0" smtClean="0"/>
            <a:t>Approachability</a:t>
          </a:r>
          <a:endParaRPr lang="en-GB" sz="1500" dirty="0"/>
        </a:p>
      </dgm:t>
    </dgm:pt>
    <dgm:pt modelId="{F8003E15-7E78-47E9-8CA8-C01055753BA4}" type="parTrans" cxnId="{5E74123C-BFAF-405E-8306-505FE80ED9B6}">
      <dgm:prSet/>
      <dgm:spPr/>
      <dgm:t>
        <a:bodyPr/>
        <a:lstStyle/>
        <a:p>
          <a:endParaRPr lang="en-GB"/>
        </a:p>
      </dgm:t>
    </dgm:pt>
    <dgm:pt modelId="{13187CC3-2387-4B33-BAC8-DAE8C2C094A8}" type="sibTrans" cxnId="{5E74123C-BFAF-405E-8306-505FE80ED9B6}">
      <dgm:prSet/>
      <dgm:spPr/>
      <dgm:t>
        <a:bodyPr/>
        <a:lstStyle/>
        <a:p>
          <a:endParaRPr lang="en-GB"/>
        </a:p>
      </dgm:t>
    </dgm:pt>
    <dgm:pt modelId="{A5C0A699-7E70-4C16-B4FA-2D219E65E8A8}">
      <dgm:prSet phldrT="[Text]" custT="1"/>
      <dgm:spPr/>
      <dgm:t>
        <a:bodyPr/>
        <a:lstStyle/>
        <a:p>
          <a:r>
            <a:rPr lang="en-GB" sz="1500" dirty="0" smtClean="0"/>
            <a:t>Helpfulness of staff</a:t>
          </a:r>
          <a:endParaRPr lang="en-GB" sz="1500" dirty="0"/>
        </a:p>
      </dgm:t>
    </dgm:pt>
    <dgm:pt modelId="{34F74359-33E0-4AD1-9AB2-C679C642F721}" type="parTrans" cxnId="{33634E0E-78B6-43ED-BF6C-EA3BA7E8BF95}">
      <dgm:prSet/>
      <dgm:spPr/>
      <dgm:t>
        <a:bodyPr/>
        <a:lstStyle/>
        <a:p>
          <a:endParaRPr lang="en-GB"/>
        </a:p>
      </dgm:t>
    </dgm:pt>
    <dgm:pt modelId="{DA5C527B-CBC8-4B6F-BD62-18AB1E77F74C}" type="sibTrans" cxnId="{33634E0E-78B6-43ED-BF6C-EA3BA7E8BF95}">
      <dgm:prSet/>
      <dgm:spPr/>
      <dgm:t>
        <a:bodyPr/>
        <a:lstStyle/>
        <a:p>
          <a:endParaRPr lang="en-GB"/>
        </a:p>
      </dgm:t>
    </dgm:pt>
    <dgm:pt modelId="{F013786E-7C8C-49F9-BB58-20DAA7A727B7}">
      <dgm:prSet phldrT="[Text]" custT="1"/>
      <dgm:spPr/>
      <dgm:t>
        <a:bodyPr/>
        <a:lstStyle/>
        <a:p>
          <a:r>
            <a:rPr lang="en-GB" sz="1500" dirty="0" smtClean="0"/>
            <a:t>Knowledge of staff responding to enquiries</a:t>
          </a:r>
          <a:endParaRPr lang="en-GB" sz="1500" dirty="0"/>
        </a:p>
      </dgm:t>
    </dgm:pt>
    <dgm:pt modelId="{A05EEF8B-2372-4C27-BF55-C008D821F309}" type="parTrans" cxnId="{82B6B281-E919-450C-BDCA-642FC4838CD4}">
      <dgm:prSet/>
      <dgm:spPr/>
      <dgm:t>
        <a:bodyPr/>
        <a:lstStyle/>
        <a:p>
          <a:endParaRPr lang="en-GB"/>
        </a:p>
      </dgm:t>
    </dgm:pt>
    <dgm:pt modelId="{7544AAAF-8915-4D49-8A1D-C33B98F492BE}" type="sibTrans" cxnId="{82B6B281-E919-450C-BDCA-642FC4838CD4}">
      <dgm:prSet/>
      <dgm:spPr/>
      <dgm:t>
        <a:bodyPr/>
        <a:lstStyle/>
        <a:p>
          <a:endParaRPr lang="en-GB"/>
        </a:p>
      </dgm:t>
    </dgm:pt>
    <dgm:pt modelId="{34C595B5-0D7E-477E-AE09-4FC2518DD80D}">
      <dgm:prSet phldrT="[Text]" custT="1"/>
      <dgm:spPr/>
      <dgm:t>
        <a:bodyPr/>
        <a:lstStyle/>
        <a:p>
          <a:r>
            <a:rPr lang="en-GB" sz="1500" dirty="0" smtClean="0"/>
            <a:t>How easy is it to identify the correct person to speak to in this area</a:t>
          </a:r>
          <a:endParaRPr lang="en-GB" sz="1500" dirty="0"/>
        </a:p>
      </dgm:t>
    </dgm:pt>
    <dgm:pt modelId="{5B9D7129-D669-45ED-A279-EDB20583639A}" type="parTrans" cxnId="{CEEF5752-DC37-4E00-9DDB-D33074B29FAA}">
      <dgm:prSet/>
      <dgm:spPr/>
      <dgm:t>
        <a:bodyPr/>
        <a:lstStyle/>
        <a:p>
          <a:endParaRPr lang="en-GB"/>
        </a:p>
      </dgm:t>
    </dgm:pt>
    <dgm:pt modelId="{67AB4BF2-975A-48B7-A8FB-9EDB2CCF8207}" type="sibTrans" cxnId="{CEEF5752-DC37-4E00-9DDB-D33074B29FAA}">
      <dgm:prSet/>
      <dgm:spPr/>
      <dgm:t>
        <a:bodyPr/>
        <a:lstStyle/>
        <a:p>
          <a:endParaRPr lang="en-GB"/>
        </a:p>
      </dgm:t>
    </dgm:pt>
    <dgm:pt modelId="{0905FD18-5655-49FD-BDE8-FFAAE353F3FD}">
      <dgm:prSet phldrT="[Text]" custT="1"/>
      <dgm:spPr/>
      <dgm:t>
        <a:bodyPr/>
        <a:lstStyle/>
        <a:p>
          <a:r>
            <a:rPr lang="en-GB" sz="1500" dirty="0" smtClean="0"/>
            <a:t>Speed of response to enquiries</a:t>
          </a:r>
          <a:endParaRPr lang="en-GB" sz="1500" dirty="0"/>
        </a:p>
      </dgm:t>
    </dgm:pt>
    <dgm:pt modelId="{FABFD38B-5951-4B80-8E91-5D2D96F63A76}" type="parTrans" cxnId="{FC63F99F-AFD6-4EAD-921F-C5FF1EA4B37B}">
      <dgm:prSet/>
      <dgm:spPr/>
      <dgm:t>
        <a:bodyPr/>
        <a:lstStyle/>
        <a:p>
          <a:endParaRPr lang="en-GB"/>
        </a:p>
      </dgm:t>
    </dgm:pt>
    <dgm:pt modelId="{2B7197A4-2FA7-4567-B894-AB2C0B8A649F}" type="sibTrans" cxnId="{FC63F99F-AFD6-4EAD-921F-C5FF1EA4B37B}">
      <dgm:prSet/>
      <dgm:spPr/>
      <dgm:t>
        <a:bodyPr/>
        <a:lstStyle/>
        <a:p>
          <a:endParaRPr lang="en-GB"/>
        </a:p>
      </dgm:t>
    </dgm:pt>
    <dgm:pt modelId="{3C0B1860-0622-48FE-BDB1-F406BE119E2F}">
      <dgm:prSet phldrT="[Text]" custT="1"/>
      <dgm:spPr/>
      <dgm:t>
        <a:bodyPr/>
        <a:lstStyle/>
        <a:p>
          <a:r>
            <a:rPr lang="en-GB" sz="1500" dirty="0" smtClean="0"/>
            <a:t>Transparency of fee structure for all applications</a:t>
          </a:r>
          <a:endParaRPr lang="en-GB" sz="1500" dirty="0"/>
        </a:p>
      </dgm:t>
    </dgm:pt>
    <dgm:pt modelId="{1A26AF68-09D5-41AD-B93C-3E07682EEC81}" type="parTrans" cxnId="{996A6DD8-3D59-4ED6-A069-093C38E450D0}">
      <dgm:prSet/>
      <dgm:spPr/>
      <dgm:t>
        <a:bodyPr/>
        <a:lstStyle/>
        <a:p>
          <a:endParaRPr lang="en-GB"/>
        </a:p>
      </dgm:t>
    </dgm:pt>
    <dgm:pt modelId="{CC66C0BE-E80E-4830-A67F-ACBAE843DF90}" type="sibTrans" cxnId="{996A6DD8-3D59-4ED6-A069-093C38E450D0}">
      <dgm:prSet/>
      <dgm:spPr/>
      <dgm:t>
        <a:bodyPr/>
        <a:lstStyle/>
        <a:p>
          <a:endParaRPr lang="en-GB"/>
        </a:p>
      </dgm:t>
    </dgm:pt>
    <dgm:pt modelId="{E2FD80F4-4185-40B2-9E9D-EF14A2627DB4}" type="pres">
      <dgm:prSet presAssocID="{D5A128D4-8434-4C54-B3A9-89AEA8D6A3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29A169B-6CDB-4CC4-93DC-D306E4949839}" type="pres">
      <dgm:prSet presAssocID="{D5A128D4-8434-4C54-B3A9-89AEA8D6A3EF}" presName="bkgdShp" presStyleLbl="alignAccFollowNode1" presStyleIdx="0" presStyleCnt="1"/>
      <dgm:spPr/>
    </dgm:pt>
    <dgm:pt modelId="{57711F7D-1A30-480E-99A9-94286A2DA0D1}" type="pres">
      <dgm:prSet presAssocID="{D5A128D4-8434-4C54-B3A9-89AEA8D6A3EF}" presName="linComp" presStyleCnt="0"/>
      <dgm:spPr/>
    </dgm:pt>
    <dgm:pt modelId="{115F69EF-5B62-4F63-AB9B-53468588D9E4}" type="pres">
      <dgm:prSet presAssocID="{6AAB4A58-D31D-44B8-B228-CE3CB687B1FE}" presName="compNode" presStyleCnt="0"/>
      <dgm:spPr/>
    </dgm:pt>
    <dgm:pt modelId="{86724B6C-583F-4299-87C4-DEF38B5617B5}" type="pres">
      <dgm:prSet presAssocID="{6AAB4A58-D31D-44B8-B228-CE3CB687B1F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216651-F27E-44D6-9263-CF98543F255C}" type="pres">
      <dgm:prSet presAssocID="{6AAB4A58-D31D-44B8-B228-CE3CB687B1FE}" presName="invisiNode" presStyleLbl="node1" presStyleIdx="0" presStyleCnt="2"/>
      <dgm:spPr/>
    </dgm:pt>
    <dgm:pt modelId="{5A1FAC4D-811B-457B-B849-E33E74DBB928}" type="pres">
      <dgm:prSet presAssocID="{6AAB4A58-D31D-44B8-B228-CE3CB687B1FE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0BDBFCB-AAB3-4D66-A3C0-2FB9F8AC63EC}" type="pres">
      <dgm:prSet presAssocID="{13187CC3-2387-4B33-BAC8-DAE8C2C094A8}" presName="sibTrans" presStyleLbl="sibTrans2D1" presStyleIdx="0" presStyleCnt="0"/>
      <dgm:spPr/>
      <dgm:t>
        <a:bodyPr/>
        <a:lstStyle/>
        <a:p>
          <a:endParaRPr lang="en-GB"/>
        </a:p>
      </dgm:t>
    </dgm:pt>
    <dgm:pt modelId="{12FE550D-44C6-4921-AF0F-860168E6DA02}" type="pres">
      <dgm:prSet presAssocID="{A2EB4254-FC2C-4AEC-93BC-C60860908BC4}" presName="compNode" presStyleCnt="0"/>
      <dgm:spPr/>
    </dgm:pt>
    <dgm:pt modelId="{F36DAF74-5EAD-402A-AFC1-773DFB65FC02}" type="pres">
      <dgm:prSet presAssocID="{A2EB4254-FC2C-4AEC-93BC-C60860908BC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322ACF-F244-4F8C-B5F1-065F009CAE9F}" type="pres">
      <dgm:prSet presAssocID="{A2EB4254-FC2C-4AEC-93BC-C60860908BC4}" presName="invisiNode" presStyleLbl="node1" presStyleIdx="1" presStyleCnt="2"/>
      <dgm:spPr/>
    </dgm:pt>
    <dgm:pt modelId="{40E7216D-8D8E-460D-97EB-BCCC4ED2545A}" type="pres">
      <dgm:prSet presAssocID="{A2EB4254-FC2C-4AEC-93BC-C60860908BC4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</dgm:ptLst>
  <dgm:cxnLst>
    <dgm:cxn modelId="{A95BED5D-6D87-4D8C-9078-ECE442307ED4}" type="presOf" srcId="{6AAB4A58-D31D-44B8-B228-CE3CB687B1FE}" destId="{86724B6C-583F-4299-87C4-DEF38B5617B5}" srcOrd="0" destOrd="0" presId="urn:microsoft.com/office/officeart/2005/8/layout/pList2#22"/>
    <dgm:cxn modelId="{BFF7E2DB-5B32-4FD8-A3D7-49B4C775705D}" srcId="{D5A128D4-8434-4C54-B3A9-89AEA8D6A3EF}" destId="{A2EB4254-FC2C-4AEC-93BC-C60860908BC4}" srcOrd="1" destOrd="0" parTransId="{438068AD-B18D-41B2-A49D-006F807F8B29}" sibTransId="{8AACDCCA-C8FB-4E28-9C21-7F11FAF3737B}"/>
    <dgm:cxn modelId="{996A6DD8-3D59-4ED6-A069-093C38E450D0}" srcId="{6AAB4A58-D31D-44B8-B228-CE3CB687B1FE}" destId="{3C0B1860-0622-48FE-BDB1-F406BE119E2F}" srcOrd="4" destOrd="0" parTransId="{1A26AF68-09D5-41AD-B93C-3E07682EEC81}" sibTransId="{CC66C0BE-E80E-4830-A67F-ACBAE843DF90}"/>
    <dgm:cxn modelId="{85B6CE13-0855-4C54-8CC4-2885303186BB}" type="presOf" srcId="{3C0B1860-0622-48FE-BDB1-F406BE119E2F}" destId="{86724B6C-583F-4299-87C4-DEF38B5617B5}" srcOrd="0" destOrd="5" presId="urn:microsoft.com/office/officeart/2005/8/layout/pList2#22"/>
    <dgm:cxn modelId="{77807D8C-3DAB-4F2B-B1D5-EC547879F866}" type="presOf" srcId="{4635B8D6-3BD7-4661-BFBA-07F7F0CFA5D1}" destId="{F36DAF74-5EAD-402A-AFC1-773DFB65FC02}" srcOrd="0" destOrd="1" presId="urn:microsoft.com/office/officeart/2005/8/layout/pList2#22"/>
    <dgm:cxn modelId="{82B6B281-E919-450C-BDCA-642FC4838CD4}" srcId="{6AAB4A58-D31D-44B8-B228-CE3CB687B1FE}" destId="{F013786E-7C8C-49F9-BB58-20DAA7A727B7}" srcOrd="1" destOrd="0" parTransId="{A05EEF8B-2372-4C27-BF55-C008D821F309}" sibTransId="{7544AAAF-8915-4D49-8A1D-C33B98F492BE}"/>
    <dgm:cxn modelId="{5E74123C-BFAF-405E-8306-505FE80ED9B6}" srcId="{D5A128D4-8434-4C54-B3A9-89AEA8D6A3EF}" destId="{6AAB4A58-D31D-44B8-B228-CE3CB687B1FE}" srcOrd="0" destOrd="0" parTransId="{F8003E15-7E78-47E9-8CA8-C01055753BA4}" sibTransId="{13187CC3-2387-4B33-BAC8-DAE8C2C094A8}"/>
    <dgm:cxn modelId="{5727294D-E4DA-49A3-BE97-F60CB2C96648}" type="presOf" srcId="{F013786E-7C8C-49F9-BB58-20DAA7A727B7}" destId="{86724B6C-583F-4299-87C4-DEF38B5617B5}" srcOrd="0" destOrd="2" presId="urn:microsoft.com/office/officeart/2005/8/layout/pList2#22"/>
    <dgm:cxn modelId="{E770B9D9-2FAC-4C2E-9195-4217862E2A3B}" type="presOf" srcId="{13187CC3-2387-4B33-BAC8-DAE8C2C094A8}" destId="{20BDBFCB-AAB3-4D66-A3C0-2FB9F8AC63EC}" srcOrd="0" destOrd="0" presId="urn:microsoft.com/office/officeart/2005/8/layout/pList2#22"/>
    <dgm:cxn modelId="{CEEF5752-DC37-4E00-9DDB-D33074B29FAA}" srcId="{6AAB4A58-D31D-44B8-B228-CE3CB687B1FE}" destId="{34C595B5-0D7E-477E-AE09-4FC2518DD80D}" srcOrd="2" destOrd="0" parTransId="{5B9D7129-D669-45ED-A279-EDB20583639A}" sibTransId="{67AB4BF2-975A-48B7-A8FB-9EDB2CCF8207}"/>
    <dgm:cxn modelId="{F1A26C43-D1CE-48A0-B2A9-60F6EC41D130}" type="presOf" srcId="{A5C0A699-7E70-4C16-B4FA-2D219E65E8A8}" destId="{86724B6C-583F-4299-87C4-DEF38B5617B5}" srcOrd="0" destOrd="1" presId="urn:microsoft.com/office/officeart/2005/8/layout/pList2#22"/>
    <dgm:cxn modelId="{D5F3BC6F-B880-4B46-9850-3FD9CB620D12}" type="presOf" srcId="{D5A128D4-8434-4C54-B3A9-89AEA8D6A3EF}" destId="{E2FD80F4-4185-40B2-9E9D-EF14A2627DB4}" srcOrd="0" destOrd="0" presId="urn:microsoft.com/office/officeart/2005/8/layout/pList2#22"/>
    <dgm:cxn modelId="{BB02EF19-2781-455D-9852-C5B022573F3E}" type="presOf" srcId="{A2EB4254-FC2C-4AEC-93BC-C60860908BC4}" destId="{F36DAF74-5EAD-402A-AFC1-773DFB65FC02}" srcOrd="0" destOrd="0" presId="urn:microsoft.com/office/officeart/2005/8/layout/pList2#22"/>
    <dgm:cxn modelId="{C16296A8-7FD9-452A-B9AB-C93BE3EC00A2}" type="presOf" srcId="{34C595B5-0D7E-477E-AE09-4FC2518DD80D}" destId="{86724B6C-583F-4299-87C4-DEF38B5617B5}" srcOrd="0" destOrd="3" presId="urn:microsoft.com/office/officeart/2005/8/layout/pList2#22"/>
    <dgm:cxn modelId="{6A62F2DC-7169-40F1-9763-4FD69EC3832B}" srcId="{A2EB4254-FC2C-4AEC-93BC-C60860908BC4}" destId="{7E940ECB-F142-460B-822B-72C07B9FAD7B}" srcOrd="1" destOrd="0" parTransId="{13F8EE4E-1BD3-4D83-9246-7DA5B456FCA8}" sibTransId="{CD16E8BE-2BFD-4FA7-9A51-05BA682959CB}"/>
    <dgm:cxn modelId="{FC63F99F-AFD6-4EAD-921F-C5FF1EA4B37B}" srcId="{6AAB4A58-D31D-44B8-B228-CE3CB687B1FE}" destId="{0905FD18-5655-49FD-BDE8-FFAAE353F3FD}" srcOrd="3" destOrd="0" parTransId="{FABFD38B-5951-4B80-8E91-5D2D96F63A76}" sibTransId="{2B7197A4-2FA7-4567-B894-AB2C0B8A649F}"/>
    <dgm:cxn modelId="{33634E0E-78B6-43ED-BF6C-EA3BA7E8BF95}" srcId="{6AAB4A58-D31D-44B8-B228-CE3CB687B1FE}" destId="{A5C0A699-7E70-4C16-B4FA-2D219E65E8A8}" srcOrd="0" destOrd="0" parTransId="{34F74359-33E0-4AD1-9AB2-C679C642F721}" sibTransId="{DA5C527B-CBC8-4B6F-BD62-18AB1E77F74C}"/>
    <dgm:cxn modelId="{B4B01933-0BF8-44A3-A1EF-1B0943DE05E3}" type="presOf" srcId="{0905FD18-5655-49FD-BDE8-FFAAE353F3FD}" destId="{86724B6C-583F-4299-87C4-DEF38B5617B5}" srcOrd="0" destOrd="4" presId="urn:microsoft.com/office/officeart/2005/8/layout/pList2#22"/>
    <dgm:cxn modelId="{628B94BB-38EF-4CA1-AF9A-B047BE07E3A2}" type="presOf" srcId="{7E940ECB-F142-460B-822B-72C07B9FAD7B}" destId="{F36DAF74-5EAD-402A-AFC1-773DFB65FC02}" srcOrd="0" destOrd="2" presId="urn:microsoft.com/office/officeart/2005/8/layout/pList2#22"/>
    <dgm:cxn modelId="{8BD1941C-7E92-4330-A8ED-608D8802B971}" srcId="{A2EB4254-FC2C-4AEC-93BC-C60860908BC4}" destId="{4635B8D6-3BD7-4661-BFBA-07F7F0CFA5D1}" srcOrd="0" destOrd="0" parTransId="{8C790BC3-EA22-4E53-9107-9716ACDF9EAC}" sibTransId="{D2ABD55A-72E6-46BE-AFF2-F8504E0B06ED}"/>
    <dgm:cxn modelId="{544D6CF4-77CC-4F78-B119-3368DB39D2CB}" type="presParOf" srcId="{E2FD80F4-4185-40B2-9E9D-EF14A2627DB4}" destId="{529A169B-6CDB-4CC4-93DC-D306E4949839}" srcOrd="0" destOrd="0" presId="urn:microsoft.com/office/officeart/2005/8/layout/pList2#22"/>
    <dgm:cxn modelId="{C721543C-1FEA-48AB-8802-8D73ECB87981}" type="presParOf" srcId="{E2FD80F4-4185-40B2-9E9D-EF14A2627DB4}" destId="{57711F7D-1A30-480E-99A9-94286A2DA0D1}" srcOrd="1" destOrd="0" presId="urn:microsoft.com/office/officeart/2005/8/layout/pList2#22"/>
    <dgm:cxn modelId="{4F95452E-0154-46EE-85B7-A5941DE0D152}" type="presParOf" srcId="{57711F7D-1A30-480E-99A9-94286A2DA0D1}" destId="{115F69EF-5B62-4F63-AB9B-53468588D9E4}" srcOrd="0" destOrd="0" presId="urn:microsoft.com/office/officeart/2005/8/layout/pList2#22"/>
    <dgm:cxn modelId="{1C328112-8378-47DB-A030-7023F600F2CD}" type="presParOf" srcId="{115F69EF-5B62-4F63-AB9B-53468588D9E4}" destId="{86724B6C-583F-4299-87C4-DEF38B5617B5}" srcOrd="0" destOrd="0" presId="urn:microsoft.com/office/officeart/2005/8/layout/pList2#22"/>
    <dgm:cxn modelId="{1520344F-DB06-4EB4-B965-59D3457D2E1A}" type="presParOf" srcId="{115F69EF-5B62-4F63-AB9B-53468588D9E4}" destId="{E5216651-F27E-44D6-9263-CF98543F255C}" srcOrd="1" destOrd="0" presId="urn:microsoft.com/office/officeart/2005/8/layout/pList2#22"/>
    <dgm:cxn modelId="{96EA546A-C645-4681-9550-A0C06469D317}" type="presParOf" srcId="{115F69EF-5B62-4F63-AB9B-53468588D9E4}" destId="{5A1FAC4D-811B-457B-B849-E33E74DBB928}" srcOrd="2" destOrd="0" presId="urn:microsoft.com/office/officeart/2005/8/layout/pList2#22"/>
    <dgm:cxn modelId="{E1CCD250-73F5-4D9D-822E-10BDFB8FA068}" type="presParOf" srcId="{57711F7D-1A30-480E-99A9-94286A2DA0D1}" destId="{20BDBFCB-AAB3-4D66-A3C0-2FB9F8AC63EC}" srcOrd="1" destOrd="0" presId="urn:microsoft.com/office/officeart/2005/8/layout/pList2#22"/>
    <dgm:cxn modelId="{37C24186-ADBC-428A-9875-FB2DE2D8129E}" type="presParOf" srcId="{57711F7D-1A30-480E-99A9-94286A2DA0D1}" destId="{12FE550D-44C6-4921-AF0F-860168E6DA02}" srcOrd="2" destOrd="0" presId="urn:microsoft.com/office/officeart/2005/8/layout/pList2#22"/>
    <dgm:cxn modelId="{DAB6BDF0-9E1C-4B68-9C47-CD932B2DFBF5}" type="presParOf" srcId="{12FE550D-44C6-4921-AF0F-860168E6DA02}" destId="{F36DAF74-5EAD-402A-AFC1-773DFB65FC02}" srcOrd="0" destOrd="0" presId="urn:microsoft.com/office/officeart/2005/8/layout/pList2#22"/>
    <dgm:cxn modelId="{B8129456-C22D-4E0B-AA7F-F19FC41FD394}" type="presParOf" srcId="{12FE550D-44C6-4921-AF0F-860168E6DA02}" destId="{EB322ACF-F244-4F8C-B5F1-065F009CAE9F}" srcOrd="1" destOrd="0" presId="urn:microsoft.com/office/officeart/2005/8/layout/pList2#22"/>
    <dgm:cxn modelId="{C91F6C8F-0F12-424C-BF36-5FA19C53A85C}" type="presParOf" srcId="{12FE550D-44C6-4921-AF0F-860168E6DA02}" destId="{40E7216D-8D8E-460D-97EB-BCCC4ED2545A}" srcOrd="2" destOrd="0" presId="urn:microsoft.com/office/officeart/2005/8/layout/pList2#2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266B77A-AC17-4686-9B05-AB19A5FA60F8}" type="doc">
      <dgm:prSet loTypeId="urn:microsoft.com/office/officeart/2005/8/layout/pList2#23" loCatId="list" qsTypeId="urn:microsoft.com/office/officeart/2005/8/quickstyle/simple1" qsCatId="simple" csTypeId="urn:microsoft.com/office/officeart/2005/8/colors/accent1_2" csCatId="accent1" phldr="1"/>
      <dgm:spPr/>
    </dgm:pt>
    <dgm:pt modelId="{B2898E4B-7551-49A0-B9A1-E27512BDF7F7}">
      <dgm:prSet phldrT="[Text]" custT="1"/>
      <dgm:spPr/>
      <dgm:t>
        <a:bodyPr/>
        <a:lstStyle/>
        <a:p>
          <a:r>
            <a:rPr lang="en-GB" sz="1600" dirty="0" smtClean="0"/>
            <a:t>   </a:t>
          </a:r>
          <a:endParaRPr lang="en-GB" sz="3600" dirty="0"/>
        </a:p>
      </dgm:t>
    </dgm:pt>
    <dgm:pt modelId="{F8CFF33A-FA12-4565-B5EC-675B0C7376E0}" type="parTrans" cxnId="{412506B5-9AC5-438B-B066-0C812FE4CACB}">
      <dgm:prSet/>
      <dgm:spPr/>
      <dgm:t>
        <a:bodyPr/>
        <a:lstStyle/>
        <a:p>
          <a:endParaRPr lang="en-GB"/>
        </a:p>
      </dgm:t>
    </dgm:pt>
    <dgm:pt modelId="{CA181450-793E-4D0F-8195-42E10547E322}" type="sibTrans" cxnId="{412506B5-9AC5-438B-B066-0C812FE4CACB}">
      <dgm:prSet/>
      <dgm:spPr/>
      <dgm:t>
        <a:bodyPr/>
        <a:lstStyle/>
        <a:p>
          <a:endParaRPr lang="en-GB"/>
        </a:p>
      </dgm:t>
    </dgm:pt>
    <dgm:pt modelId="{41BCEC78-F6B5-4F4C-8B27-5035628B59D3}">
      <dgm:prSet phldrT="[Text]" custT="1"/>
      <dgm:spPr/>
      <dgm:t>
        <a:bodyPr/>
        <a:lstStyle/>
        <a:p>
          <a:endParaRPr lang="en-GB" sz="1600" dirty="0"/>
        </a:p>
      </dgm:t>
    </dgm:pt>
    <dgm:pt modelId="{D20C5B33-098E-431C-9998-35CE6DA77FFB}" type="parTrans" cxnId="{97F9DD32-56F2-4882-A2AD-B116152B63D5}">
      <dgm:prSet/>
      <dgm:spPr/>
      <dgm:t>
        <a:bodyPr/>
        <a:lstStyle/>
        <a:p>
          <a:endParaRPr lang="en-GB"/>
        </a:p>
      </dgm:t>
    </dgm:pt>
    <dgm:pt modelId="{AEC522BB-827F-4CE7-92AD-8D2A229786F7}" type="sibTrans" cxnId="{97F9DD32-56F2-4882-A2AD-B116152B63D5}">
      <dgm:prSet/>
      <dgm:spPr/>
      <dgm:t>
        <a:bodyPr/>
        <a:lstStyle/>
        <a:p>
          <a:endParaRPr lang="en-GB"/>
        </a:p>
      </dgm:t>
    </dgm:pt>
    <dgm:pt modelId="{4953E6B4-C88B-4800-9478-9E7011716DB3}">
      <dgm:prSet phldrT="[Text]" custT="1"/>
      <dgm:spPr/>
      <dgm:t>
        <a:bodyPr/>
        <a:lstStyle/>
        <a:p>
          <a:r>
            <a:rPr lang="en-GB" sz="1600" dirty="0" smtClean="0"/>
            <a:t>Knowledge of staff responding to enquiries</a:t>
          </a:r>
          <a:endParaRPr lang="en-GB" sz="1600" dirty="0"/>
        </a:p>
      </dgm:t>
    </dgm:pt>
    <dgm:pt modelId="{477DA45F-CC8E-46F9-83D4-F97A3E1D4C6F}" type="parTrans" cxnId="{4404D07D-E932-4C5A-A417-8944304CB31A}">
      <dgm:prSet/>
      <dgm:spPr/>
      <dgm:t>
        <a:bodyPr/>
        <a:lstStyle/>
        <a:p>
          <a:endParaRPr lang="en-GB"/>
        </a:p>
      </dgm:t>
    </dgm:pt>
    <dgm:pt modelId="{AAE8A779-FB1A-4336-843F-7E9D2F7C237E}" type="sibTrans" cxnId="{4404D07D-E932-4C5A-A417-8944304CB31A}">
      <dgm:prSet/>
      <dgm:spPr/>
      <dgm:t>
        <a:bodyPr/>
        <a:lstStyle/>
        <a:p>
          <a:endParaRPr lang="en-GB"/>
        </a:p>
      </dgm:t>
    </dgm:pt>
    <dgm:pt modelId="{97B2A868-E0E4-4441-9986-30293E31A9D8}">
      <dgm:prSet phldrT="[Text]" custT="1"/>
      <dgm:spPr/>
      <dgm:t>
        <a:bodyPr/>
        <a:lstStyle/>
        <a:p>
          <a:r>
            <a:rPr lang="en-GB" sz="1400" b="0" i="0" u="none" dirty="0" smtClean="0"/>
            <a:t>Approachability</a:t>
          </a:r>
          <a:endParaRPr lang="en-GB" sz="1400" dirty="0"/>
        </a:p>
      </dgm:t>
    </dgm:pt>
    <dgm:pt modelId="{81974522-17AE-4C7D-9BA7-A7CBAD55B5DB}" type="parTrans" cxnId="{36461B21-EBC1-4E30-BCAC-0D5B7AE51F71}">
      <dgm:prSet/>
      <dgm:spPr/>
      <dgm:t>
        <a:bodyPr/>
        <a:lstStyle/>
        <a:p>
          <a:endParaRPr lang="en-GB"/>
        </a:p>
      </dgm:t>
    </dgm:pt>
    <dgm:pt modelId="{3730BD33-2B3D-400F-8305-A15759C90F22}" type="sibTrans" cxnId="{36461B21-EBC1-4E30-BCAC-0D5B7AE51F71}">
      <dgm:prSet/>
      <dgm:spPr/>
      <dgm:t>
        <a:bodyPr/>
        <a:lstStyle/>
        <a:p>
          <a:endParaRPr lang="en-GB"/>
        </a:p>
      </dgm:t>
    </dgm:pt>
    <dgm:pt modelId="{30A7007F-CE9F-4663-9FC6-A20BAF48E3F0}">
      <dgm:prSet custT="1"/>
      <dgm:spPr/>
      <dgm:t>
        <a:bodyPr/>
        <a:lstStyle/>
        <a:p>
          <a:r>
            <a:rPr lang="en-GB" sz="1400" b="0" i="0" u="none" dirty="0" smtClean="0"/>
            <a:t>Helpfulness of staff</a:t>
          </a:r>
          <a:endParaRPr lang="en-GB" sz="1400" dirty="0"/>
        </a:p>
      </dgm:t>
    </dgm:pt>
    <dgm:pt modelId="{2C48CFF7-D4BD-42E2-9EE5-4BBC352C0FDD}" type="parTrans" cxnId="{A01D208A-1C3A-4962-893F-36055ECD7E5B}">
      <dgm:prSet/>
      <dgm:spPr/>
      <dgm:t>
        <a:bodyPr/>
        <a:lstStyle/>
        <a:p>
          <a:endParaRPr lang="en-GB"/>
        </a:p>
      </dgm:t>
    </dgm:pt>
    <dgm:pt modelId="{ECF348A4-2225-4096-AEF6-A54D053021F3}" type="sibTrans" cxnId="{A01D208A-1C3A-4962-893F-36055ECD7E5B}">
      <dgm:prSet/>
      <dgm:spPr/>
      <dgm:t>
        <a:bodyPr/>
        <a:lstStyle/>
        <a:p>
          <a:endParaRPr lang="en-GB"/>
        </a:p>
      </dgm:t>
    </dgm:pt>
    <dgm:pt modelId="{E88E2B1E-524F-4F8F-8680-95ECE29A292A}">
      <dgm:prSet custT="1"/>
      <dgm:spPr/>
      <dgm:t>
        <a:bodyPr/>
        <a:lstStyle/>
        <a:p>
          <a:r>
            <a:rPr lang="en-GB" sz="1400" b="0" i="0" u="none" dirty="0" smtClean="0"/>
            <a:t>Transparency of fee structure for all applications</a:t>
          </a:r>
          <a:endParaRPr lang="en-GB" sz="1400" dirty="0"/>
        </a:p>
      </dgm:t>
    </dgm:pt>
    <dgm:pt modelId="{0FEFA334-06B2-444A-8C6C-1344E0B2F3DE}" type="parTrans" cxnId="{E8C2D8E2-B321-490E-9879-815F4ACA281D}">
      <dgm:prSet/>
      <dgm:spPr/>
      <dgm:t>
        <a:bodyPr/>
        <a:lstStyle/>
        <a:p>
          <a:endParaRPr lang="en-GB"/>
        </a:p>
      </dgm:t>
    </dgm:pt>
    <dgm:pt modelId="{BCFC7AD9-8FDB-4F5E-8B7E-9132836E8ECA}" type="sibTrans" cxnId="{E8C2D8E2-B321-490E-9879-815F4ACA281D}">
      <dgm:prSet/>
      <dgm:spPr/>
      <dgm:t>
        <a:bodyPr/>
        <a:lstStyle/>
        <a:p>
          <a:endParaRPr lang="en-GB"/>
        </a:p>
      </dgm:t>
    </dgm:pt>
    <dgm:pt modelId="{D73AF341-905A-48CA-9DFD-A6325368551A}">
      <dgm:prSet custT="1"/>
      <dgm:spPr/>
      <dgm:t>
        <a:bodyPr/>
        <a:lstStyle/>
        <a:p>
          <a:r>
            <a:rPr lang="en-GB" sz="1400" b="0" i="0" u="none" dirty="0" smtClean="0"/>
            <a:t>Overall level of service</a:t>
          </a:r>
          <a:endParaRPr lang="en-GB" sz="1400" dirty="0"/>
        </a:p>
      </dgm:t>
    </dgm:pt>
    <dgm:pt modelId="{22235923-DF35-4C3E-BD8A-A6557DEC761E}" type="parTrans" cxnId="{4841BDCC-82D9-4C41-B889-16982462E201}">
      <dgm:prSet/>
      <dgm:spPr/>
      <dgm:t>
        <a:bodyPr/>
        <a:lstStyle/>
        <a:p>
          <a:endParaRPr lang="en-GB"/>
        </a:p>
      </dgm:t>
    </dgm:pt>
    <dgm:pt modelId="{EAC8A367-17BD-4F4E-89F0-FB18935C284F}" type="sibTrans" cxnId="{4841BDCC-82D9-4C41-B889-16982462E201}">
      <dgm:prSet/>
      <dgm:spPr/>
      <dgm:t>
        <a:bodyPr/>
        <a:lstStyle/>
        <a:p>
          <a:endParaRPr lang="en-GB"/>
        </a:p>
      </dgm:t>
    </dgm:pt>
    <dgm:pt modelId="{857DA87B-891D-4CC6-998A-0E6137366375}">
      <dgm:prSet custT="1"/>
      <dgm:spPr/>
      <dgm:t>
        <a:bodyPr/>
        <a:lstStyle/>
        <a:p>
          <a:r>
            <a:rPr lang="en-GB" sz="1400" b="0" i="0" u="none" dirty="0" smtClean="0"/>
            <a:t>How easy is it to identify the correct person to speak to in this area</a:t>
          </a:r>
          <a:endParaRPr lang="en-GB" sz="1400" dirty="0"/>
        </a:p>
      </dgm:t>
    </dgm:pt>
    <dgm:pt modelId="{86DEC2FD-0F1A-444C-8D8C-8D1ADAA369F8}" type="parTrans" cxnId="{66123608-C237-43EB-AF8F-7692BE4E80A6}">
      <dgm:prSet/>
      <dgm:spPr/>
      <dgm:t>
        <a:bodyPr/>
        <a:lstStyle/>
        <a:p>
          <a:endParaRPr lang="en-GB"/>
        </a:p>
      </dgm:t>
    </dgm:pt>
    <dgm:pt modelId="{92B2D868-577F-4B9B-9859-CCEB521A3EF0}" type="sibTrans" cxnId="{66123608-C237-43EB-AF8F-7692BE4E80A6}">
      <dgm:prSet/>
      <dgm:spPr/>
      <dgm:t>
        <a:bodyPr/>
        <a:lstStyle/>
        <a:p>
          <a:endParaRPr lang="en-GB"/>
        </a:p>
      </dgm:t>
    </dgm:pt>
    <dgm:pt modelId="{109085B4-AD24-44D3-A39C-DF8CD762A387}">
      <dgm:prSet custT="1"/>
      <dgm:spPr/>
      <dgm:t>
        <a:bodyPr/>
        <a:lstStyle/>
        <a:p>
          <a:r>
            <a:rPr lang="en-GB" sz="1400" b="0" i="0" u="none" dirty="0" smtClean="0"/>
            <a:t>Speed of response to enquiries</a:t>
          </a:r>
          <a:endParaRPr lang="en-GB" sz="1400" dirty="0"/>
        </a:p>
      </dgm:t>
    </dgm:pt>
    <dgm:pt modelId="{BED70007-542A-4407-B798-A94479BD4F93}" type="parTrans" cxnId="{EEFA41B6-85C7-449D-8E37-CF311601770A}">
      <dgm:prSet/>
      <dgm:spPr/>
      <dgm:t>
        <a:bodyPr/>
        <a:lstStyle/>
        <a:p>
          <a:endParaRPr lang="en-GB"/>
        </a:p>
      </dgm:t>
    </dgm:pt>
    <dgm:pt modelId="{84B3A0FA-7B46-4C20-85A7-4EF68643BC9E}" type="sibTrans" cxnId="{EEFA41B6-85C7-449D-8E37-CF311601770A}">
      <dgm:prSet/>
      <dgm:spPr/>
      <dgm:t>
        <a:bodyPr/>
        <a:lstStyle/>
        <a:p>
          <a:endParaRPr lang="en-GB"/>
        </a:p>
      </dgm:t>
    </dgm:pt>
    <dgm:pt modelId="{68155722-8B31-41F0-A891-32F19FD24B6B}" type="pres">
      <dgm:prSet presAssocID="{0266B77A-AC17-4686-9B05-AB19A5FA60F8}" presName="Name0" presStyleCnt="0">
        <dgm:presLayoutVars>
          <dgm:dir/>
          <dgm:resizeHandles val="exact"/>
        </dgm:presLayoutVars>
      </dgm:prSet>
      <dgm:spPr/>
    </dgm:pt>
    <dgm:pt modelId="{135DD44B-1249-42B5-BF5A-F078FD5BE185}" type="pres">
      <dgm:prSet presAssocID="{0266B77A-AC17-4686-9B05-AB19A5FA60F8}" presName="bkgdShp" presStyleLbl="alignAccFollowNode1" presStyleIdx="0" presStyleCnt="1"/>
      <dgm:spPr/>
    </dgm:pt>
    <dgm:pt modelId="{850C6849-01E1-4BC9-B2CF-2BCD1266A51B}" type="pres">
      <dgm:prSet presAssocID="{0266B77A-AC17-4686-9B05-AB19A5FA60F8}" presName="linComp" presStyleCnt="0"/>
      <dgm:spPr/>
    </dgm:pt>
    <dgm:pt modelId="{98181446-8998-48FB-AC72-164867C981FA}" type="pres">
      <dgm:prSet presAssocID="{B2898E4B-7551-49A0-B9A1-E27512BDF7F7}" presName="compNode" presStyleCnt="0"/>
      <dgm:spPr/>
    </dgm:pt>
    <dgm:pt modelId="{BB23871C-510C-4AF0-86D2-F8F653B5EF14}" type="pres">
      <dgm:prSet presAssocID="{B2898E4B-7551-49A0-B9A1-E27512BDF7F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F44EF4-BB3E-45BC-8B2A-40BE3B70F6E9}" type="pres">
      <dgm:prSet presAssocID="{B2898E4B-7551-49A0-B9A1-E27512BDF7F7}" presName="invisiNode" presStyleLbl="node1" presStyleIdx="0" presStyleCnt="3"/>
      <dgm:spPr/>
    </dgm:pt>
    <dgm:pt modelId="{A8675147-2F38-438B-A8B6-DEC42809A83D}" type="pres">
      <dgm:prSet presAssocID="{B2898E4B-7551-49A0-B9A1-E27512BDF7F7}" presName="imagNode" presStyleLbl="fgImgPlace1" presStyleIdx="0" presStyleCnt="3"/>
      <dgm:spPr/>
    </dgm:pt>
    <dgm:pt modelId="{DF4C1BF3-AC06-401E-B0E1-4C36C51385BD}" type="pres">
      <dgm:prSet presAssocID="{CA181450-793E-4D0F-8195-42E10547E32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FAAFFD05-272C-4C2A-90B9-DE7AF38B050D}" type="pres">
      <dgm:prSet presAssocID="{97B2A868-E0E4-4441-9986-30293E31A9D8}" presName="compNode" presStyleCnt="0"/>
      <dgm:spPr/>
    </dgm:pt>
    <dgm:pt modelId="{3A7EA741-44BA-4C64-A2E4-B5C3374C2E4B}" type="pres">
      <dgm:prSet presAssocID="{97B2A868-E0E4-4441-9986-30293E31A9D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1170DB-86EF-4FD3-8A54-511DA16349F8}" type="pres">
      <dgm:prSet presAssocID="{97B2A868-E0E4-4441-9986-30293E31A9D8}" presName="invisiNode" presStyleLbl="node1" presStyleIdx="1" presStyleCnt="3"/>
      <dgm:spPr/>
    </dgm:pt>
    <dgm:pt modelId="{080D5402-BF24-4320-932F-28E3A45E4EE8}" type="pres">
      <dgm:prSet presAssocID="{97B2A868-E0E4-4441-9986-30293E31A9D8}" presName="imagNode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CF91BDF-382B-411E-AB2A-4E69A0DC4662}" type="pres">
      <dgm:prSet presAssocID="{3730BD33-2B3D-400F-8305-A15759C90F2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43049A7A-472D-4BE2-96AC-1C1A151029A4}" type="pres">
      <dgm:prSet presAssocID="{41BCEC78-F6B5-4F4C-8B27-5035628B59D3}" presName="compNode" presStyleCnt="0"/>
      <dgm:spPr/>
    </dgm:pt>
    <dgm:pt modelId="{A30A7819-60AF-471E-85BE-81CFC997D0D6}" type="pres">
      <dgm:prSet presAssocID="{41BCEC78-F6B5-4F4C-8B27-5035628B59D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46DA7B-EC75-4E07-8B4E-D9D43790F084}" type="pres">
      <dgm:prSet presAssocID="{41BCEC78-F6B5-4F4C-8B27-5035628B59D3}" presName="invisiNode" presStyleLbl="node1" presStyleIdx="2" presStyleCnt="3"/>
      <dgm:spPr/>
    </dgm:pt>
    <dgm:pt modelId="{196714A6-8BF9-4B36-98DF-8D30E51411C1}" type="pres">
      <dgm:prSet presAssocID="{41BCEC78-F6B5-4F4C-8B27-5035628B59D3}" presName="imagNode" presStyleLbl="fgImgPlace1" presStyleIdx="2" presStyleCnt="3"/>
      <dgm:spPr/>
    </dgm:pt>
  </dgm:ptLst>
  <dgm:cxnLst>
    <dgm:cxn modelId="{81A28280-6466-4301-B9BC-148EF65A1F26}" type="presOf" srcId="{B2898E4B-7551-49A0-B9A1-E27512BDF7F7}" destId="{BB23871C-510C-4AF0-86D2-F8F653B5EF14}" srcOrd="0" destOrd="0" presId="urn:microsoft.com/office/officeart/2005/8/layout/pList2#23"/>
    <dgm:cxn modelId="{20B4E627-5559-4F14-B234-BB56819BC73E}" type="presOf" srcId="{0266B77A-AC17-4686-9B05-AB19A5FA60F8}" destId="{68155722-8B31-41F0-A891-32F19FD24B6B}" srcOrd="0" destOrd="0" presId="urn:microsoft.com/office/officeart/2005/8/layout/pList2#23"/>
    <dgm:cxn modelId="{E5AADA29-0B07-4760-A808-BD2AAC101602}" type="presOf" srcId="{109085B4-AD24-44D3-A39C-DF8CD762A387}" destId="{3A7EA741-44BA-4C64-A2E4-B5C3374C2E4B}" srcOrd="0" destOrd="3" presId="urn:microsoft.com/office/officeart/2005/8/layout/pList2#23"/>
    <dgm:cxn modelId="{E8C2D8E2-B321-490E-9879-815F4ACA281D}" srcId="{97B2A868-E0E4-4441-9986-30293E31A9D8}" destId="{E88E2B1E-524F-4F8F-8680-95ECE29A292A}" srcOrd="3" destOrd="0" parTransId="{0FEFA334-06B2-444A-8C6C-1344E0B2F3DE}" sibTransId="{BCFC7AD9-8FDB-4F5E-8B7E-9132836E8ECA}"/>
    <dgm:cxn modelId="{7BD8045C-354B-4B83-9E84-2C6229A95C99}" type="presOf" srcId="{41BCEC78-F6B5-4F4C-8B27-5035628B59D3}" destId="{A30A7819-60AF-471E-85BE-81CFC997D0D6}" srcOrd="0" destOrd="0" presId="urn:microsoft.com/office/officeart/2005/8/layout/pList2#23"/>
    <dgm:cxn modelId="{82DD4A60-5BA1-4AF9-A6AA-ECDC00CE39B9}" type="presOf" srcId="{30A7007F-CE9F-4663-9FC6-A20BAF48E3F0}" destId="{3A7EA741-44BA-4C64-A2E4-B5C3374C2E4B}" srcOrd="0" destOrd="1" presId="urn:microsoft.com/office/officeart/2005/8/layout/pList2#23"/>
    <dgm:cxn modelId="{EEFA41B6-85C7-449D-8E37-CF311601770A}" srcId="{97B2A868-E0E4-4441-9986-30293E31A9D8}" destId="{109085B4-AD24-44D3-A39C-DF8CD762A387}" srcOrd="2" destOrd="0" parTransId="{BED70007-542A-4407-B798-A94479BD4F93}" sibTransId="{84B3A0FA-7B46-4C20-85A7-4EF68643BC9E}"/>
    <dgm:cxn modelId="{412506B5-9AC5-438B-B066-0C812FE4CACB}" srcId="{0266B77A-AC17-4686-9B05-AB19A5FA60F8}" destId="{B2898E4B-7551-49A0-B9A1-E27512BDF7F7}" srcOrd="0" destOrd="0" parTransId="{F8CFF33A-FA12-4565-B5EC-675B0C7376E0}" sibTransId="{CA181450-793E-4D0F-8195-42E10547E322}"/>
    <dgm:cxn modelId="{812D0DF9-9B56-41F0-A832-2332A58832DF}" type="presOf" srcId="{4953E6B4-C88B-4800-9478-9E7011716DB3}" destId="{BB23871C-510C-4AF0-86D2-F8F653B5EF14}" srcOrd="0" destOrd="1" presId="urn:microsoft.com/office/officeart/2005/8/layout/pList2#23"/>
    <dgm:cxn modelId="{66123608-C237-43EB-AF8F-7692BE4E80A6}" srcId="{97B2A868-E0E4-4441-9986-30293E31A9D8}" destId="{857DA87B-891D-4CC6-998A-0E6137366375}" srcOrd="1" destOrd="0" parTransId="{86DEC2FD-0F1A-444C-8D8C-8D1ADAA369F8}" sibTransId="{92B2D868-577F-4B9B-9859-CCEB521A3EF0}"/>
    <dgm:cxn modelId="{7571F27D-502F-41C5-B990-EDBCB22F9E42}" type="presOf" srcId="{97B2A868-E0E4-4441-9986-30293E31A9D8}" destId="{3A7EA741-44BA-4C64-A2E4-B5C3374C2E4B}" srcOrd="0" destOrd="0" presId="urn:microsoft.com/office/officeart/2005/8/layout/pList2#23"/>
    <dgm:cxn modelId="{80E4A724-3460-4AF3-982E-2E18A962099B}" type="presOf" srcId="{CA181450-793E-4D0F-8195-42E10547E322}" destId="{DF4C1BF3-AC06-401E-B0E1-4C36C51385BD}" srcOrd="0" destOrd="0" presId="urn:microsoft.com/office/officeart/2005/8/layout/pList2#23"/>
    <dgm:cxn modelId="{0DC1C5DB-C491-4FCF-9DEE-6C6EEA3F48DE}" type="presOf" srcId="{E88E2B1E-524F-4F8F-8680-95ECE29A292A}" destId="{3A7EA741-44BA-4C64-A2E4-B5C3374C2E4B}" srcOrd="0" destOrd="4" presId="urn:microsoft.com/office/officeart/2005/8/layout/pList2#23"/>
    <dgm:cxn modelId="{4841BDCC-82D9-4C41-B889-16982462E201}" srcId="{97B2A868-E0E4-4441-9986-30293E31A9D8}" destId="{D73AF341-905A-48CA-9DFD-A6325368551A}" srcOrd="4" destOrd="0" parTransId="{22235923-DF35-4C3E-BD8A-A6557DEC761E}" sibTransId="{EAC8A367-17BD-4F4E-89F0-FB18935C284F}"/>
    <dgm:cxn modelId="{A01D208A-1C3A-4962-893F-36055ECD7E5B}" srcId="{97B2A868-E0E4-4441-9986-30293E31A9D8}" destId="{30A7007F-CE9F-4663-9FC6-A20BAF48E3F0}" srcOrd="0" destOrd="0" parTransId="{2C48CFF7-D4BD-42E2-9EE5-4BBC352C0FDD}" sibTransId="{ECF348A4-2225-4096-AEF6-A54D053021F3}"/>
    <dgm:cxn modelId="{626200A2-EC90-471E-A879-A61F5FE76027}" type="presOf" srcId="{857DA87B-891D-4CC6-998A-0E6137366375}" destId="{3A7EA741-44BA-4C64-A2E4-B5C3374C2E4B}" srcOrd="0" destOrd="2" presId="urn:microsoft.com/office/officeart/2005/8/layout/pList2#23"/>
    <dgm:cxn modelId="{C28926D4-A44C-4DAF-923B-E03A75BC9B89}" type="presOf" srcId="{D73AF341-905A-48CA-9DFD-A6325368551A}" destId="{3A7EA741-44BA-4C64-A2E4-B5C3374C2E4B}" srcOrd="0" destOrd="5" presId="urn:microsoft.com/office/officeart/2005/8/layout/pList2#23"/>
    <dgm:cxn modelId="{73664558-6400-4583-815B-7FE7C78B31B6}" type="presOf" srcId="{3730BD33-2B3D-400F-8305-A15759C90F22}" destId="{3CF91BDF-382B-411E-AB2A-4E69A0DC4662}" srcOrd="0" destOrd="0" presId="urn:microsoft.com/office/officeart/2005/8/layout/pList2#23"/>
    <dgm:cxn modelId="{97F9DD32-56F2-4882-A2AD-B116152B63D5}" srcId="{0266B77A-AC17-4686-9B05-AB19A5FA60F8}" destId="{41BCEC78-F6B5-4F4C-8B27-5035628B59D3}" srcOrd="2" destOrd="0" parTransId="{D20C5B33-098E-431C-9998-35CE6DA77FFB}" sibTransId="{AEC522BB-827F-4CE7-92AD-8D2A229786F7}"/>
    <dgm:cxn modelId="{4404D07D-E932-4C5A-A417-8944304CB31A}" srcId="{B2898E4B-7551-49A0-B9A1-E27512BDF7F7}" destId="{4953E6B4-C88B-4800-9478-9E7011716DB3}" srcOrd="0" destOrd="0" parTransId="{477DA45F-CC8E-46F9-83D4-F97A3E1D4C6F}" sibTransId="{AAE8A779-FB1A-4336-843F-7E9D2F7C237E}"/>
    <dgm:cxn modelId="{36461B21-EBC1-4E30-BCAC-0D5B7AE51F71}" srcId="{0266B77A-AC17-4686-9B05-AB19A5FA60F8}" destId="{97B2A868-E0E4-4441-9986-30293E31A9D8}" srcOrd="1" destOrd="0" parTransId="{81974522-17AE-4C7D-9BA7-A7CBAD55B5DB}" sibTransId="{3730BD33-2B3D-400F-8305-A15759C90F22}"/>
    <dgm:cxn modelId="{1216A016-EDD1-4618-8239-0D86CE7177EC}" type="presParOf" srcId="{68155722-8B31-41F0-A891-32F19FD24B6B}" destId="{135DD44B-1249-42B5-BF5A-F078FD5BE185}" srcOrd="0" destOrd="0" presId="urn:microsoft.com/office/officeart/2005/8/layout/pList2#23"/>
    <dgm:cxn modelId="{7C27FA28-BA0E-46AE-98FF-77AEA5CE8CF2}" type="presParOf" srcId="{68155722-8B31-41F0-A891-32F19FD24B6B}" destId="{850C6849-01E1-4BC9-B2CF-2BCD1266A51B}" srcOrd="1" destOrd="0" presId="urn:microsoft.com/office/officeart/2005/8/layout/pList2#23"/>
    <dgm:cxn modelId="{4B12AB91-1661-4B11-9A5E-9374A594B5D2}" type="presParOf" srcId="{850C6849-01E1-4BC9-B2CF-2BCD1266A51B}" destId="{98181446-8998-48FB-AC72-164867C981FA}" srcOrd="0" destOrd="0" presId="urn:microsoft.com/office/officeart/2005/8/layout/pList2#23"/>
    <dgm:cxn modelId="{3AEFC2AC-E145-4577-90E5-3442BAD80051}" type="presParOf" srcId="{98181446-8998-48FB-AC72-164867C981FA}" destId="{BB23871C-510C-4AF0-86D2-F8F653B5EF14}" srcOrd="0" destOrd="0" presId="urn:microsoft.com/office/officeart/2005/8/layout/pList2#23"/>
    <dgm:cxn modelId="{6550B05B-09A5-4472-A22B-D2976A2EEDAD}" type="presParOf" srcId="{98181446-8998-48FB-AC72-164867C981FA}" destId="{1DF44EF4-BB3E-45BC-8B2A-40BE3B70F6E9}" srcOrd="1" destOrd="0" presId="urn:microsoft.com/office/officeart/2005/8/layout/pList2#23"/>
    <dgm:cxn modelId="{C48DB581-AC78-486D-9C3E-CE8CEF38B57B}" type="presParOf" srcId="{98181446-8998-48FB-AC72-164867C981FA}" destId="{A8675147-2F38-438B-A8B6-DEC42809A83D}" srcOrd="2" destOrd="0" presId="urn:microsoft.com/office/officeart/2005/8/layout/pList2#23"/>
    <dgm:cxn modelId="{DB4347A8-D65B-4A22-8F5F-8DD68FF1863F}" type="presParOf" srcId="{850C6849-01E1-4BC9-B2CF-2BCD1266A51B}" destId="{DF4C1BF3-AC06-401E-B0E1-4C36C51385BD}" srcOrd="1" destOrd="0" presId="urn:microsoft.com/office/officeart/2005/8/layout/pList2#23"/>
    <dgm:cxn modelId="{AB69F56A-6E48-4C21-BB26-BB6DDA2B42C4}" type="presParOf" srcId="{850C6849-01E1-4BC9-B2CF-2BCD1266A51B}" destId="{FAAFFD05-272C-4C2A-90B9-DE7AF38B050D}" srcOrd="2" destOrd="0" presId="urn:microsoft.com/office/officeart/2005/8/layout/pList2#23"/>
    <dgm:cxn modelId="{0F326DB5-D646-48AB-9534-8497EB2EF495}" type="presParOf" srcId="{FAAFFD05-272C-4C2A-90B9-DE7AF38B050D}" destId="{3A7EA741-44BA-4C64-A2E4-B5C3374C2E4B}" srcOrd="0" destOrd="0" presId="urn:microsoft.com/office/officeart/2005/8/layout/pList2#23"/>
    <dgm:cxn modelId="{A03AB25D-9234-47F4-958B-24AE9D0380A4}" type="presParOf" srcId="{FAAFFD05-272C-4C2A-90B9-DE7AF38B050D}" destId="{021170DB-86EF-4FD3-8A54-511DA16349F8}" srcOrd="1" destOrd="0" presId="urn:microsoft.com/office/officeart/2005/8/layout/pList2#23"/>
    <dgm:cxn modelId="{3DF11F6E-6266-418A-AF08-97615C10E2E5}" type="presParOf" srcId="{FAAFFD05-272C-4C2A-90B9-DE7AF38B050D}" destId="{080D5402-BF24-4320-932F-28E3A45E4EE8}" srcOrd="2" destOrd="0" presId="urn:microsoft.com/office/officeart/2005/8/layout/pList2#23"/>
    <dgm:cxn modelId="{1EABCD9D-DA26-4275-ABBD-B2C8C4C51191}" type="presParOf" srcId="{850C6849-01E1-4BC9-B2CF-2BCD1266A51B}" destId="{3CF91BDF-382B-411E-AB2A-4E69A0DC4662}" srcOrd="3" destOrd="0" presId="urn:microsoft.com/office/officeart/2005/8/layout/pList2#23"/>
    <dgm:cxn modelId="{B1639E31-0F9F-490D-9526-4C1650C0114D}" type="presParOf" srcId="{850C6849-01E1-4BC9-B2CF-2BCD1266A51B}" destId="{43049A7A-472D-4BE2-96AC-1C1A151029A4}" srcOrd="4" destOrd="0" presId="urn:microsoft.com/office/officeart/2005/8/layout/pList2#23"/>
    <dgm:cxn modelId="{28A6DE3D-AC06-45AD-8985-34EEC77DB1A4}" type="presParOf" srcId="{43049A7A-472D-4BE2-96AC-1C1A151029A4}" destId="{A30A7819-60AF-471E-85BE-81CFC997D0D6}" srcOrd="0" destOrd="0" presId="urn:microsoft.com/office/officeart/2005/8/layout/pList2#23"/>
    <dgm:cxn modelId="{978B3D9A-A279-4D50-A1AA-B4B29CF24A9D}" type="presParOf" srcId="{43049A7A-472D-4BE2-96AC-1C1A151029A4}" destId="{DC46DA7B-EC75-4E07-8B4E-D9D43790F084}" srcOrd="1" destOrd="0" presId="urn:microsoft.com/office/officeart/2005/8/layout/pList2#23"/>
    <dgm:cxn modelId="{5209D9A9-082A-4008-8198-1A650493C5E8}" type="presParOf" srcId="{43049A7A-472D-4BE2-96AC-1C1A151029A4}" destId="{196714A6-8BF9-4B36-98DF-8D30E51411C1}" srcOrd="2" destOrd="0" presId="urn:microsoft.com/office/officeart/2005/8/layout/pList2#2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5A128D4-8434-4C54-B3A9-89AEA8D6A3EF}" type="doc">
      <dgm:prSet loTypeId="urn:microsoft.com/office/officeart/2005/8/layout/pList2#2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635B8D6-3BD7-4661-BFBA-07F7F0CFA5D1}">
      <dgm:prSet phldrT="[Text]" custT="1"/>
      <dgm:spPr/>
      <dgm:t>
        <a:bodyPr/>
        <a:lstStyle/>
        <a:p>
          <a:endParaRPr lang="en-GB" sz="1400" dirty="0"/>
        </a:p>
      </dgm:t>
    </dgm:pt>
    <dgm:pt modelId="{8C790BC3-EA22-4E53-9107-9716ACDF9EAC}" type="parTrans" cxnId="{8BD1941C-7E92-4330-A8ED-608D8802B971}">
      <dgm:prSet/>
      <dgm:spPr/>
      <dgm:t>
        <a:bodyPr/>
        <a:lstStyle/>
        <a:p>
          <a:endParaRPr lang="en-GB"/>
        </a:p>
      </dgm:t>
    </dgm:pt>
    <dgm:pt modelId="{D2ABD55A-72E6-46BE-AFF2-F8504E0B06ED}" type="sibTrans" cxnId="{8BD1941C-7E92-4330-A8ED-608D8802B971}">
      <dgm:prSet/>
      <dgm:spPr/>
      <dgm:t>
        <a:bodyPr/>
        <a:lstStyle/>
        <a:p>
          <a:endParaRPr lang="en-GB"/>
        </a:p>
      </dgm:t>
    </dgm:pt>
    <dgm:pt modelId="{7E940ECB-F142-460B-822B-72C07B9FAD7B}">
      <dgm:prSet phldrT="[Text]" custT="1"/>
      <dgm:spPr/>
      <dgm:t>
        <a:bodyPr/>
        <a:lstStyle/>
        <a:p>
          <a:endParaRPr lang="en-GB" sz="1200" dirty="0" smtClean="0"/>
        </a:p>
        <a:p>
          <a:endParaRPr lang="en-GB" sz="1200" dirty="0"/>
        </a:p>
      </dgm:t>
    </dgm:pt>
    <dgm:pt modelId="{13F8EE4E-1BD3-4D83-9246-7DA5B456FCA8}" type="parTrans" cxnId="{6A62F2DC-7169-40F1-9763-4FD69EC3832B}">
      <dgm:prSet/>
      <dgm:spPr/>
      <dgm:t>
        <a:bodyPr/>
        <a:lstStyle/>
        <a:p>
          <a:endParaRPr lang="en-GB"/>
        </a:p>
      </dgm:t>
    </dgm:pt>
    <dgm:pt modelId="{CD16E8BE-2BFD-4FA7-9A51-05BA682959CB}" type="sibTrans" cxnId="{6A62F2DC-7169-40F1-9763-4FD69EC3832B}">
      <dgm:prSet/>
      <dgm:spPr/>
      <dgm:t>
        <a:bodyPr/>
        <a:lstStyle/>
        <a:p>
          <a:endParaRPr lang="en-GB"/>
        </a:p>
      </dgm:t>
    </dgm:pt>
    <dgm:pt modelId="{A2EB4254-FC2C-4AEC-93BC-C60860908BC4}">
      <dgm:prSet phldrT="[Text]" custT="1"/>
      <dgm:spPr/>
      <dgm:t>
        <a:bodyPr/>
        <a:lstStyle/>
        <a:p>
          <a:r>
            <a:rPr lang="en-GB" sz="1600" dirty="0" smtClean="0"/>
            <a:t>VMD makes you aware of relevant information in a timely fashion</a:t>
          </a:r>
          <a:endParaRPr lang="en-GB" sz="1600" dirty="0"/>
        </a:p>
      </dgm:t>
    </dgm:pt>
    <dgm:pt modelId="{438068AD-B18D-41B2-A49D-006F807F8B29}" type="parTrans" cxnId="{BFF7E2DB-5B32-4FD8-A3D7-49B4C775705D}">
      <dgm:prSet/>
      <dgm:spPr/>
      <dgm:t>
        <a:bodyPr/>
        <a:lstStyle/>
        <a:p>
          <a:endParaRPr lang="en-GB"/>
        </a:p>
      </dgm:t>
    </dgm:pt>
    <dgm:pt modelId="{8AACDCCA-C8FB-4E28-9C21-7F11FAF3737B}" type="sibTrans" cxnId="{BFF7E2DB-5B32-4FD8-A3D7-49B4C775705D}">
      <dgm:prSet/>
      <dgm:spPr/>
      <dgm:t>
        <a:bodyPr/>
        <a:lstStyle/>
        <a:p>
          <a:endParaRPr lang="en-GB"/>
        </a:p>
      </dgm:t>
    </dgm:pt>
    <dgm:pt modelId="{6AAB4A58-D31D-44B8-B228-CE3CB687B1FE}">
      <dgm:prSet phldrT="[Text]" custT="1"/>
      <dgm:spPr/>
      <dgm:t>
        <a:bodyPr/>
        <a:lstStyle/>
        <a:p>
          <a:endParaRPr lang="en-GB" sz="2000" dirty="0"/>
        </a:p>
      </dgm:t>
    </dgm:pt>
    <dgm:pt modelId="{F8003E15-7E78-47E9-8CA8-C01055753BA4}" type="parTrans" cxnId="{5E74123C-BFAF-405E-8306-505FE80ED9B6}">
      <dgm:prSet/>
      <dgm:spPr/>
      <dgm:t>
        <a:bodyPr/>
        <a:lstStyle/>
        <a:p>
          <a:endParaRPr lang="en-GB"/>
        </a:p>
      </dgm:t>
    </dgm:pt>
    <dgm:pt modelId="{13187CC3-2387-4B33-BAC8-DAE8C2C094A8}" type="sibTrans" cxnId="{5E74123C-BFAF-405E-8306-505FE80ED9B6}">
      <dgm:prSet/>
      <dgm:spPr/>
      <dgm:t>
        <a:bodyPr/>
        <a:lstStyle/>
        <a:p>
          <a:endParaRPr lang="en-GB"/>
        </a:p>
      </dgm:t>
    </dgm:pt>
    <dgm:pt modelId="{E2FD80F4-4185-40B2-9E9D-EF14A2627DB4}" type="pres">
      <dgm:prSet presAssocID="{D5A128D4-8434-4C54-B3A9-89AEA8D6A3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29A169B-6CDB-4CC4-93DC-D306E4949839}" type="pres">
      <dgm:prSet presAssocID="{D5A128D4-8434-4C54-B3A9-89AEA8D6A3EF}" presName="bkgdShp" presStyleLbl="alignAccFollowNode1" presStyleIdx="0" presStyleCnt="1"/>
      <dgm:spPr/>
    </dgm:pt>
    <dgm:pt modelId="{57711F7D-1A30-480E-99A9-94286A2DA0D1}" type="pres">
      <dgm:prSet presAssocID="{D5A128D4-8434-4C54-B3A9-89AEA8D6A3EF}" presName="linComp" presStyleCnt="0"/>
      <dgm:spPr/>
    </dgm:pt>
    <dgm:pt modelId="{115F69EF-5B62-4F63-AB9B-53468588D9E4}" type="pres">
      <dgm:prSet presAssocID="{6AAB4A58-D31D-44B8-B228-CE3CB687B1FE}" presName="compNode" presStyleCnt="0"/>
      <dgm:spPr/>
    </dgm:pt>
    <dgm:pt modelId="{86724B6C-583F-4299-87C4-DEF38B5617B5}" type="pres">
      <dgm:prSet presAssocID="{6AAB4A58-D31D-44B8-B228-CE3CB687B1F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216651-F27E-44D6-9263-CF98543F255C}" type="pres">
      <dgm:prSet presAssocID="{6AAB4A58-D31D-44B8-B228-CE3CB687B1FE}" presName="invisiNode" presStyleLbl="node1" presStyleIdx="0" presStyleCnt="2"/>
      <dgm:spPr/>
    </dgm:pt>
    <dgm:pt modelId="{5A1FAC4D-811B-457B-B849-E33E74DBB928}" type="pres">
      <dgm:prSet presAssocID="{6AAB4A58-D31D-44B8-B228-CE3CB687B1FE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20BDBFCB-AAB3-4D66-A3C0-2FB9F8AC63EC}" type="pres">
      <dgm:prSet presAssocID="{13187CC3-2387-4B33-BAC8-DAE8C2C094A8}" presName="sibTrans" presStyleLbl="sibTrans2D1" presStyleIdx="0" presStyleCnt="0"/>
      <dgm:spPr/>
      <dgm:t>
        <a:bodyPr/>
        <a:lstStyle/>
        <a:p>
          <a:endParaRPr lang="en-GB"/>
        </a:p>
      </dgm:t>
    </dgm:pt>
    <dgm:pt modelId="{12FE550D-44C6-4921-AF0F-860168E6DA02}" type="pres">
      <dgm:prSet presAssocID="{A2EB4254-FC2C-4AEC-93BC-C60860908BC4}" presName="compNode" presStyleCnt="0"/>
      <dgm:spPr/>
    </dgm:pt>
    <dgm:pt modelId="{F36DAF74-5EAD-402A-AFC1-773DFB65FC02}" type="pres">
      <dgm:prSet presAssocID="{A2EB4254-FC2C-4AEC-93BC-C60860908BC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322ACF-F244-4F8C-B5F1-065F009CAE9F}" type="pres">
      <dgm:prSet presAssocID="{A2EB4254-FC2C-4AEC-93BC-C60860908BC4}" presName="invisiNode" presStyleLbl="node1" presStyleIdx="1" presStyleCnt="2"/>
      <dgm:spPr/>
    </dgm:pt>
    <dgm:pt modelId="{40E7216D-8D8E-460D-97EB-BCCC4ED2545A}" type="pres">
      <dgm:prSet presAssocID="{A2EB4254-FC2C-4AEC-93BC-C60860908BC4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</dgm:ptLst>
  <dgm:cxnLst>
    <dgm:cxn modelId="{BFF7E2DB-5B32-4FD8-A3D7-49B4C775705D}" srcId="{D5A128D4-8434-4C54-B3A9-89AEA8D6A3EF}" destId="{A2EB4254-FC2C-4AEC-93BC-C60860908BC4}" srcOrd="1" destOrd="0" parTransId="{438068AD-B18D-41B2-A49D-006F807F8B29}" sibTransId="{8AACDCCA-C8FB-4E28-9C21-7F11FAF3737B}"/>
    <dgm:cxn modelId="{01D41ED2-8739-4570-BA6D-85FC5FE41E6B}" type="presOf" srcId="{A2EB4254-FC2C-4AEC-93BC-C60860908BC4}" destId="{F36DAF74-5EAD-402A-AFC1-773DFB65FC02}" srcOrd="0" destOrd="0" presId="urn:microsoft.com/office/officeart/2005/8/layout/pList2#24"/>
    <dgm:cxn modelId="{E1B0D7F1-0083-4738-8B1D-65F8D37E12C6}" type="presOf" srcId="{7E940ECB-F142-460B-822B-72C07B9FAD7B}" destId="{F36DAF74-5EAD-402A-AFC1-773DFB65FC02}" srcOrd="0" destOrd="2" presId="urn:microsoft.com/office/officeart/2005/8/layout/pList2#24"/>
    <dgm:cxn modelId="{6A62F2DC-7169-40F1-9763-4FD69EC3832B}" srcId="{A2EB4254-FC2C-4AEC-93BC-C60860908BC4}" destId="{7E940ECB-F142-460B-822B-72C07B9FAD7B}" srcOrd="1" destOrd="0" parTransId="{13F8EE4E-1BD3-4D83-9246-7DA5B456FCA8}" sibTransId="{CD16E8BE-2BFD-4FA7-9A51-05BA682959CB}"/>
    <dgm:cxn modelId="{C4008858-22C0-4C85-AD94-4167EE151D11}" type="presOf" srcId="{6AAB4A58-D31D-44B8-B228-CE3CB687B1FE}" destId="{86724B6C-583F-4299-87C4-DEF38B5617B5}" srcOrd="0" destOrd="0" presId="urn:microsoft.com/office/officeart/2005/8/layout/pList2#24"/>
    <dgm:cxn modelId="{8BD1941C-7E92-4330-A8ED-608D8802B971}" srcId="{A2EB4254-FC2C-4AEC-93BC-C60860908BC4}" destId="{4635B8D6-3BD7-4661-BFBA-07F7F0CFA5D1}" srcOrd="0" destOrd="0" parTransId="{8C790BC3-EA22-4E53-9107-9716ACDF9EAC}" sibTransId="{D2ABD55A-72E6-46BE-AFF2-F8504E0B06ED}"/>
    <dgm:cxn modelId="{65FC40F7-0F64-4D98-B8F8-9C425C632144}" type="presOf" srcId="{13187CC3-2387-4B33-BAC8-DAE8C2C094A8}" destId="{20BDBFCB-AAB3-4D66-A3C0-2FB9F8AC63EC}" srcOrd="0" destOrd="0" presId="urn:microsoft.com/office/officeart/2005/8/layout/pList2#24"/>
    <dgm:cxn modelId="{7BD83E5F-C6A8-4B00-85FA-E60E5F4B81FC}" type="presOf" srcId="{4635B8D6-3BD7-4661-BFBA-07F7F0CFA5D1}" destId="{F36DAF74-5EAD-402A-AFC1-773DFB65FC02}" srcOrd="0" destOrd="1" presId="urn:microsoft.com/office/officeart/2005/8/layout/pList2#24"/>
    <dgm:cxn modelId="{3D59D2E9-A359-429F-BD67-EF6FC75C8C18}" type="presOf" srcId="{D5A128D4-8434-4C54-B3A9-89AEA8D6A3EF}" destId="{E2FD80F4-4185-40B2-9E9D-EF14A2627DB4}" srcOrd="0" destOrd="0" presId="urn:microsoft.com/office/officeart/2005/8/layout/pList2#24"/>
    <dgm:cxn modelId="{5E74123C-BFAF-405E-8306-505FE80ED9B6}" srcId="{D5A128D4-8434-4C54-B3A9-89AEA8D6A3EF}" destId="{6AAB4A58-D31D-44B8-B228-CE3CB687B1FE}" srcOrd="0" destOrd="0" parTransId="{F8003E15-7E78-47E9-8CA8-C01055753BA4}" sibTransId="{13187CC3-2387-4B33-BAC8-DAE8C2C094A8}"/>
    <dgm:cxn modelId="{81DEC6BA-88E1-49A4-B956-E46A2CA4387F}" type="presParOf" srcId="{E2FD80F4-4185-40B2-9E9D-EF14A2627DB4}" destId="{529A169B-6CDB-4CC4-93DC-D306E4949839}" srcOrd="0" destOrd="0" presId="urn:microsoft.com/office/officeart/2005/8/layout/pList2#24"/>
    <dgm:cxn modelId="{FCCF5DA4-0F22-40A1-B581-29885DE3FB77}" type="presParOf" srcId="{E2FD80F4-4185-40B2-9E9D-EF14A2627DB4}" destId="{57711F7D-1A30-480E-99A9-94286A2DA0D1}" srcOrd="1" destOrd="0" presId="urn:microsoft.com/office/officeart/2005/8/layout/pList2#24"/>
    <dgm:cxn modelId="{2D56B6F4-6526-4C3B-8A7D-9293BA6A967C}" type="presParOf" srcId="{57711F7D-1A30-480E-99A9-94286A2DA0D1}" destId="{115F69EF-5B62-4F63-AB9B-53468588D9E4}" srcOrd="0" destOrd="0" presId="urn:microsoft.com/office/officeart/2005/8/layout/pList2#24"/>
    <dgm:cxn modelId="{B728769D-5AB1-49B0-949B-3A87AAEC983F}" type="presParOf" srcId="{115F69EF-5B62-4F63-AB9B-53468588D9E4}" destId="{86724B6C-583F-4299-87C4-DEF38B5617B5}" srcOrd="0" destOrd="0" presId="urn:microsoft.com/office/officeart/2005/8/layout/pList2#24"/>
    <dgm:cxn modelId="{C9ED8D3E-B034-4C90-94EB-30DBC446495B}" type="presParOf" srcId="{115F69EF-5B62-4F63-AB9B-53468588D9E4}" destId="{E5216651-F27E-44D6-9263-CF98543F255C}" srcOrd="1" destOrd="0" presId="urn:microsoft.com/office/officeart/2005/8/layout/pList2#24"/>
    <dgm:cxn modelId="{087CCED3-5613-473D-B205-1BE8E9C19550}" type="presParOf" srcId="{115F69EF-5B62-4F63-AB9B-53468588D9E4}" destId="{5A1FAC4D-811B-457B-B849-E33E74DBB928}" srcOrd="2" destOrd="0" presId="urn:microsoft.com/office/officeart/2005/8/layout/pList2#24"/>
    <dgm:cxn modelId="{8004CE70-1E56-40B1-8E8A-6D41EDC82C25}" type="presParOf" srcId="{57711F7D-1A30-480E-99A9-94286A2DA0D1}" destId="{20BDBFCB-AAB3-4D66-A3C0-2FB9F8AC63EC}" srcOrd="1" destOrd="0" presId="urn:microsoft.com/office/officeart/2005/8/layout/pList2#24"/>
    <dgm:cxn modelId="{942985D3-8F9B-47A7-B035-7ADEC523153F}" type="presParOf" srcId="{57711F7D-1A30-480E-99A9-94286A2DA0D1}" destId="{12FE550D-44C6-4921-AF0F-860168E6DA02}" srcOrd="2" destOrd="0" presId="urn:microsoft.com/office/officeart/2005/8/layout/pList2#24"/>
    <dgm:cxn modelId="{CEA8B729-0023-48BA-9989-DF2BD1B9DCD6}" type="presParOf" srcId="{12FE550D-44C6-4921-AF0F-860168E6DA02}" destId="{F36DAF74-5EAD-402A-AFC1-773DFB65FC02}" srcOrd="0" destOrd="0" presId="urn:microsoft.com/office/officeart/2005/8/layout/pList2#24"/>
    <dgm:cxn modelId="{0649EF51-36B4-454B-AB04-49D663CBE4A4}" type="presParOf" srcId="{12FE550D-44C6-4921-AF0F-860168E6DA02}" destId="{EB322ACF-F244-4F8C-B5F1-065F009CAE9F}" srcOrd="1" destOrd="0" presId="urn:microsoft.com/office/officeart/2005/8/layout/pList2#24"/>
    <dgm:cxn modelId="{A19B4DA2-CF5C-4741-826B-9E7243A4C882}" type="presParOf" srcId="{12FE550D-44C6-4921-AF0F-860168E6DA02}" destId="{40E7216D-8D8E-460D-97EB-BCCC4ED2545A}" srcOrd="2" destOrd="0" presId="urn:microsoft.com/office/officeart/2005/8/layout/pList2#2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8F09808C-65F6-40F2-AE8A-D33AC9A83CA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98F655A-64DF-4B54-B1CE-4BB89D250B20}">
      <dgm:prSet phldrT="[Text]" custT="1"/>
      <dgm:spPr/>
      <dgm:t>
        <a:bodyPr/>
        <a:lstStyle/>
        <a:p>
          <a:r>
            <a:rPr lang="en-GB" sz="2400" dirty="0" smtClean="0"/>
            <a:t>Readership</a:t>
          </a:r>
          <a:endParaRPr lang="en-GB" sz="2400" dirty="0"/>
        </a:p>
      </dgm:t>
    </dgm:pt>
    <dgm:pt modelId="{ECCE347A-BEC1-441A-B973-3D7D7F023E6C}" type="parTrans" cxnId="{3E70821C-DBF0-498A-9204-67179D7EF343}">
      <dgm:prSet/>
      <dgm:spPr/>
      <dgm:t>
        <a:bodyPr/>
        <a:lstStyle/>
        <a:p>
          <a:endParaRPr lang="en-GB"/>
        </a:p>
      </dgm:t>
    </dgm:pt>
    <dgm:pt modelId="{EB36CA79-B06C-4EDD-A7E1-5FE200405B58}" type="sibTrans" cxnId="{3E70821C-DBF0-498A-9204-67179D7EF343}">
      <dgm:prSet/>
      <dgm:spPr/>
      <dgm:t>
        <a:bodyPr/>
        <a:lstStyle/>
        <a:p>
          <a:endParaRPr lang="en-GB"/>
        </a:p>
      </dgm:t>
    </dgm:pt>
    <dgm:pt modelId="{777C0081-8710-4A3C-BB09-AABB149E496C}">
      <dgm:prSet phldrT="[Text]" custT="1"/>
      <dgm:spPr>
        <a:noFill/>
      </dgm:spPr>
      <dgm:t>
        <a:bodyPr/>
        <a:lstStyle/>
        <a:p>
          <a:r>
            <a:rPr lang="en-GB" sz="1800" dirty="0" smtClean="0">
              <a:solidFill>
                <a:schemeClr val="tx1">
                  <a:lumMod val="75000"/>
                  <a:lumOff val="25000"/>
                </a:schemeClr>
              </a:solidFill>
            </a:rPr>
            <a:t>Half (52%)</a:t>
          </a:r>
          <a:endParaRPr lang="en-GB" sz="18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34B2DF8-3990-4FAA-86B1-1841B67E056A}" type="parTrans" cxnId="{B4E7C852-AB7C-46A7-8523-53E45B297E07}">
      <dgm:prSet/>
      <dgm:spPr/>
      <dgm:t>
        <a:bodyPr/>
        <a:lstStyle/>
        <a:p>
          <a:endParaRPr lang="en-GB"/>
        </a:p>
      </dgm:t>
    </dgm:pt>
    <dgm:pt modelId="{BB354AD0-718A-4DFA-8CD1-B5C9AD5A53F3}" type="sibTrans" cxnId="{B4E7C852-AB7C-46A7-8523-53E45B297E07}">
      <dgm:prSet/>
      <dgm:spPr/>
      <dgm:t>
        <a:bodyPr/>
        <a:lstStyle/>
        <a:p>
          <a:endParaRPr lang="en-GB"/>
        </a:p>
      </dgm:t>
    </dgm:pt>
    <dgm:pt modelId="{DC7EB7EA-22ED-40F3-85B0-DBD4D9B1D894}">
      <dgm:prSet phldrT="[Text]" custT="1"/>
      <dgm:spPr/>
      <dgm:t>
        <a:bodyPr/>
        <a:lstStyle/>
        <a:p>
          <a:r>
            <a:rPr lang="en-GB" sz="2400" dirty="0" smtClean="0"/>
            <a:t>Section read thoroughly by most customers</a:t>
          </a:r>
          <a:endParaRPr lang="en-GB" sz="2400" dirty="0"/>
        </a:p>
      </dgm:t>
    </dgm:pt>
    <dgm:pt modelId="{3A2BE8A2-6FBD-49B9-BBF8-95A435FF04CE}" type="parTrans" cxnId="{414A6D13-A44F-4DD3-8F98-881DA5532AE3}">
      <dgm:prSet/>
      <dgm:spPr/>
      <dgm:t>
        <a:bodyPr/>
        <a:lstStyle/>
        <a:p>
          <a:endParaRPr lang="en-GB"/>
        </a:p>
      </dgm:t>
    </dgm:pt>
    <dgm:pt modelId="{77606263-5836-4B1C-BF67-E5F783F7E6CA}" type="sibTrans" cxnId="{414A6D13-A44F-4DD3-8F98-881DA5532AE3}">
      <dgm:prSet/>
      <dgm:spPr/>
      <dgm:t>
        <a:bodyPr/>
        <a:lstStyle/>
        <a:p>
          <a:endParaRPr lang="en-GB"/>
        </a:p>
      </dgm:t>
    </dgm:pt>
    <dgm:pt modelId="{28E13F63-65C5-4A9A-B17B-AED7F1D69D7F}">
      <dgm:prSet phldrT="[Text]" custT="1"/>
      <dgm:spPr>
        <a:noFill/>
      </dgm:spPr>
      <dgm:t>
        <a:bodyPr/>
        <a:lstStyle/>
        <a:p>
          <a:r>
            <a:rPr lang="en-GB" sz="1800" dirty="0" smtClean="0">
              <a:solidFill>
                <a:schemeClr val="tx1">
                  <a:lumMod val="75000"/>
                  <a:lumOff val="25000"/>
                </a:schemeClr>
              </a:solidFill>
            </a:rPr>
            <a:t>Licensing Matters (55%)</a:t>
          </a:r>
          <a:endParaRPr lang="en-GB" sz="18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E91457B-50F0-4DB5-80D8-C04A82BB4CBE}" type="parTrans" cxnId="{D5685D9D-D175-4598-8128-FE7BC15A2535}">
      <dgm:prSet/>
      <dgm:spPr/>
      <dgm:t>
        <a:bodyPr/>
        <a:lstStyle/>
        <a:p>
          <a:endParaRPr lang="en-GB"/>
        </a:p>
      </dgm:t>
    </dgm:pt>
    <dgm:pt modelId="{BF4066E7-6C3F-456A-878A-27443A60D3B0}" type="sibTrans" cxnId="{D5685D9D-D175-4598-8128-FE7BC15A2535}">
      <dgm:prSet/>
      <dgm:spPr/>
      <dgm:t>
        <a:bodyPr/>
        <a:lstStyle/>
        <a:p>
          <a:endParaRPr lang="en-GB"/>
        </a:p>
      </dgm:t>
    </dgm:pt>
    <dgm:pt modelId="{E9F3C706-CCCF-4908-95B6-7DD830441372}">
      <dgm:prSet phldrT="[Text]" custT="1"/>
      <dgm:spPr/>
      <dgm:t>
        <a:bodyPr/>
        <a:lstStyle/>
        <a:p>
          <a:r>
            <a:rPr lang="en-GB" sz="2400" dirty="0" smtClean="0"/>
            <a:t>Performance 2018</a:t>
          </a:r>
          <a:endParaRPr lang="en-GB" sz="2400" dirty="0"/>
        </a:p>
      </dgm:t>
    </dgm:pt>
    <dgm:pt modelId="{F9178945-C247-4200-A90F-C1698EBC25B2}" type="parTrans" cxnId="{1C03748E-A779-4D95-A65F-9C71119E3C1C}">
      <dgm:prSet/>
      <dgm:spPr/>
      <dgm:t>
        <a:bodyPr/>
        <a:lstStyle/>
        <a:p>
          <a:endParaRPr lang="en-GB"/>
        </a:p>
      </dgm:t>
    </dgm:pt>
    <dgm:pt modelId="{9D937475-9DA8-4D07-A67D-FCD773CCA6A0}" type="sibTrans" cxnId="{1C03748E-A779-4D95-A65F-9C71119E3C1C}">
      <dgm:prSet/>
      <dgm:spPr/>
      <dgm:t>
        <a:bodyPr/>
        <a:lstStyle/>
        <a:p>
          <a:endParaRPr lang="en-GB"/>
        </a:p>
      </dgm:t>
    </dgm:pt>
    <dgm:pt modelId="{E608AF24-435B-4F71-B34E-2B9656CD7F3E}">
      <dgm:prSet phldrT="[Text]" custT="1"/>
      <dgm:spPr>
        <a:noFill/>
      </dgm:spPr>
      <dgm:t>
        <a:bodyPr/>
        <a:lstStyle/>
        <a:p>
          <a:r>
            <a:rPr lang="en-GB" sz="1800" dirty="0" smtClean="0">
              <a:solidFill>
                <a:schemeClr val="tx1">
                  <a:lumMod val="75000"/>
                  <a:lumOff val="25000"/>
                </a:schemeClr>
              </a:solidFill>
            </a:rPr>
            <a:t>Excellent on all parameters</a:t>
          </a:r>
          <a:endParaRPr lang="en-GB" sz="18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6D82955-E3C5-4E62-91EF-50361010264F}" type="parTrans" cxnId="{902B95C3-F0B3-49A0-BA11-703DC5B4B7B1}">
      <dgm:prSet/>
      <dgm:spPr/>
      <dgm:t>
        <a:bodyPr/>
        <a:lstStyle/>
        <a:p>
          <a:endParaRPr lang="en-GB"/>
        </a:p>
      </dgm:t>
    </dgm:pt>
    <dgm:pt modelId="{FBA5AAB8-7991-4906-8328-5EAB280A6289}" type="sibTrans" cxnId="{902B95C3-F0B3-49A0-BA11-703DC5B4B7B1}">
      <dgm:prSet/>
      <dgm:spPr/>
      <dgm:t>
        <a:bodyPr/>
        <a:lstStyle/>
        <a:p>
          <a:endParaRPr lang="en-GB"/>
        </a:p>
      </dgm:t>
    </dgm:pt>
    <dgm:pt modelId="{ABC04D28-CB03-4926-A0A9-D8869140D2A7}">
      <dgm:prSet phldrT="[Text]" custT="1"/>
      <dgm:spPr/>
      <dgm:t>
        <a:bodyPr/>
        <a:lstStyle/>
        <a:p>
          <a:r>
            <a:rPr lang="en-GB" sz="2400" dirty="0" smtClean="0"/>
            <a:t>Trend:</a:t>
          </a:r>
          <a:endParaRPr lang="en-GB" sz="2400" dirty="0"/>
        </a:p>
      </dgm:t>
    </dgm:pt>
    <dgm:pt modelId="{1183D7D0-BFE6-4244-978C-D6161CC50DF9}" type="parTrans" cxnId="{F5BF2E0A-8FE8-48EE-998C-0BC54C73EDE2}">
      <dgm:prSet/>
      <dgm:spPr/>
      <dgm:t>
        <a:bodyPr/>
        <a:lstStyle/>
        <a:p>
          <a:endParaRPr lang="en-GB"/>
        </a:p>
      </dgm:t>
    </dgm:pt>
    <dgm:pt modelId="{BF94EECC-02D9-4A4D-9D4A-6DC770AB4097}" type="sibTrans" cxnId="{F5BF2E0A-8FE8-48EE-998C-0BC54C73EDE2}">
      <dgm:prSet/>
      <dgm:spPr/>
      <dgm:t>
        <a:bodyPr/>
        <a:lstStyle/>
        <a:p>
          <a:endParaRPr lang="en-GB"/>
        </a:p>
      </dgm:t>
    </dgm:pt>
    <dgm:pt modelId="{F705CEBD-5E76-417A-900A-0EB08E6D2E1B}">
      <dgm:prSet phldrT="[Text]" custT="1"/>
      <dgm:spPr>
        <a:noFill/>
      </dgm:spPr>
      <dgm:t>
        <a:bodyPr/>
        <a:lstStyle/>
        <a:p>
          <a:r>
            <a:rPr lang="en-GB" sz="1700" dirty="0" smtClean="0">
              <a:solidFill>
                <a:schemeClr val="tx1">
                  <a:lumMod val="75000"/>
                  <a:lumOff val="25000"/>
                </a:schemeClr>
              </a:solidFill>
            </a:rPr>
            <a:t>Similar to previous wave</a:t>
          </a:r>
          <a:endParaRPr lang="en-GB" sz="17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7745831-BEC0-46A8-ACD0-3FE860C4B207}" type="parTrans" cxnId="{9932E5BE-9911-4975-A009-09D24335C191}">
      <dgm:prSet/>
      <dgm:spPr/>
      <dgm:t>
        <a:bodyPr/>
        <a:lstStyle/>
        <a:p>
          <a:endParaRPr lang="en-GB"/>
        </a:p>
      </dgm:t>
    </dgm:pt>
    <dgm:pt modelId="{D427F50A-3D74-4E3C-B070-0600C92A03F6}" type="sibTrans" cxnId="{9932E5BE-9911-4975-A009-09D24335C191}">
      <dgm:prSet/>
      <dgm:spPr/>
      <dgm:t>
        <a:bodyPr/>
        <a:lstStyle/>
        <a:p>
          <a:endParaRPr lang="en-GB"/>
        </a:p>
      </dgm:t>
    </dgm:pt>
    <dgm:pt modelId="{69060009-1F6D-427A-91B5-4737D9DF884A}">
      <dgm:prSet phldrT="[Text]" custT="1"/>
      <dgm:spPr>
        <a:noFill/>
      </dgm:spPr>
      <dgm:t>
        <a:bodyPr/>
        <a:lstStyle/>
        <a:p>
          <a:r>
            <a:rPr lang="en-GB" sz="1700" dirty="0" smtClean="0">
              <a:solidFill>
                <a:schemeClr val="tx1">
                  <a:lumMod val="75000"/>
                  <a:lumOff val="25000"/>
                </a:schemeClr>
              </a:solidFill>
            </a:rPr>
            <a:t>Possible improvements seen in terms of:</a:t>
          </a:r>
          <a:endParaRPr lang="en-GB" sz="17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DC1879B-8087-4099-AEAE-AE80EEFFCB48}" type="parTrans" cxnId="{6737A8E8-E361-469A-B9BC-7D141B265019}">
      <dgm:prSet/>
      <dgm:spPr/>
      <dgm:t>
        <a:bodyPr/>
        <a:lstStyle/>
        <a:p>
          <a:endParaRPr lang="en-GB"/>
        </a:p>
      </dgm:t>
    </dgm:pt>
    <dgm:pt modelId="{0D16D5C1-ACB4-4C47-99F8-CD269337DCD7}" type="sibTrans" cxnId="{6737A8E8-E361-469A-B9BC-7D141B265019}">
      <dgm:prSet/>
      <dgm:spPr/>
      <dgm:t>
        <a:bodyPr/>
        <a:lstStyle/>
        <a:p>
          <a:endParaRPr lang="en-GB"/>
        </a:p>
      </dgm:t>
    </dgm:pt>
    <dgm:pt modelId="{EE9C3AA3-92A9-4815-B7E2-E5F79A51C746}">
      <dgm:prSet phldrT="[Text]" custT="1"/>
      <dgm:spPr>
        <a:noFill/>
      </dgm:spPr>
      <dgm:t>
        <a:bodyPr/>
        <a:lstStyle/>
        <a:p>
          <a:r>
            <a:rPr lang="en-GB" sz="1700" dirty="0" smtClean="0">
              <a:solidFill>
                <a:schemeClr val="tx1">
                  <a:lumMod val="75000"/>
                  <a:lumOff val="25000"/>
                </a:schemeClr>
              </a:solidFill>
            </a:rPr>
            <a:t> Helpfulness of articles</a:t>
          </a:r>
          <a:endParaRPr lang="en-GB" sz="17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31B084B-E95F-49B1-8C9F-556387790EBE}" type="parTrans" cxnId="{58154FE1-EAA1-4B07-9817-2B874C188498}">
      <dgm:prSet/>
      <dgm:spPr/>
      <dgm:t>
        <a:bodyPr/>
        <a:lstStyle/>
        <a:p>
          <a:endParaRPr lang="en-GB"/>
        </a:p>
      </dgm:t>
    </dgm:pt>
    <dgm:pt modelId="{DF301F84-345F-4947-BB78-DF8D82E24F7A}" type="sibTrans" cxnId="{58154FE1-EAA1-4B07-9817-2B874C188498}">
      <dgm:prSet/>
      <dgm:spPr/>
      <dgm:t>
        <a:bodyPr/>
        <a:lstStyle/>
        <a:p>
          <a:endParaRPr lang="en-GB"/>
        </a:p>
      </dgm:t>
    </dgm:pt>
    <dgm:pt modelId="{5C16EF5C-6A6F-481D-959B-B6541BE99453}">
      <dgm:prSet phldrT="[Text]" custT="1"/>
      <dgm:spPr>
        <a:noFill/>
      </dgm:spPr>
      <dgm:t>
        <a:bodyPr/>
        <a:lstStyle/>
        <a:p>
          <a:r>
            <a:rPr lang="en-GB" sz="1700" dirty="0" smtClean="0">
              <a:solidFill>
                <a:schemeClr val="tx1">
                  <a:lumMod val="75000"/>
                  <a:lumOff val="25000"/>
                </a:schemeClr>
              </a:solidFill>
            </a:rPr>
            <a:t>Timeliness on Licensing Matters?</a:t>
          </a:r>
          <a:endParaRPr lang="en-GB" sz="17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686312F-A6F5-4951-BEEA-C622B67BF36B}" type="parTrans" cxnId="{2E145906-ACC5-4A86-9570-AF0523D38F1B}">
      <dgm:prSet/>
      <dgm:spPr/>
      <dgm:t>
        <a:bodyPr/>
        <a:lstStyle/>
        <a:p>
          <a:endParaRPr lang="en-GB"/>
        </a:p>
      </dgm:t>
    </dgm:pt>
    <dgm:pt modelId="{59909A8A-09E8-489F-B913-B8D898381D56}" type="sibTrans" cxnId="{2E145906-ACC5-4A86-9570-AF0523D38F1B}">
      <dgm:prSet/>
      <dgm:spPr/>
      <dgm:t>
        <a:bodyPr/>
        <a:lstStyle/>
        <a:p>
          <a:endParaRPr lang="en-GB"/>
        </a:p>
      </dgm:t>
    </dgm:pt>
    <dgm:pt modelId="{E47DBD5C-1B7D-4262-B8B0-B86F550EE4B8}" type="pres">
      <dgm:prSet presAssocID="{8F09808C-65F6-40F2-AE8A-D33AC9A83C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A4178E7-9786-49F3-BCB1-0B068A93C62B}" type="pres">
      <dgm:prSet presAssocID="{A98F655A-64DF-4B54-B1CE-4BB89D250B20}" presName="linNode" presStyleCnt="0"/>
      <dgm:spPr/>
    </dgm:pt>
    <dgm:pt modelId="{EDF87120-B2C5-4023-86C2-E4B0C6477681}" type="pres">
      <dgm:prSet presAssocID="{A98F655A-64DF-4B54-B1CE-4BB89D250B20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9500E3-78CA-437B-8DE8-7F16704692CA}" type="pres">
      <dgm:prSet presAssocID="{A98F655A-64DF-4B54-B1CE-4BB89D250B20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DBB9F3-2E76-4456-A147-9F09CB2F89EB}" type="pres">
      <dgm:prSet presAssocID="{EB36CA79-B06C-4EDD-A7E1-5FE200405B58}" presName="sp" presStyleCnt="0"/>
      <dgm:spPr/>
    </dgm:pt>
    <dgm:pt modelId="{E936DD1F-EC09-42F8-AF7B-C5668B22EAAD}" type="pres">
      <dgm:prSet presAssocID="{DC7EB7EA-22ED-40F3-85B0-DBD4D9B1D894}" presName="linNode" presStyleCnt="0"/>
      <dgm:spPr/>
    </dgm:pt>
    <dgm:pt modelId="{9B2B4A9A-D159-4EFC-A1E3-81D040CA8C5C}" type="pres">
      <dgm:prSet presAssocID="{DC7EB7EA-22ED-40F3-85B0-DBD4D9B1D894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25127C-0883-4555-A325-599ACEFC074C}" type="pres">
      <dgm:prSet presAssocID="{DC7EB7EA-22ED-40F3-85B0-DBD4D9B1D894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20019A-6667-4269-93F4-6E3A5DEC08E8}" type="pres">
      <dgm:prSet presAssocID="{77606263-5836-4B1C-BF67-E5F783F7E6CA}" presName="sp" presStyleCnt="0"/>
      <dgm:spPr/>
    </dgm:pt>
    <dgm:pt modelId="{B86E9FB8-A530-49F5-BA57-0A57DA54DE2A}" type="pres">
      <dgm:prSet presAssocID="{E9F3C706-CCCF-4908-95B6-7DD830441372}" presName="linNode" presStyleCnt="0"/>
      <dgm:spPr/>
    </dgm:pt>
    <dgm:pt modelId="{2C099B42-96D9-4016-A667-616BB6E5D511}" type="pres">
      <dgm:prSet presAssocID="{E9F3C706-CCCF-4908-95B6-7DD830441372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9E11F1-D798-490A-93C3-4B9E1DE3748F}" type="pres">
      <dgm:prSet presAssocID="{E9F3C706-CCCF-4908-95B6-7DD830441372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431F2F-2D40-4B77-B31B-3BCC8FF9C293}" type="pres">
      <dgm:prSet presAssocID="{9D937475-9DA8-4D07-A67D-FCD773CCA6A0}" presName="sp" presStyleCnt="0"/>
      <dgm:spPr/>
    </dgm:pt>
    <dgm:pt modelId="{66373D38-22D7-4E3D-BB73-FFFF92851E43}" type="pres">
      <dgm:prSet presAssocID="{ABC04D28-CB03-4926-A0A9-D8869140D2A7}" presName="linNode" presStyleCnt="0"/>
      <dgm:spPr/>
    </dgm:pt>
    <dgm:pt modelId="{C503DA95-DD6A-4AFC-9791-BF6032A61ACF}" type="pres">
      <dgm:prSet presAssocID="{ABC04D28-CB03-4926-A0A9-D8869140D2A7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CA1FC0-9B9B-40C5-9A68-836385F55369}" type="pres">
      <dgm:prSet presAssocID="{ABC04D28-CB03-4926-A0A9-D8869140D2A7}" presName="descendantText" presStyleLbl="alignAccFollowNode1" presStyleIdx="3" presStyleCnt="4" custScaleY="1318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2840AEB-DDE2-494D-8846-5E6578CD507A}" type="presOf" srcId="{28E13F63-65C5-4A9A-B17B-AED7F1D69D7F}" destId="{2E25127C-0883-4555-A325-599ACEFC074C}" srcOrd="0" destOrd="0" presId="urn:microsoft.com/office/officeart/2005/8/layout/vList5"/>
    <dgm:cxn modelId="{58154FE1-EAA1-4B07-9817-2B874C188498}" srcId="{69060009-1F6D-427A-91B5-4737D9DF884A}" destId="{EE9C3AA3-92A9-4815-B7E2-E5F79A51C746}" srcOrd="0" destOrd="0" parTransId="{031B084B-E95F-49B1-8C9F-556387790EBE}" sibTransId="{DF301F84-345F-4947-BB78-DF8D82E24F7A}"/>
    <dgm:cxn modelId="{414A6D13-A44F-4DD3-8F98-881DA5532AE3}" srcId="{8F09808C-65F6-40F2-AE8A-D33AC9A83CA0}" destId="{DC7EB7EA-22ED-40F3-85B0-DBD4D9B1D894}" srcOrd="1" destOrd="0" parTransId="{3A2BE8A2-6FBD-49B9-BBF8-95A435FF04CE}" sibTransId="{77606263-5836-4B1C-BF67-E5F783F7E6CA}"/>
    <dgm:cxn modelId="{839622E1-A09C-4D16-AAF2-B4765B02F3AB}" type="presOf" srcId="{A98F655A-64DF-4B54-B1CE-4BB89D250B20}" destId="{EDF87120-B2C5-4023-86C2-E4B0C6477681}" srcOrd="0" destOrd="0" presId="urn:microsoft.com/office/officeart/2005/8/layout/vList5"/>
    <dgm:cxn modelId="{23393DB9-C570-4E1B-89A2-29F47A334FFA}" type="presOf" srcId="{F705CEBD-5E76-417A-900A-0EB08E6D2E1B}" destId="{76CA1FC0-9B9B-40C5-9A68-836385F55369}" srcOrd="0" destOrd="0" presId="urn:microsoft.com/office/officeart/2005/8/layout/vList5"/>
    <dgm:cxn modelId="{F5BF2E0A-8FE8-48EE-998C-0BC54C73EDE2}" srcId="{8F09808C-65F6-40F2-AE8A-D33AC9A83CA0}" destId="{ABC04D28-CB03-4926-A0A9-D8869140D2A7}" srcOrd="3" destOrd="0" parTransId="{1183D7D0-BFE6-4244-978C-D6161CC50DF9}" sibTransId="{BF94EECC-02D9-4A4D-9D4A-6DC770AB4097}"/>
    <dgm:cxn modelId="{2E145906-ACC5-4A86-9570-AF0523D38F1B}" srcId="{69060009-1F6D-427A-91B5-4737D9DF884A}" destId="{5C16EF5C-6A6F-481D-959B-B6541BE99453}" srcOrd="1" destOrd="0" parTransId="{C686312F-A6F5-4951-BEEA-C622B67BF36B}" sibTransId="{59909A8A-09E8-489F-B913-B8D898381D56}"/>
    <dgm:cxn modelId="{DE669D3E-B023-4D69-BCBE-DF77641A52FE}" type="presOf" srcId="{DC7EB7EA-22ED-40F3-85B0-DBD4D9B1D894}" destId="{9B2B4A9A-D159-4EFC-A1E3-81D040CA8C5C}" srcOrd="0" destOrd="0" presId="urn:microsoft.com/office/officeart/2005/8/layout/vList5"/>
    <dgm:cxn modelId="{2668D298-FE9D-4890-9644-FDFF1FDE7FCB}" type="presOf" srcId="{ABC04D28-CB03-4926-A0A9-D8869140D2A7}" destId="{C503DA95-DD6A-4AFC-9791-BF6032A61ACF}" srcOrd="0" destOrd="0" presId="urn:microsoft.com/office/officeart/2005/8/layout/vList5"/>
    <dgm:cxn modelId="{D5685D9D-D175-4598-8128-FE7BC15A2535}" srcId="{DC7EB7EA-22ED-40F3-85B0-DBD4D9B1D894}" destId="{28E13F63-65C5-4A9A-B17B-AED7F1D69D7F}" srcOrd="0" destOrd="0" parTransId="{2E91457B-50F0-4DB5-80D8-C04A82BB4CBE}" sibTransId="{BF4066E7-6C3F-456A-878A-27443A60D3B0}"/>
    <dgm:cxn modelId="{859AFB42-97B8-40D8-B351-4EE5B4F11DC5}" type="presOf" srcId="{E9F3C706-CCCF-4908-95B6-7DD830441372}" destId="{2C099B42-96D9-4016-A667-616BB6E5D511}" srcOrd="0" destOrd="0" presId="urn:microsoft.com/office/officeart/2005/8/layout/vList5"/>
    <dgm:cxn modelId="{842B84DF-683A-47F8-BE59-B84DFE4A6D6A}" type="presOf" srcId="{5C16EF5C-6A6F-481D-959B-B6541BE99453}" destId="{76CA1FC0-9B9B-40C5-9A68-836385F55369}" srcOrd="0" destOrd="3" presId="urn:microsoft.com/office/officeart/2005/8/layout/vList5"/>
    <dgm:cxn modelId="{3E70821C-DBF0-498A-9204-67179D7EF343}" srcId="{8F09808C-65F6-40F2-AE8A-D33AC9A83CA0}" destId="{A98F655A-64DF-4B54-B1CE-4BB89D250B20}" srcOrd="0" destOrd="0" parTransId="{ECCE347A-BEC1-441A-B973-3D7D7F023E6C}" sibTransId="{EB36CA79-B06C-4EDD-A7E1-5FE200405B58}"/>
    <dgm:cxn modelId="{6737A8E8-E361-469A-B9BC-7D141B265019}" srcId="{F705CEBD-5E76-417A-900A-0EB08E6D2E1B}" destId="{69060009-1F6D-427A-91B5-4737D9DF884A}" srcOrd="0" destOrd="0" parTransId="{ADC1879B-8087-4099-AEAE-AE80EEFFCB48}" sibTransId="{0D16D5C1-ACB4-4C47-99F8-CD269337DCD7}"/>
    <dgm:cxn modelId="{B4E7C852-AB7C-46A7-8523-53E45B297E07}" srcId="{A98F655A-64DF-4B54-B1CE-4BB89D250B20}" destId="{777C0081-8710-4A3C-BB09-AABB149E496C}" srcOrd="0" destOrd="0" parTransId="{934B2DF8-3990-4FAA-86B1-1841B67E056A}" sibTransId="{BB354AD0-718A-4DFA-8CD1-B5C9AD5A53F3}"/>
    <dgm:cxn modelId="{B0CE970B-C2F2-40E9-8208-1BA8181B4310}" type="presOf" srcId="{69060009-1F6D-427A-91B5-4737D9DF884A}" destId="{76CA1FC0-9B9B-40C5-9A68-836385F55369}" srcOrd="0" destOrd="1" presId="urn:microsoft.com/office/officeart/2005/8/layout/vList5"/>
    <dgm:cxn modelId="{902B95C3-F0B3-49A0-BA11-703DC5B4B7B1}" srcId="{E9F3C706-CCCF-4908-95B6-7DD830441372}" destId="{E608AF24-435B-4F71-B34E-2B9656CD7F3E}" srcOrd="0" destOrd="0" parTransId="{66D82955-E3C5-4E62-91EF-50361010264F}" sibTransId="{FBA5AAB8-7991-4906-8328-5EAB280A6289}"/>
    <dgm:cxn modelId="{AEF0A0B9-731F-4300-BADB-67E4DC94EB0E}" type="presOf" srcId="{8F09808C-65F6-40F2-AE8A-D33AC9A83CA0}" destId="{E47DBD5C-1B7D-4262-B8B0-B86F550EE4B8}" srcOrd="0" destOrd="0" presId="urn:microsoft.com/office/officeart/2005/8/layout/vList5"/>
    <dgm:cxn modelId="{539D7FF5-9533-496F-812D-3A50504DD12C}" type="presOf" srcId="{EE9C3AA3-92A9-4815-B7E2-E5F79A51C746}" destId="{76CA1FC0-9B9B-40C5-9A68-836385F55369}" srcOrd="0" destOrd="2" presId="urn:microsoft.com/office/officeart/2005/8/layout/vList5"/>
    <dgm:cxn modelId="{9932E5BE-9911-4975-A009-09D24335C191}" srcId="{ABC04D28-CB03-4926-A0A9-D8869140D2A7}" destId="{F705CEBD-5E76-417A-900A-0EB08E6D2E1B}" srcOrd="0" destOrd="0" parTransId="{A7745831-BEC0-46A8-ACD0-3FE860C4B207}" sibTransId="{D427F50A-3D74-4E3C-B070-0600C92A03F6}"/>
    <dgm:cxn modelId="{1C03748E-A779-4D95-A65F-9C71119E3C1C}" srcId="{8F09808C-65F6-40F2-AE8A-D33AC9A83CA0}" destId="{E9F3C706-CCCF-4908-95B6-7DD830441372}" srcOrd="2" destOrd="0" parTransId="{F9178945-C247-4200-A90F-C1698EBC25B2}" sibTransId="{9D937475-9DA8-4D07-A67D-FCD773CCA6A0}"/>
    <dgm:cxn modelId="{4AA42ABF-F409-469D-96AF-A7B762ABD512}" type="presOf" srcId="{777C0081-8710-4A3C-BB09-AABB149E496C}" destId="{7F9500E3-78CA-437B-8DE8-7F16704692CA}" srcOrd="0" destOrd="0" presId="urn:microsoft.com/office/officeart/2005/8/layout/vList5"/>
    <dgm:cxn modelId="{7FFC4F4F-41D0-44E0-80DA-2F8EC85FC17C}" type="presOf" srcId="{E608AF24-435B-4F71-B34E-2B9656CD7F3E}" destId="{289E11F1-D798-490A-93C3-4B9E1DE3748F}" srcOrd="0" destOrd="0" presId="urn:microsoft.com/office/officeart/2005/8/layout/vList5"/>
    <dgm:cxn modelId="{AA1222F8-35DF-4A8C-9E7E-AE37A3760A54}" type="presParOf" srcId="{E47DBD5C-1B7D-4262-B8B0-B86F550EE4B8}" destId="{BA4178E7-9786-49F3-BCB1-0B068A93C62B}" srcOrd="0" destOrd="0" presId="urn:microsoft.com/office/officeart/2005/8/layout/vList5"/>
    <dgm:cxn modelId="{D7446457-F8A8-483C-B150-E8A418373BE5}" type="presParOf" srcId="{BA4178E7-9786-49F3-BCB1-0B068A93C62B}" destId="{EDF87120-B2C5-4023-86C2-E4B0C6477681}" srcOrd="0" destOrd="0" presId="urn:microsoft.com/office/officeart/2005/8/layout/vList5"/>
    <dgm:cxn modelId="{90872C42-7E4D-45CD-8C02-CE57C18E2D0A}" type="presParOf" srcId="{BA4178E7-9786-49F3-BCB1-0B068A93C62B}" destId="{7F9500E3-78CA-437B-8DE8-7F16704692CA}" srcOrd="1" destOrd="0" presId="urn:microsoft.com/office/officeart/2005/8/layout/vList5"/>
    <dgm:cxn modelId="{1D1FCB78-3053-4389-BC33-3EECCEB7F981}" type="presParOf" srcId="{E47DBD5C-1B7D-4262-B8B0-B86F550EE4B8}" destId="{B6DBB9F3-2E76-4456-A147-9F09CB2F89EB}" srcOrd="1" destOrd="0" presId="urn:microsoft.com/office/officeart/2005/8/layout/vList5"/>
    <dgm:cxn modelId="{FD3C6B48-87B3-46FB-ABA8-A8AC120CEC7E}" type="presParOf" srcId="{E47DBD5C-1B7D-4262-B8B0-B86F550EE4B8}" destId="{E936DD1F-EC09-42F8-AF7B-C5668B22EAAD}" srcOrd="2" destOrd="0" presId="urn:microsoft.com/office/officeart/2005/8/layout/vList5"/>
    <dgm:cxn modelId="{997A3019-A7F2-4499-A90F-DB5A478A5056}" type="presParOf" srcId="{E936DD1F-EC09-42F8-AF7B-C5668B22EAAD}" destId="{9B2B4A9A-D159-4EFC-A1E3-81D040CA8C5C}" srcOrd="0" destOrd="0" presId="urn:microsoft.com/office/officeart/2005/8/layout/vList5"/>
    <dgm:cxn modelId="{3A18768F-4959-4B9A-9270-AA6D5B4E60A9}" type="presParOf" srcId="{E936DD1F-EC09-42F8-AF7B-C5668B22EAAD}" destId="{2E25127C-0883-4555-A325-599ACEFC074C}" srcOrd="1" destOrd="0" presId="urn:microsoft.com/office/officeart/2005/8/layout/vList5"/>
    <dgm:cxn modelId="{31E0C163-E056-44C9-93FB-B82B21EE4A9C}" type="presParOf" srcId="{E47DBD5C-1B7D-4262-B8B0-B86F550EE4B8}" destId="{DB20019A-6667-4269-93F4-6E3A5DEC08E8}" srcOrd="3" destOrd="0" presId="urn:microsoft.com/office/officeart/2005/8/layout/vList5"/>
    <dgm:cxn modelId="{B9C1D41A-A386-4B78-84A0-BFB72D3F887A}" type="presParOf" srcId="{E47DBD5C-1B7D-4262-B8B0-B86F550EE4B8}" destId="{B86E9FB8-A530-49F5-BA57-0A57DA54DE2A}" srcOrd="4" destOrd="0" presId="urn:microsoft.com/office/officeart/2005/8/layout/vList5"/>
    <dgm:cxn modelId="{CD043043-3441-444C-AB41-0BC9E0B438C3}" type="presParOf" srcId="{B86E9FB8-A530-49F5-BA57-0A57DA54DE2A}" destId="{2C099B42-96D9-4016-A667-616BB6E5D511}" srcOrd="0" destOrd="0" presId="urn:microsoft.com/office/officeart/2005/8/layout/vList5"/>
    <dgm:cxn modelId="{FCA3F358-839D-44CB-80CC-9BF02E2E9E6D}" type="presParOf" srcId="{B86E9FB8-A530-49F5-BA57-0A57DA54DE2A}" destId="{289E11F1-D798-490A-93C3-4B9E1DE3748F}" srcOrd="1" destOrd="0" presId="urn:microsoft.com/office/officeart/2005/8/layout/vList5"/>
    <dgm:cxn modelId="{779E4AE1-0569-4767-B292-8A17DC6BDC21}" type="presParOf" srcId="{E47DBD5C-1B7D-4262-B8B0-B86F550EE4B8}" destId="{27431F2F-2D40-4B77-B31B-3BCC8FF9C293}" srcOrd="5" destOrd="0" presId="urn:microsoft.com/office/officeart/2005/8/layout/vList5"/>
    <dgm:cxn modelId="{19F67A37-1CDE-40F3-ACD0-C69EDB8302C8}" type="presParOf" srcId="{E47DBD5C-1B7D-4262-B8B0-B86F550EE4B8}" destId="{66373D38-22D7-4E3D-BB73-FFFF92851E43}" srcOrd="6" destOrd="0" presId="urn:microsoft.com/office/officeart/2005/8/layout/vList5"/>
    <dgm:cxn modelId="{F73E9E9E-0801-48CF-91BA-D40CF0308BB0}" type="presParOf" srcId="{66373D38-22D7-4E3D-BB73-FFFF92851E43}" destId="{C503DA95-DD6A-4AFC-9791-BF6032A61ACF}" srcOrd="0" destOrd="0" presId="urn:microsoft.com/office/officeart/2005/8/layout/vList5"/>
    <dgm:cxn modelId="{691E9591-3A6C-4C83-8C55-FCAD91AAED87}" type="presParOf" srcId="{66373D38-22D7-4E3D-BB73-FFFF92851E43}" destId="{76CA1FC0-9B9B-40C5-9A68-836385F5536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5A128D4-8434-4C54-B3A9-89AEA8D6A3EF}" type="doc">
      <dgm:prSet loTypeId="urn:microsoft.com/office/officeart/2005/8/layout/pList2#2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635B8D6-3BD7-4661-BFBA-07F7F0CFA5D1}">
      <dgm:prSet phldrT="[Text]" custT="1"/>
      <dgm:spPr/>
      <dgm:t>
        <a:bodyPr/>
        <a:lstStyle/>
        <a:p>
          <a:endParaRPr lang="en-GB" sz="1400" dirty="0"/>
        </a:p>
      </dgm:t>
    </dgm:pt>
    <dgm:pt modelId="{8C790BC3-EA22-4E53-9107-9716ACDF9EAC}" type="parTrans" cxnId="{8BD1941C-7E92-4330-A8ED-608D8802B971}">
      <dgm:prSet/>
      <dgm:spPr/>
      <dgm:t>
        <a:bodyPr/>
        <a:lstStyle/>
        <a:p>
          <a:endParaRPr lang="en-GB"/>
        </a:p>
      </dgm:t>
    </dgm:pt>
    <dgm:pt modelId="{D2ABD55A-72E6-46BE-AFF2-F8504E0B06ED}" type="sibTrans" cxnId="{8BD1941C-7E92-4330-A8ED-608D8802B971}">
      <dgm:prSet/>
      <dgm:spPr/>
      <dgm:t>
        <a:bodyPr/>
        <a:lstStyle/>
        <a:p>
          <a:endParaRPr lang="en-GB"/>
        </a:p>
      </dgm:t>
    </dgm:pt>
    <dgm:pt modelId="{7E940ECB-F142-460B-822B-72C07B9FAD7B}">
      <dgm:prSet phldrT="[Text]" custT="1"/>
      <dgm:spPr/>
      <dgm:t>
        <a:bodyPr/>
        <a:lstStyle/>
        <a:p>
          <a:pPr algn="ctr"/>
          <a:endParaRPr lang="en-GB" sz="1600" dirty="0" smtClean="0"/>
        </a:p>
        <a:p>
          <a:pPr algn="l"/>
          <a:r>
            <a:rPr lang="en-GB" sz="1800" dirty="0" smtClean="0"/>
            <a:t>Ease of finding what you are looking for</a:t>
          </a:r>
          <a:endParaRPr lang="en-GB" sz="1800" dirty="0"/>
        </a:p>
      </dgm:t>
    </dgm:pt>
    <dgm:pt modelId="{13F8EE4E-1BD3-4D83-9246-7DA5B456FCA8}" type="parTrans" cxnId="{6A62F2DC-7169-40F1-9763-4FD69EC3832B}">
      <dgm:prSet/>
      <dgm:spPr/>
      <dgm:t>
        <a:bodyPr/>
        <a:lstStyle/>
        <a:p>
          <a:endParaRPr lang="en-GB"/>
        </a:p>
      </dgm:t>
    </dgm:pt>
    <dgm:pt modelId="{CD16E8BE-2BFD-4FA7-9A51-05BA682959CB}" type="sibTrans" cxnId="{6A62F2DC-7169-40F1-9763-4FD69EC3832B}">
      <dgm:prSet/>
      <dgm:spPr/>
      <dgm:t>
        <a:bodyPr/>
        <a:lstStyle/>
        <a:p>
          <a:endParaRPr lang="en-GB"/>
        </a:p>
      </dgm:t>
    </dgm:pt>
    <dgm:pt modelId="{A2EB4254-FC2C-4AEC-93BC-C60860908BC4}">
      <dgm:prSet phldrT="[Text]" custT="1"/>
      <dgm:spPr/>
      <dgm:t>
        <a:bodyPr/>
        <a:lstStyle/>
        <a:p>
          <a:endParaRPr lang="en-GB" sz="1600" dirty="0" smtClean="0"/>
        </a:p>
        <a:p>
          <a:r>
            <a:rPr lang="en-GB" sz="1800" dirty="0" smtClean="0"/>
            <a:t>Usefulness</a:t>
          </a:r>
        </a:p>
        <a:p>
          <a:endParaRPr lang="en-GB" sz="1800" dirty="0" smtClean="0"/>
        </a:p>
        <a:p>
          <a:r>
            <a:rPr lang="en-GB" sz="1800" dirty="0" smtClean="0"/>
            <a:t>Being up to date</a:t>
          </a:r>
          <a:endParaRPr lang="en-GB" sz="1800" dirty="0"/>
        </a:p>
      </dgm:t>
    </dgm:pt>
    <dgm:pt modelId="{438068AD-B18D-41B2-A49D-006F807F8B29}" type="parTrans" cxnId="{BFF7E2DB-5B32-4FD8-A3D7-49B4C775705D}">
      <dgm:prSet/>
      <dgm:spPr/>
      <dgm:t>
        <a:bodyPr/>
        <a:lstStyle/>
        <a:p>
          <a:endParaRPr lang="en-GB"/>
        </a:p>
      </dgm:t>
    </dgm:pt>
    <dgm:pt modelId="{8AACDCCA-C8FB-4E28-9C21-7F11FAF3737B}" type="sibTrans" cxnId="{BFF7E2DB-5B32-4FD8-A3D7-49B4C775705D}">
      <dgm:prSet/>
      <dgm:spPr/>
      <dgm:t>
        <a:bodyPr/>
        <a:lstStyle/>
        <a:p>
          <a:endParaRPr lang="en-GB"/>
        </a:p>
      </dgm:t>
    </dgm:pt>
    <dgm:pt modelId="{6AAB4A58-D31D-44B8-B228-CE3CB687B1FE}">
      <dgm:prSet phldrT="[Text]" custT="1"/>
      <dgm:spPr/>
      <dgm:t>
        <a:bodyPr/>
        <a:lstStyle/>
        <a:p>
          <a:pPr algn="l"/>
          <a:endParaRPr lang="en-GB" sz="1800" dirty="0" smtClean="0"/>
        </a:p>
        <a:p>
          <a:pPr algn="l"/>
          <a:r>
            <a:rPr lang="en-GB" sz="1800" dirty="0" smtClean="0"/>
            <a:t>Accuracy</a:t>
          </a:r>
          <a:endParaRPr lang="en-GB" sz="1800" dirty="0"/>
        </a:p>
      </dgm:t>
    </dgm:pt>
    <dgm:pt modelId="{F8003E15-7E78-47E9-8CA8-C01055753BA4}" type="parTrans" cxnId="{5E74123C-BFAF-405E-8306-505FE80ED9B6}">
      <dgm:prSet/>
      <dgm:spPr/>
      <dgm:t>
        <a:bodyPr/>
        <a:lstStyle/>
        <a:p>
          <a:endParaRPr lang="en-GB"/>
        </a:p>
      </dgm:t>
    </dgm:pt>
    <dgm:pt modelId="{13187CC3-2387-4B33-BAC8-DAE8C2C094A8}" type="sibTrans" cxnId="{5E74123C-BFAF-405E-8306-505FE80ED9B6}">
      <dgm:prSet/>
      <dgm:spPr/>
      <dgm:t>
        <a:bodyPr/>
        <a:lstStyle/>
        <a:p>
          <a:endParaRPr lang="en-GB"/>
        </a:p>
      </dgm:t>
    </dgm:pt>
    <dgm:pt modelId="{DC707541-CEDC-4FDF-AB7D-ED65F0C974F9}">
      <dgm:prSet phldrT="[Text]" custT="1"/>
      <dgm:spPr/>
      <dgm:t>
        <a:bodyPr/>
        <a:lstStyle/>
        <a:p>
          <a:endParaRPr lang="en-GB" sz="1200" dirty="0"/>
        </a:p>
      </dgm:t>
    </dgm:pt>
    <dgm:pt modelId="{32DE1970-DD96-4612-8807-0D74D2C92599}" type="parTrans" cxnId="{A9E45F38-22DB-4EC9-A554-ED38C70FE4E9}">
      <dgm:prSet/>
      <dgm:spPr/>
      <dgm:t>
        <a:bodyPr/>
        <a:lstStyle/>
        <a:p>
          <a:endParaRPr lang="en-GB"/>
        </a:p>
      </dgm:t>
    </dgm:pt>
    <dgm:pt modelId="{A0C43473-F867-49BA-B438-F712DC580F52}" type="sibTrans" cxnId="{A9E45F38-22DB-4EC9-A554-ED38C70FE4E9}">
      <dgm:prSet/>
      <dgm:spPr/>
      <dgm:t>
        <a:bodyPr/>
        <a:lstStyle/>
        <a:p>
          <a:endParaRPr lang="en-GB"/>
        </a:p>
      </dgm:t>
    </dgm:pt>
    <dgm:pt modelId="{E2FD80F4-4185-40B2-9E9D-EF14A2627DB4}" type="pres">
      <dgm:prSet presAssocID="{D5A128D4-8434-4C54-B3A9-89AEA8D6A3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29A169B-6CDB-4CC4-93DC-D306E4949839}" type="pres">
      <dgm:prSet presAssocID="{D5A128D4-8434-4C54-B3A9-89AEA8D6A3EF}" presName="bkgdShp" presStyleLbl="alignAccFollowNode1" presStyleIdx="0" presStyleCnt="1"/>
      <dgm:spPr/>
    </dgm:pt>
    <dgm:pt modelId="{57711F7D-1A30-480E-99A9-94286A2DA0D1}" type="pres">
      <dgm:prSet presAssocID="{D5A128D4-8434-4C54-B3A9-89AEA8D6A3EF}" presName="linComp" presStyleCnt="0"/>
      <dgm:spPr/>
    </dgm:pt>
    <dgm:pt modelId="{115F69EF-5B62-4F63-AB9B-53468588D9E4}" type="pres">
      <dgm:prSet presAssocID="{6AAB4A58-D31D-44B8-B228-CE3CB687B1FE}" presName="compNode" presStyleCnt="0"/>
      <dgm:spPr/>
    </dgm:pt>
    <dgm:pt modelId="{86724B6C-583F-4299-87C4-DEF38B5617B5}" type="pres">
      <dgm:prSet presAssocID="{6AAB4A58-D31D-44B8-B228-CE3CB687B1F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216651-F27E-44D6-9263-CF98543F255C}" type="pres">
      <dgm:prSet presAssocID="{6AAB4A58-D31D-44B8-B228-CE3CB687B1FE}" presName="invisiNode" presStyleLbl="node1" presStyleIdx="0" presStyleCnt="3"/>
      <dgm:spPr/>
    </dgm:pt>
    <dgm:pt modelId="{5A1FAC4D-811B-457B-B849-E33E74DBB928}" type="pres">
      <dgm:prSet presAssocID="{6AAB4A58-D31D-44B8-B228-CE3CB687B1FE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0BDBFCB-AAB3-4D66-A3C0-2FB9F8AC63EC}" type="pres">
      <dgm:prSet presAssocID="{13187CC3-2387-4B33-BAC8-DAE8C2C094A8}" presName="sibTrans" presStyleLbl="sibTrans2D1" presStyleIdx="0" presStyleCnt="0"/>
      <dgm:spPr/>
      <dgm:t>
        <a:bodyPr/>
        <a:lstStyle/>
        <a:p>
          <a:endParaRPr lang="en-GB"/>
        </a:p>
      </dgm:t>
    </dgm:pt>
    <dgm:pt modelId="{12FE550D-44C6-4921-AF0F-860168E6DA02}" type="pres">
      <dgm:prSet presAssocID="{A2EB4254-FC2C-4AEC-93BC-C60860908BC4}" presName="compNode" presStyleCnt="0"/>
      <dgm:spPr/>
    </dgm:pt>
    <dgm:pt modelId="{F36DAF74-5EAD-402A-AFC1-773DFB65FC02}" type="pres">
      <dgm:prSet presAssocID="{A2EB4254-FC2C-4AEC-93BC-C60860908BC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322ACF-F244-4F8C-B5F1-065F009CAE9F}" type="pres">
      <dgm:prSet presAssocID="{A2EB4254-FC2C-4AEC-93BC-C60860908BC4}" presName="invisiNode" presStyleLbl="node1" presStyleIdx="1" presStyleCnt="3"/>
      <dgm:spPr/>
    </dgm:pt>
    <dgm:pt modelId="{40E7216D-8D8E-460D-97EB-BCCC4ED2545A}" type="pres">
      <dgm:prSet presAssocID="{A2EB4254-FC2C-4AEC-93BC-C60860908BC4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6747E1EC-AED6-4C90-81E3-2A8DE3F9C52D}" type="pres">
      <dgm:prSet presAssocID="{8AACDCCA-C8FB-4E28-9C21-7F11FAF3737B}" presName="sibTrans" presStyleLbl="sibTrans2D1" presStyleIdx="0" presStyleCnt="0"/>
      <dgm:spPr/>
      <dgm:t>
        <a:bodyPr/>
        <a:lstStyle/>
        <a:p>
          <a:endParaRPr lang="en-GB"/>
        </a:p>
      </dgm:t>
    </dgm:pt>
    <dgm:pt modelId="{7EDE94D1-9883-427D-92B1-27510F77FDF8}" type="pres">
      <dgm:prSet presAssocID="{7E940ECB-F142-460B-822B-72C07B9FAD7B}" presName="compNode" presStyleCnt="0"/>
      <dgm:spPr/>
    </dgm:pt>
    <dgm:pt modelId="{E58EA683-D4BA-4A17-A394-C09B0549A456}" type="pres">
      <dgm:prSet presAssocID="{7E940ECB-F142-460B-822B-72C07B9FAD7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EC6A46-0A05-4D90-9F35-C65852CB0B59}" type="pres">
      <dgm:prSet presAssocID="{7E940ECB-F142-460B-822B-72C07B9FAD7B}" presName="invisiNode" presStyleLbl="node1" presStyleIdx="2" presStyleCnt="3"/>
      <dgm:spPr/>
    </dgm:pt>
    <dgm:pt modelId="{0F1119E9-134F-42E0-A5F0-CE4F0316E1F8}" type="pres">
      <dgm:prSet presAssocID="{7E940ECB-F142-460B-822B-72C07B9FAD7B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/>
        </a:p>
      </dgm:t>
    </dgm:pt>
  </dgm:ptLst>
  <dgm:cxnLst>
    <dgm:cxn modelId="{364EDABE-9CC8-4EB8-BA90-A3FC1DFBBDE0}" type="presOf" srcId="{6AAB4A58-D31D-44B8-B228-CE3CB687B1FE}" destId="{86724B6C-583F-4299-87C4-DEF38B5617B5}" srcOrd="0" destOrd="0" presId="urn:microsoft.com/office/officeart/2005/8/layout/pList2#25"/>
    <dgm:cxn modelId="{87D388F1-8455-4352-AE9A-B21C4F6D61FD}" type="presOf" srcId="{D5A128D4-8434-4C54-B3A9-89AEA8D6A3EF}" destId="{E2FD80F4-4185-40B2-9E9D-EF14A2627DB4}" srcOrd="0" destOrd="0" presId="urn:microsoft.com/office/officeart/2005/8/layout/pList2#25"/>
    <dgm:cxn modelId="{55B7DBC6-37DF-41F4-BE8C-84C8392C9A75}" type="presOf" srcId="{13187CC3-2387-4B33-BAC8-DAE8C2C094A8}" destId="{20BDBFCB-AAB3-4D66-A3C0-2FB9F8AC63EC}" srcOrd="0" destOrd="0" presId="urn:microsoft.com/office/officeart/2005/8/layout/pList2#25"/>
    <dgm:cxn modelId="{BFF7E2DB-5B32-4FD8-A3D7-49B4C775705D}" srcId="{D5A128D4-8434-4C54-B3A9-89AEA8D6A3EF}" destId="{A2EB4254-FC2C-4AEC-93BC-C60860908BC4}" srcOrd="1" destOrd="0" parTransId="{438068AD-B18D-41B2-A49D-006F807F8B29}" sibTransId="{8AACDCCA-C8FB-4E28-9C21-7F11FAF3737B}"/>
    <dgm:cxn modelId="{A483F7FF-4B9F-4C35-A658-27A6BE1C981B}" type="presOf" srcId="{A2EB4254-FC2C-4AEC-93BC-C60860908BC4}" destId="{F36DAF74-5EAD-402A-AFC1-773DFB65FC02}" srcOrd="0" destOrd="0" presId="urn:microsoft.com/office/officeart/2005/8/layout/pList2#25"/>
    <dgm:cxn modelId="{3956D3FC-C8B5-400B-8E17-E64EEE3D1DC7}" type="presOf" srcId="{8AACDCCA-C8FB-4E28-9C21-7F11FAF3737B}" destId="{6747E1EC-AED6-4C90-81E3-2A8DE3F9C52D}" srcOrd="0" destOrd="0" presId="urn:microsoft.com/office/officeart/2005/8/layout/pList2#25"/>
    <dgm:cxn modelId="{5E74123C-BFAF-405E-8306-505FE80ED9B6}" srcId="{D5A128D4-8434-4C54-B3A9-89AEA8D6A3EF}" destId="{6AAB4A58-D31D-44B8-B228-CE3CB687B1FE}" srcOrd="0" destOrd="0" parTransId="{F8003E15-7E78-47E9-8CA8-C01055753BA4}" sibTransId="{13187CC3-2387-4B33-BAC8-DAE8C2C094A8}"/>
    <dgm:cxn modelId="{85F1B1F2-F085-461A-BF04-91B3C1B1638F}" type="presOf" srcId="{4635B8D6-3BD7-4661-BFBA-07F7F0CFA5D1}" destId="{F36DAF74-5EAD-402A-AFC1-773DFB65FC02}" srcOrd="0" destOrd="1" presId="urn:microsoft.com/office/officeart/2005/8/layout/pList2#25"/>
    <dgm:cxn modelId="{16A1E4D7-3C38-4105-A320-70EC680AC042}" type="presOf" srcId="{DC707541-CEDC-4FDF-AB7D-ED65F0C974F9}" destId="{F36DAF74-5EAD-402A-AFC1-773DFB65FC02}" srcOrd="0" destOrd="2" presId="urn:microsoft.com/office/officeart/2005/8/layout/pList2#25"/>
    <dgm:cxn modelId="{740100CB-E1D1-45CE-BB9D-A5C70DFCD9E9}" type="presOf" srcId="{7E940ECB-F142-460B-822B-72C07B9FAD7B}" destId="{E58EA683-D4BA-4A17-A394-C09B0549A456}" srcOrd="0" destOrd="0" presId="urn:microsoft.com/office/officeart/2005/8/layout/pList2#25"/>
    <dgm:cxn modelId="{6A62F2DC-7169-40F1-9763-4FD69EC3832B}" srcId="{D5A128D4-8434-4C54-B3A9-89AEA8D6A3EF}" destId="{7E940ECB-F142-460B-822B-72C07B9FAD7B}" srcOrd="2" destOrd="0" parTransId="{13F8EE4E-1BD3-4D83-9246-7DA5B456FCA8}" sibTransId="{CD16E8BE-2BFD-4FA7-9A51-05BA682959CB}"/>
    <dgm:cxn modelId="{A9E45F38-22DB-4EC9-A554-ED38C70FE4E9}" srcId="{A2EB4254-FC2C-4AEC-93BC-C60860908BC4}" destId="{DC707541-CEDC-4FDF-AB7D-ED65F0C974F9}" srcOrd="1" destOrd="0" parTransId="{32DE1970-DD96-4612-8807-0D74D2C92599}" sibTransId="{A0C43473-F867-49BA-B438-F712DC580F52}"/>
    <dgm:cxn modelId="{8BD1941C-7E92-4330-A8ED-608D8802B971}" srcId="{A2EB4254-FC2C-4AEC-93BC-C60860908BC4}" destId="{4635B8D6-3BD7-4661-BFBA-07F7F0CFA5D1}" srcOrd="0" destOrd="0" parTransId="{8C790BC3-EA22-4E53-9107-9716ACDF9EAC}" sibTransId="{D2ABD55A-72E6-46BE-AFF2-F8504E0B06ED}"/>
    <dgm:cxn modelId="{C948B447-50CC-4D17-A3AB-3E018AAF0640}" type="presParOf" srcId="{E2FD80F4-4185-40B2-9E9D-EF14A2627DB4}" destId="{529A169B-6CDB-4CC4-93DC-D306E4949839}" srcOrd="0" destOrd="0" presId="urn:microsoft.com/office/officeart/2005/8/layout/pList2#25"/>
    <dgm:cxn modelId="{C2B35B17-A247-4080-BE99-B64AA31E361D}" type="presParOf" srcId="{E2FD80F4-4185-40B2-9E9D-EF14A2627DB4}" destId="{57711F7D-1A30-480E-99A9-94286A2DA0D1}" srcOrd="1" destOrd="0" presId="urn:microsoft.com/office/officeart/2005/8/layout/pList2#25"/>
    <dgm:cxn modelId="{E88A6D10-9538-41C0-856E-7CEAA7321A89}" type="presParOf" srcId="{57711F7D-1A30-480E-99A9-94286A2DA0D1}" destId="{115F69EF-5B62-4F63-AB9B-53468588D9E4}" srcOrd="0" destOrd="0" presId="urn:microsoft.com/office/officeart/2005/8/layout/pList2#25"/>
    <dgm:cxn modelId="{37E22F3C-9A3C-4162-AF83-08301A28F09B}" type="presParOf" srcId="{115F69EF-5B62-4F63-AB9B-53468588D9E4}" destId="{86724B6C-583F-4299-87C4-DEF38B5617B5}" srcOrd="0" destOrd="0" presId="urn:microsoft.com/office/officeart/2005/8/layout/pList2#25"/>
    <dgm:cxn modelId="{20CCAB28-1664-4C44-960C-9C9D2B678884}" type="presParOf" srcId="{115F69EF-5B62-4F63-AB9B-53468588D9E4}" destId="{E5216651-F27E-44D6-9263-CF98543F255C}" srcOrd="1" destOrd="0" presId="urn:microsoft.com/office/officeart/2005/8/layout/pList2#25"/>
    <dgm:cxn modelId="{D6B2AB87-0556-4FFE-BAED-D825395E57D3}" type="presParOf" srcId="{115F69EF-5B62-4F63-AB9B-53468588D9E4}" destId="{5A1FAC4D-811B-457B-B849-E33E74DBB928}" srcOrd="2" destOrd="0" presId="urn:microsoft.com/office/officeart/2005/8/layout/pList2#25"/>
    <dgm:cxn modelId="{9BB48FB4-9C09-4ED9-B5F0-3901CBE06040}" type="presParOf" srcId="{57711F7D-1A30-480E-99A9-94286A2DA0D1}" destId="{20BDBFCB-AAB3-4D66-A3C0-2FB9F8AC63EC}" srcOrd="1" destOrd="0" presId="urn:microsoft.com/office/officeart/2005/8/layout/pList2#25"/>
    <dgm:cxn modelId="{3E2AE911-D977-420D-BB5A-76664141D458}" type="presParOf" srcId="{57711F7D-1A30-480E-99A9-94286A2DA0D1}" destId="{12FE550D-44C6-4921-AF0F-860168E6DA02}" srcOrd="2" destOrd="0" presId="urn:microsoft.com/office/officeart/2005/8/layout/pList2#25"/>
    <dgm:cxn modelId="{55ACB2A0-02BF-4763-92C9-03CF9B475861}" type="presParOf" srcId="{12FE550D-44C6-4921-AF0F-860168E6DA02}" destId="{F36DAF74-5EAD-402A-AFC1-773DFB65FC02}" srcOrd="0" destOrd="0" presId="urn:microsoft.com/office/officeart/2005/8/layout/pList2#25"/>
    <dgm:cxn modelId="{4F3E8418-D661-47E6-88E0-C3E333A29C86}" type="presParOf" srcId="{12FE550D-44C6-4921-AF0F-860168E6DA02}" destId="{EB322ACF-F244-4F8C-B5F1-065F009CAE9F}" srcOrd="1" destOrd="0" presId="urn:microsoft.com/office/officeart/2005/8/layout/pList2#25"/>
    <dgm:cxn modelId="{95F90D9A-E790-459D-B1B4-71D95A570EA4}" type="presParOf" srcId="{12FE550D-44C6-4921-AF0F-860168E6DA02}" destId="{40E7216D-8D8E-460D-97EB-BCCC4ED2545A}" srcOrd="2" destOrd="0" presId="urn:microsoft.com/office/officeart/2005/8/layout/pList2#25"/>
    <dgm:cxn modelId="{4D57BC84-6DD0-4FDC-8CF0-760A447E4406}" type="presParOf" srcId="{57711F7D-1A30-480E-99A9-94286A2DA0D1}" destId="{6747E1EC-AED6-4C90-81E3-2A8DE3F9C52D}" srcOrd="3" destOrd="0" presId="urn:microsoft.com/office/officeart/2005/8/layout/pList2#25"/>
    <dgm:cxn modelId="{FD0B5EC0-ABDC-4481-8897-97EB80DF6D6A}" type="presParOf" srcId="{57711F7D-1A30-480E-99A9-94286A2DA0D1}" destId="{7EDE94D1-9883-427D-92B1-27510F77FDF8}" srcOrd="4" destOrd="0" presId="urn:microsoft.com/office/officeart/2005/8/layout/pList2#25"/>
    <dgm:cxn modelId="{A8881793-3718-4D94-BCC0-C8631E6B1CB1}" type="presParOf" srcId="{7EDE94D1-9883-427D-92B1-27510F77FDF8}" destId="{E58EA683-D4BA-4A17-A394-C09B0549A456}" srcOrd="0" destOrd="0" presId="urn:microsoft.com/office/officeart/2005/8/layout/pList2#25"/>
    <dgm:cxn modelId="{0B603787-CAC0-4495-A27A-C2CF9BF1883A}" type="presParOf" srcId="{7EDE94D1-9883-427D-92B1-27510F77FDF8}" destId="{94EC6A46-0A05-4D90-9F35-C65852CB0B59}" srcOrd="1" destOrd="0" presId="urn:microsoft.com/office/officeart/2005/8/layout/pList2#25"/>
    <dgm:cxn modelId="{0C1B8E98-FDCA-4F41-B4BC-E3C0D52996C5}" type="presParOf" srcId="{7EDE94D1-9883-427D-92B1-27510F77FDF8}" destId="{0F1119E9-134F-42E0-A5F0-CE4F0316E1F8}" srcOrd="2" destOrd="0" presId="urn:microsoft.com/office/officeart/2005/8/layout/pList2#2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4551C2-FF4D-44C4-B8DB-98A88ABC5728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02FE95B-A98A-456A-B9E6-BD5731B0DBA0}">
      <dgm:prSet phldrT="[Text]"/>
      <dgm:spPr/>
      <dgm:t>
        <a:bodyPr/>
        <a:lstStyle/>
        <a:p>
          <a:r>
            <a:rPr lang="en-GB" sz="3700" dirty="0" smtClean="0"/>
            <a:t>“Excellent”</a:t>
          </a:r>
          <a:endParaRPr lang="en-GB" sz="3700" dirty="0"/>
        </a:p>
      </dgm:t>
    </dgm:pt>
    <dgm:pt modelId="{1C334EBD-28D2-46EF-A1C0-8EA5DA5D9201}" type="parTrans" cxnId="{D7449302-6A18-4EA9-B322-324CD3B0A5E1}">
      <dgm:prSet/>
      <dgm:spPr/>
      <dgm:t>
        <a:bodyPr/>
        <a:lstStyle/>
        <a:p>
          <a:endParaRPr lang="en-GB"/>
        </a:p>
      </dgm:t>
    </dgm:pt>
    <dgm:pt modelId="{6070993D-5492-45DE-8C21-505419F39E52}" type="sibTrans" cxnId="{D7449302-6A18-4EA9-B322-324CD3B0A5E1}">
      <dgm:prSet/>
      <dgm:spPr/>
      <dgm:t>
        <a:bodyPr/>
        <a:lstStyle/>
        <a:p>
          <a:endParaRPr lang="en-GB"/>
        </a:p>
      </dgm:t>
    </dgm:pt>
    <dgm:pt modelId="{58DC0865-055A-4958-8F08-55454BF337F5}">
      <dgm:prSet phldrT="[Text]" custT="1"/>
      <dgm:spPr/>
      <dgm:t>
        <a:bodyPr/>
        <a:lstStyle/>
        <a:p>
          <a:r>
            <a:rPr lang="en-GB" sz="2400" dirty="0" smtClean="0"/>
            <a:t>80%+ of customers rating (4/5 + 5/5)</a:t>
          </a:r>
          <a:endParaRPr lang="en-GB" sz="2400" dirty="0"/>
        </a:p>
      </dgm:t>
    </dgm:pt>
    <dgm:pt modelId="{BB880083-EF64-4E90-90BE-EBF1B0F708A1}" type="parTrans" cxnId="{486CEBF0-4F3E-40A0-95E6-059D5411F407}">
      <dgm:prSet/>
      <dgm:spPr/>
      <dgm:t>
        <a:bodyPr/>
        <a:lstStyle/>
        <a:p>
          <a:endParaRPr lang="en-GB"/>
        </a:p>
      </dgm:t>
    </dgm:pt>
    <dgm:pt modelId="{37AE40B2-D06D-4B16-961C-91AFEABCCB8D}" type="sibTrans" cxnId="{486CEBF0-4F3E-40A0-95E6-059D5411F407}">
      <dgm:prSet/>
      <dgm:spPr/>
      <dgm:t>
        <a:bodyPr/>
        <a:lstStyle/>
        <a:p>
          <a:endParaRPr lang="en-GB"/>
        </a:p>
      </dgm:t>
    </dgm:pt>
    <dgm:pt modelId="{DC27422F-F84D-49F8-9654-42DF9A09EF4D}">
      <dgm:prSet phldrT="[Text]"/>
      <dgm:spPr/>
      <dgm:t>
        <a:bodyPr/>
        <a:lstStyle/>
        <a:p>
          <a:r>
            <a:rPr lang="en-GB" sz="3700" dirty="0" smtClean="0"/>
            <a:t>“Good”</a:t>
          </a:r>
          <a:endParaRPr lang="en-GB" sz="3700" dirty="0"/>
        </a:p>
      </dgm:t>
    </dgm:pt>
    <dgm:pt modelId="{3C67651B-60A3-4D6F-88B7-DE5356E3D69B}" type="parTrans" cxnId="{56966570-367C-4F93-BFF0-AF34047C2284}">
      <dgm:prSet/>
      <dgm:spPr/>
      <dgm:t>
        <a:bodyPr/>
        <a:lstStyle/>
        <a:p>
          <a:endParaRPr lang="en-GB"/>
        </a:p>
      </dgm:t>
    </dgm:pt>
    <dgm:pt modelId="{7E107B25-94C6-4DEF-84E6-7282F33FEF1F}" type="sibTrans" cxnId="{56966570-367C-4F93-BFF0-AF34047C2284}">
      <dgm:prSet/>
      <dgm:spPr/>
      <dgm:t>
        <a:bodyPr/>
        <a:lstStyle/>
        <a:p>
          <a:endParaRPr lang="en-GB"/>
        </a:p>
      </dgm:t>
    </dgm:pt>
    <dgm:pt modelId="{801FCB09-91F6-4671-913E-CE9A0FC541EB}">
      <dgm:prSet phldrT="[Text]" custT="1"/>
      <dgm:spPr/>
      <dgm:t>
        <a:bodyPr/>
        <a:lstStyle/>
        <a:p>
          <a:r>
            <a:rPr lang="en-GB" sz="2400" dirty="0" smtClean="0"/>
            <a:t>60% -&lt;80% of customers rating (4/5 + 5/5)</a:t>
          </a:r>
          <a:endParaRPr lang="en-GB" sz="2400" dirty="0"/>
        </a:p>
      </dgm:t>
    </dgm:pt>
    <dgm:pt modelId="{CBC1E1EC-C061-443F-B1B3-7D7B798EF146}" type="parTrans" cxnId="{DA3C060D-72F5-4D62-B55D-FB57DBC00AE6}">
      <dgm:prSet/>
      <dgm:spPr/>
      <dgm:t>
        <a:bodyPr/>
        <a:lstStyle/>
        <a:p>
          <a:endParaRPr lang="en-GB"/>
        </a:p>
      </dgm:t>
    </dgm:pt>
    <dgm:pt modelId="{3824891F-B9D5-4990-91E4-36271A90EF5F}" type="sibTrans" cxnId="{DA3C060D-72F5-4D62-B55D-FB57DBC00AE6}">
      <dgm:prSet/>
      <dgm:spPr/>
      <dgm:t>
        <a:bodyPr/>
        <a:lstStyle/>
        <a:p>
          <a:endParaRPr lang="en-GB"/>
        </a:p>
      </dgm:t>
    </dgm:pt>
    <dgm:pt modelId="{A66FEC27-31FD-41EA-8109-469A737DCFD9}">
      <dgm:prSet phldrT="[Text]"/>
      <dgm:spPr/>
      <dgm:t>
        <a:bodyPr/>
        <a:lstStyle/>
        <a:p>
          <a:r>
            <a:rPr lang="en-GB" sz="3700" dirty="0" smtClean="0"/>
            <a:t>“Review”</a:t>
          </a:r>
          <a:endParaRPr lang="en-GB" sz="3700" dirty="0"/>
        </a:p>
      </dgm:t>
    </dgm:pt>
    <dgm:pt modelId="{3A8051C1-0DEC-4A73-9471-6BC7F46EE3C2}" type="parTrans" cxnId="{BD0F89CE-2B0C-4C80-816A-6BF201D1273D}">
      <dgm:prSet/>
      <dgm:spPr/>
      <dgm:t>
        <a:bodyPr/>
        <a:lstStyle/>
        <a:p>
          <a:endParaRPr lang="en-GB"/>
        </a:p>
      </dgm:t>
    </dgm:pt>
    <dgm:pt modelId="{9BA76FBA-053E-4B08-BB88-DF494AE8CD8C}" type="sibTrans" cxnId="{BD0F89CE-2B0C-4C80-816A-6BF201D1273D}">
      <dgm:prSet/>
      <dgm:spPr/>
      <dgm:t>
        <a:bodyPr/>
        <a:lstStyle/>
        <a:p>
          <a:endParaRPr lang="en-GB"/>
        </a:p>
      </dgm:t>
    </dgm:pt>
    <dgm:pt modelId="{5FD04182-C1C3-45EE-988F-58088ABEFEB3}">
      <dgm:prSet phldrT="[Text]" custT="1"/>
      <dgm:spPr/>
      <dgm:t>
        <a:bodyPr/>
        <a:lstStyle/>
        <a:p>
          <a:r>
            <a:rPr lang="en-GB" sz="2400" dirty="0" smtClean="0"/>
            <a:t>40% -&lt;60% of customers rating (4/5 + 5/5 )</a:t>
          </a:r>
          <a:endParaRPr lang="en-GB" sz="2400" dirty="0"/>
        </a:p>
      </dgm:t>
    </dgm:pt>
    <dgm:pt modelId="{BD8DADC9-3E5F-4A9D-98B2-23B541140E28}" type="parTrans" cxnId="{A9C56015-9C4E-4C2A-A3F0-1B8F87758706}">
      <dgm:prSet/>
      <dgm:spPr/>
      <dgm:t>
        <a:bodyPr/>
        <a:lstStyle/>
        <a:p>
          <a:endParaRPr lang="en-GB"/>
        </a:p>
      </dgm:t>
    </dgm:pt>
    <dgm:pt modelId="{2EBFFD12-F4A6-4321-A8E9-650215E547DF}" type="sibTrans" cxnId="{A9C56015-9C4E-4C2A-A3F0-1B8F87758706}">
      <dgm:prSet/>
      <dgm:spPr/>
      <dgm:t>
        <a:bodyPr/>
        <a:lstStyle/>
        <a:p>
          <a:endParaRPr lang="en-GB"/>
        </a:p>
      </dgm:t>
    </dgm:pt>
    <dgm:pt modelId="{EB7B38FF-D903-413C-898C-A791A37612CB}" type="pres">
      <dgm:prSet presAssocID="{C24551C2-FF4D-44C4-B8DB-98A88ABC572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760594F-E046-438D-9076-2DF0E99F57B1}" type="pres">
      <dgm:prSet presAssocID="{502FE95B-A98A-456A-B9E6-BD5731B0DBA0}" presName="comp" presStyleCnt="0"/>
      <dgm:spPr/>
    </dgm:pt>
    <dgm:pt modelId="{8D2D98D3-FBA6-482D-982A-38494587EAA9}" type="pres">
      <dgm:prSet presAssocID="{502FE95B-A98A-456A-B9E6-BD5731B0DBA0}" presName="box" presStyleLbl="node1" presStyleIdx="0" presStyleCnt="3"/>
      <dgm:spPr/>
      <dgm:t>
        <a:bodyPr/>
        <a:lstStyle/>
        <a:p>
          <a:endParaRPr lang="en-GB"/>
        </a:p>
      </dgm:t>
    </dgm:pt>
    <dgm:pt modelId="{ADBB0F98-24F1-4C6F-B92B-79E3A2D28AEE}" type="pres">
      <dgm:prSet presAssocID="{502FE95B-A98A-456A-B9E6-BD5731B0DBA0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79F9817-2C7F-4837-B2D2-347B47600066}" type="pres">
      <dgm:prSet presAssocID="{502FE95B-A98A-456A-B9E6-BD5731B0DBA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BFD9A2-0738-4B61-9555-B4E36B1B7A60}" type="pres">
      <dgm:prSet presAssocID="{6070993D-5492-45DE-8C21-505419F39E52}" presName="spacer" presStyleCnt="0"/>
      <dgm:spPr/>
    </dgm:pt>
    <dgm:pt modelId="{6B7A876F-409C-4EF9-9F51-8D30DD8E209F}" type="pres">
      <dgm:prSet presAssocID="{DC27422F-F84D-49F8-9654-42DF9A09EF4D}" presName="comp" presStyleCnt="0"/>
      <dgm:spPr/>
    </dgm:pt>
    <dgm:pt modelId="{C07C4D02-DC00-4581-ACFD-7E17A077891C}" type="pres">
      <dgm:prSet presAssocID="{DC27422F-F84D-49F8-9654-42DF9A09EF4D}" presName="box" presStyleLbl="node1" presStyleIdx="1" presStyleCnt="3"/>
      <dgm:spPr/>
      <dgm:t>
        <a:bodyPr/>
        <a:lstStyle/>
        <a:p>
          <a:endParaRPr lang="en-GB"/>
        </a:p>
      </dgm:t>
    </dgm:pt>
    <dgm:pt modelId="{B5B55A45-871B-4A87-811E-8D6EE54C266B}" type="pres">
      <dgm:prSet presAssocID="{DC27422F-F84D-49F8-9654-42DF9A09EF4D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9A78862-F82B-45C1-AF1D-E50DFEFF7DB5}" type="pres">
      <dgm:prSet presAssocID="{DC27422F-F84D-49F8-9654-42DF9A09EF4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76F639-C3BC-46AA-9AEA-C53E09040836}" type="pres">
      <dgm:prSet presAssocID="{7E107B25-94C6-4DEF-84E6-7282F33FEF1F}" presName="spacer" presStyleCnt="0"/>
      <dgm:spPr/>
    </dgm:pt>
    <dgm:pt modelId="{9660C149-57D9-4A27-8F38-5712C2D14153}" type="pres">
      <dgm:prSet presAssocID="{A66FEC27-31FD-41EA-8109-469A737DCFD9}" presName="comp" presStyleCnt="0"/>
      <dgm:spPr/>
    </dgm:pt>
    <dgm:pt modelId="{38E78EB6-B493-4247-812B-565A0263916B}" type="pres">
      <dgm:prSet presAssocID="{A66FEC27-31FD-41EA-8109-469A737DCFD9}" presName="box" presStyleLbl="node1" presStyleIdx="2" presStyleCnt="3"/>
      <dgm:spPr/>
      <dgm:t>
        <a:bodyPr/>
        <a:lstStyle/>
        <a:p>
          <a:endParaRPr lang="en-GB"/>
        </a:p>
      </dgm:t>
    </dgm:pt>
    <dgm:pt modelId="{FDF8E0C0-0C06-4B6D-B9AB-59A4386CE687}" type="pres">
      <dgm:prSet presAssocID="{A66FEC27-31FD-41EA-8109-469A737DCFD9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FF6A54F-CD8F-4C4C-BB37-01CD124A5715}" type="pres">
      <dgm:prSet presAssocID="{A66FEC27-31FD-41EA-8109-469A737DCFD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A3C060D-72F5-4D62-B55D-FB57DBC00AE6}" srcId="{DC27422F-F84D-49F8-9654-42DF9A09EF4D}" destId="{801FCB09-91F6-4671-913E-CE9A0FC541EB}" srcOrd="0" destOrd="0" parTransId="{CBC1E1EC-C061-443F-B1B3-7D7B798EF146}" sibTransId="{3824891F-B9D5-4990-91E4-36271A90EF5F}"/>
    <dgm:cxn modelId="{72829A90-492D-41A2-AD7E-4596AD0680EF}" type="presOf" srcId="{801FCB09-91F6-4671-913E-CE9A0FC541EB}" destId="{C07C4D02-DC00-4581-ACFD-7E17A077891C}" srcOrd="0" destOrd="1" presId="urn:microsoft.com/office/officeart/2005/8/layout/vList4#1"/>
    <dgm:cxn modelId="{43C8BE7A-39BE-4C78-8E5B-935A16522AE1}" type="presOf" srcId="{58DC0865-055A-4958-8F08-55454BF337F5}" destId="{579F9817-2C7F-4837-B2D2-347B47600066}" srcOrd="1" destOrd="1" presId="urn:microsoft.com/office/officeart/2005/8/layout/vList4#1"/>
    <dgm:cxn modelId="{D28B03BF-8865-4E6B-8207-770786DEFEEB}" type="presOf" srcId="{DC27422F-F84D-49F8-9654-42DF9A09EF4D}" destId="{59A78862-F82B-45C1-AF1D-E50DFEFF7DB5}" srcOrd="1" destOrd="0" presId="urn:microsoft.com/office/officeart/2005/8/layout/vList4#1"/>
    <dgm:cxn modelId="{A0668342-465C-4825-934F-300714DA6D1E}" type="presOf" srcId="{5FD04182-C1C3-45EE-988F-58088ABEFEB3}" destId="{EFF6A54F-CD8F-4C4C-BB37-01CD124A5715}" srcOrd="1" destOrd="1" presId="urn:microsoft.com/office/officeart/2005/8/layout/vList4#1"/>
    <dgm:cxn modelId="{486CEBF0-4F3E-40A0-95E6-059D5411F407}" srcId="{502FE95B-A98A-456A-B9E6-BD5731B0DBA0}" destId="{58DC0865-055A-4958-8F08-55454BF337F5}" srcOrd="0" destOrd="0" parTransId="{BB880083-EF64-4E90-90BE-EBF1B0F708A1}" sibTransId="{37AE40B2-D06D-4B16-961C-91AFEABCCB8D}"/>
    <dgm:cxn modelId="{0E5948AF-89AE-4095-ABAD-E18FE14AF321}" type="presOf" srcId="{502FE95B-A98A-456A-B9E6-BD5731B0DBA0}" destId="{579F9817-2C7F-4837-B2D2-347B47600066}" srcOrd="1" destOrd="0" presId="urn:microsoft.com/office/officeart/2005/8/layout/vList4#1"/>
    <dgm:cxn modelId="{CACCC533-DA66-411B-8B11-A027007613A8}" type="presOf" srcId="{58DC0865-055A-4958-8F08-55454BF337F5}" destId="{8D2D98D3-FBA6-482D-982A-38494587EAA9}" srcOrd="0" destOrd="1" presId="urn:microsoft.com/office/officeart/2005/8/layout/vList4#1"/>
    <dgm:cxn modelId="{165FCB87-EB96-46D8-AEDF-BDB7577FDE7A}" type="presOf" srcId="{502FE95B-A98A-456A-B9E6-BD5731B0DBA0}" destId="{8D2D98D3-FBA6-482D-982A-38494587EAA9}" srcOrd="0" destOrd="0" presId="urn:microsoft.com/office/officeart/2005/8/layout/vList4#1"/>
    <dgm:cxn modelId="{D7449302-6A18-4EA9-B322-324CD3B0A5E1}" srcId="{C24551C2-FF4D-44C4-B8DB-98A88ABC5728}" destId="{502FE95B-A98A-456A-B9E6-BD5731B0DBA0}" srcOrd="0" destOrd="0" parTransId="{1C334EBD-28D2-46EF-A1C0-8EA5DA5D9201}" sibTransId="{6070993D-5492-45DE-8C21-505419F39E52}"/>
    <dgm:cxn modelId="{666909DF-74B1-4A1E-A728-14C312ACDB7C}" type="presOf" srcId="{A66FEC27-31FD-41EA-8109-469A737DCFD9}" destId="{38E78EB6-B493-4247-812B-565A0263916B}" srcOrd="0" destOrd="0" presId="urn:microsoft.com/office/officeart/2005/8/layout/vList4#1"/>
    <dgm:cxn modelId="{ABADC947-475E-445D-87C7-6D9EFEB4EF3B}" type="presOf" srcId="{A66FEC27-31FD-41EA-8109-469A737DCFD9}" destId="{EFF6A54F-CD8F-4C4C-BB37-01CD124A5715}" srcOrd="1" destOrd="0" presId="urn:microsoft.com/office/officeart/2005/8/layout/vList4#1"/>
    <dgm:cxn modelId="{1C108DFD-C5CA-4919-9314-74A918C27DB7}" type="presOf" srcId="{DC27422F-F84D-49F8-9654-42DF9A09EF4D}" destId="{C07C4D02-DC00-4581-ACFD-7E17A077891C}" srcOrd="0" destOrd="0" presId="urn:microsoft.com/office/officeart/2005/8/layout/vList4#1"/>
    <dgm:cxn modelId="{BD0F89CE-2B0C-4C80-816A-6BF201D1273D}" srcId="{C24551C2-FF4D-44C4-B8DB-98A88ABC5728}" destId="{A66FEC27-31FD-41EA-8109-469A737DCFD9}" srcOrd="2" destOrd="0" parTransId="{3A8051C1-0DEC-4A73-9471-6BC7F46EE3C2}" sibTransId="{9BA76FBA-053E-4B08-BB88-DF494AE8CD8C}"/>
    <dgm:cxn modelId="{9431FFF4-A4BF-404A-869C-96AA54615962}" type="presOf" srcId="{C24551C2-FF4D-44C4-B8DB-98A88ABC5728}" destId="{EB7B38FF-D903-413C-898C-A791A37612CB}" srcOrd="0" destOrd="0" presId="urn:microsoft.com/office/officeart/2005/8/layout/vList4#1"/>
    <dgm:cxn modelId="{56966570-367C-4F93-BFF0-AF34047C2284}" srcId="{C24551C2-FF4D-44C4-B8DB-98A88ABC5728}" destId="{DC27422F-F84D-49F8-9654-42DF9A09EF4D}" srcOrd="1" destOrd="0" parTransId="{3C67651B-60A3-4D6F-88B7-DE5356E3D69B}" sibTransId="{7E107B25-94C6-4DEF-84E6-7282F33FEF1F}"/>
    <dgm:cxn modelId="{7EB0A8CD-B91A-471A-956B-29CFCA0E1838}" type="presOf" srcId="{801FCB09-91F6-4671-913E-CE9A0FC541EB}" destId="{59A78862-F82B-45C1-AF1D-E50DFEFF7DB5}" srcOrd="1" destOrd="1" presId="urn:microsoft.com/office/officeart/2005/8/layout/vList4#1"/>
    <dgm:cxn modelId="{A9C56015-9C4E-4C2A-A3F0-1B8F87758706}" srcId="{A66FEC27-31FD-41EA-8109-469A737DCFD9}" destId="{5FD04182-C1C3-45EE-988F-58088ABEFEB3}" srcOrd="0" destOrd="0" parTransId="{BD8DADC9-3E5F-4A9D-98B2-23B541140E28}" sibTransId="{2EBFFD12-F4A6-4321-A8E9-650215E547DF}"/>
    <dgm:cxn modelId="{7AEA8733-F6CA-4297-AC46-12BD775BC0D3}" type="presOf" srcId="{5FD04182-C1C3-45EE-988F-58088ABEFEB3}" destId="{38E78EB6-B493-4247-812B-565A0263916B}" srcOrd="0" destOrd="1" presId="urn:microsoft.com/office/officeart/2005/8/layout/vList4#1"/>
    <dgm:cxn modelId="{2546E29E-A4C5-4864-8460-4C6D385BE07C}" type="presParOf" srcId="{EB7B38FF-D903-413C-898C-A791A37612CB}" destId="{4760594F-E046-438D-9076-2DF0E99F57B1}" srcOrd="0" destOrd="0" presId="urn:microsoft.com/office/officeart/2005/8/layout/vList4#1"/>
    <dgm:cxn modelId="{8836714E-A370-4E9B-AEB8-ACA58E74F9B1}" type="presParOf" srcId="{4760594F-E046-438D-9076-2DF0E99F57B1}" destId="{8D2D98D3-FBA6-482D-982A-38494587EAA9}" srcOrd="0" destOrd="0" presId="urn:microsoft.com/office/officeart/2005/8/layout/vList4#1"/>
    <dgm:cxn modelId="{B7BC71CA-4CDA-4F02-96DB-AC1470D40A3A}" type="presParOf" srcId="{4760594F-E046-438D-9076-2DF0E99F57B1}" destId="{ADBB0F98-24F1-4C6F-B92B-79E3A2D28AEE}" srcOrd="1" destOrd="0" presId="urn:microsoft.com/office/officeart/2005/8/layout/vList4#1"/>
    <dgm:cxn modelId="{82DC00E8-F441-42C9-8B8A-C1C8670D1249}" type="presParOf" srcId="{4760594F-E046-438D-9076-2DF0E99F57B1}" destId="{579F9817-2C7F-4837-B2D2-347B47600066}" srcOrd="2" destOrd="0" presId="urn:microsoft.com/office/officeart/2005/8/layout/vList4#1"/>
    <dgm:cxn modelId="{CD47D4BB-13FC-4A52-A6E1-28F76AC5EACA}" type="presParOf" srcId="{EB7B38FF-D903-413C-898C-A791A37612CB}" destId="{68BFD9A2-0738-4B61-9555-B4E36B1B7A60}" srcOrd="1" destOrd="0" presId="urn:microsoft.com/office/officeart/2005/8/layout/vList4#1"/>
    <dgm:cxn modelId="{35B46410-1356-4A81-ADB5-3E8CB157CDAB}" type="presParOf" srcId="{EB7B38FF-D903-413C-898C-A791A37612CB}" destId="{6B7A876F-409C-4EF9-9F51-8D30DD8E209F}" srcOrd="2" destOrd="0" presId="urn:microsoft.com/office/officeart/2005/8/layout/vList4#1"/>
    <dgm:cxn modelId="{08B7B851-3D86-440B-B766-0C2E7E8DD507}" type="presParOf" srcId="{6B7A876F-409C-4EF9-9F51-8D30DD8E209F}" destId="{C07C4D02-DC00-4581-ACFD-7E17A077891C}" srcOrd="0" destOrd="0" presId="urn:microsoft.com/office/officeart/2005/8/layout/vList4#1"/>
    <dgm:cxn modelId="{283A92E8-4817-469A-976C-F1CF7A9839A5}" type="presParOf" srcId="{6B7A876F-409C-4EF9-9F51-8D30DD8E209F}" destId="{B5B55A45-871B-4A87-811E-8D6EE54C266B}" srcOrd="1" destOrd="0" presId="urn:microsoft.com/office/officeart/2005/8/layout/vList4#1"/>
    <dgm:cxn modelId="{92711D5A-7389-42FD-8437-53C4579C0924}" type="presParOf" srcId="{6B7A876F-409C-4EF9-9F51-8D30DD8E209F}" destId="{59A78862-F82B-45C1-AF1D-E50DFEFF7DB5}" srcOrd="2" destOrd="0" presId="urn:microsoft.com/office/officeart/2005/8/layout/vList4#1"/>
    <dgm:cxn modelId="{3CDE26FF-2D35-4FD0-A63B-D01E748495E4}" type="presParOf" srcId="{EB7B38FF-D903-413C-898C-A791A37612CB}" destId="{7676F639-C3BC-46AA-9AEA-C53E09040836}" srcOrd="3" destOrd="0" presId="urn:microsoft.com/office/officeart/2005/8/layout/vList4#1"/>
    <dgm:cxn modelId="{2942AE82-AD43-4C26-A77A-8CB313C4A3BD}" type="presParOf" srcId="{EB7B38FF-D903-413C-898C-A791A37612CB}" destId="{9660C149-57D9-4A27-8F38-5712C2D14153}" srcOrd="4" destOrd="0" presId="urn:microsoft.com/office/officeart/2005/8/layout/vList4#1"/>
    <dgm:cxn modelId="{8912F55E-C93C-421B-A6D2-D6EBC0050446}" type="presParOf" srcId="{9660C149-57D9-4A27-8F38-5712C2D14153}" destId="{38E78EB6-B493-4247-812B-565A0263916B}" srcOrd="0" destOrd="0" presId="urn:microsoft.com/office/officeart/2005/8/layout/vList4#1"/>
    <dgm:cxn modelId="{6ACE4DB9-03F0-4572-AA58-91D3A6AB5D83}" type="presParOf" srcId="{9660C149-57D9-4A27-8F38-5712C2D14153}" destId="{FDF8E0C0-0C06-4B6D-B9AB-59A4386CE687}" srcOrd="1" destOrd="0" presId="urn:microsoft.com/office/officeart/2005/8/layout/vList4#1"/>
    <dgm:cxn modelId="{25D79E22-ABAE-45EC-9D57-082B99E3A825}" type="presParOf" srcId="{9660C149-57D9-4A27-8F38-5712C2D14153}" destId="{EFF6A54F-CD8F-4C4C-BB37-01CD124A571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266B77A-AC17-4686-9B05-AB19A5FA60F8}" type="doc">
      <dgm:prSet loTypeId="urn:microsoft.com/office/officeart/2005/8/layout/pList2#26" loCatId="list" qsTypeId="urn:microsoft.com/office/officeart/2005/8/quickstyle/simple1" qsCatId="simple" csTypeId="urn:microsoft.com/office/officeart/2005/8/colors/accent1_2" csCatId="accent1" phldr="1"/>
      <dgm:spPr/>
    </dgm:pt>
    <dgm:pt modelId="{B2898E4B-7551-49A0-B9A1-E27512BDF7F7}">
      <dgm:prSet phldrT="[Text]" custT="1"/>
      <dgm:spPr/>
      <dgm:t>
        <a:bodyPr/>
        <a:lstStyle/>
        <a:p>
          <a:r>
            <a:rPr lang="en-GB" sz="1600" dirty="0" smtClean="0"/>
            <a:t>   </a:t>
          </a:r>
          <a:endParaRPr lang="en-GB" sz="3600" dirty="0"/>
        </a:p>
      </dgm:t>
    </dgm:pt>
    <dgm:pt modelId="{F8CFF33A-FA12-4565-B5EC-675B0C7376E0}" type="parTrans" cxnId="{412506B5-9AC5-438B-B066-0C812FE4CACB}">
      <dgm:prSet/>
      <dgm:spPr/>
      <dgm:t>
        <a:bodyPr/>
        <a:lstStyle/>
        <a:p>
          <a:endParaRPr lang="en-GB"/>
        </a:p>
      </dgm:t>
    </dgm:pt>
    <dgm:pt modelId="{CA181450-793E-4D0F-8195-42E10547E322}" type="sibTrans" cxnId="{412506B5-9AC5-438B-B066-0C812FE4CACB}">
      <dgm:prSet/>
      <dgm:spPr/>
      <dgm:t>
        <a:bodyPr/>
        <a:lstStyle/>
        <a:p>
          <a:endParaRPr lang="en-GB"/>
        </a:p>
      </dgm:t>
    </dgm:pt>
    <dgm:pt modelId="{41BCEC78-F6B5-4F4C-8B27-5035628B59D3}">
      <dgm:prSet phldrT="[Text]" custT="1"/>
      <dgm:spPr/>
      <dgm:t>
        <a:bodyPr/>
        <a:lstStyle/>
        <a:p>
          <a:endParaRPr lang="en-GB" sz="1600" dirty="0"/>
        </a:p>
      </dgm:t>
    </dgm:pt>
    <dgm:pt modelId="{D20C5B33-098E-431C-9998-35CE6DA77FFB}" type="parTrans" cxnId="{97F9DD32-56F2-4882-A2AD-B116152B63D5}">
      <dgm:prSet/>
      <dgm:spPr/>
      <dgm:t>
        <a:bodyPr/>
        <a:lstStyle/>
        <a:p>
          <a:endParaRPr lang="en-GB"/>
        </a:p>
      </dgm:t>
    </dgm:pt>
    <dgm:pt modelId="{AEC522BB-827F-4CE7-92AD-8D2A229786F7}" type="sibTrans" cxnId="{97F9DD32-56F2-4882-A2AD-B116152B63D5}">
      <dgm:prSet/>
      <dgm:spPr/>
      <dgm:t>
        <a:bodyPr/>
        <a:lstStyle/>
        <a:p>
          <a:endParaRPr lang="en-GB"/>
        </a:p>
      </dgm:t>
    </dgm:pt>
    <dgm:pt modelId="{4953E6B4-C88B-4800-9478-9E7011716DB3}">
      <dgm:prSet phldrT="[Text]" custT="1"/>
      <dgm:spPr/>
      <dgm:t>
        <a:bodyPr/>
        <a:lstStyle/>
        <a:p>
          <a:endParaRPr lang="en-GB" sz="1400" dirty="0"/>
        </a:p>
      </dgm:t>
    </dgm:pt>
    <dgm:pt modelId="{477DA45F-CC8E-46F9-83D4-F97A3E1D4C6F}" type="parTrans" cxnId="{4404D07D-E932-4C5A-A417-8944304CB31A}">
      <dgm:prSet/>
      <dgm:spPr/>
      <dgm:t>
        <a:bodyPr/>
        <a:lstStyle/>
        <a:p>
          <a:endParaRPr lang="en-GB"/>
        </a:p>
      </dgm:t>
    </dgm:pt>
    <dgm:pt modelId="{AAE8A779-FB1A-4336-843F-7E9D2F7C237E}" type="sibTrans" cxnId="{4404D07D-E932-4C5A-A417-8944304CB31A}">
      <dgm:prSet/>
      <dgm:spPr/>
      <dgm:t>
        <a:bodyPr/>
        <a:lstStyle/>
        <a:p>
          <a:endParaRPr lang="en-GB"/>
        </a:p>
      </dgm:t>
    </dgm:pt>
    <dgm:pt modelId="{97B2A868-E0E4-4441-9986-30293E31A9D8}">
      <dgm:prSet phldrT="[Text]" custT="1"/>
      <dgm:spPr/>
      <dgm:t>
        <a:bodyPr/>
        <a:lstStyle/>
        <a:p>
          <a:r>
            <a:rPr lang="en-GB" sz="1800" dirty="0" smtClean="0"/>
            <a:t>Accuracy</a:t>
          </a:r>
        </a:p>
        <a:p>
          <a:endParaRPr lang="en-GB" sz="1800" dirty="0" smtClean="0"/>
        </a:p>
        <a:p>
          <a:r>
            <a:rPr lang="en-GB" sz="1800" dirty="0" smtClean="0"/>
            <a:t>Usefulness</a:t>
          </a:r>
        </a:p>
        <a:p>
          <a:endParaRPr lang="en-GB" sz="1800" dirty="0" smtClean="0"/>
        </a:p>
        <a:p>
          <a:r>
            <a:rPr lang="en-GB" sz="1800" dirty="0" smtClean="0"/>
            <a:t>Being up to date</a:t>
          </a:r>
        </a:p>
        <a:p>
          <a:endParaRPr lang="en-GB" sz="1800" dirty="0" smtClean="0"/>
        </a:p>
        <a:p>
          <a:r>
            <a:rPr lang="en-GB" sz="1800" dirty="0" smtClean="0"/>
            <a:t>Ease of finding what you are looking for</a:t>
          </a:r>
          <a:endParaRPr lang="en-GB" sz="1800" dirty="0"/>
        </a:p>
      </dgm:t>
    </dgm:pt>
    <dgm:pt modelId="{81974522-17AE-4C7D-9BA7-A7CBAD55B5DB}" type="parTrans" cxnId="{36461B21-EBC1-4E30-BCAC-0D5B7AE51F71}">
      <dgm:prSet/>
      <dgm:spPr/>
      <dgm:t>
        <a:bodyPr/>
        <a:lstStyle/>
        <a:p>
          <a:endParaRPr lang="en-GB"/>
        </a:p>
      </dgm:t>
    </dgm:pt>
    <dgm:pt modelId="{3730BD33-2B3D-400F-8305-A15759C90F22}" type="sibTrans" cxnId="{36461B21-EBC1-4E30-BCAC-0D5B7AE51F71}">
      <dgm:prSet/>
      <dgm:spPr/>
      <dgm:t>
        <a:bodyPr/>
        <a:lstStyle/>
        <a:p>
          <a:endParaRPr lang="en-GB"/>
        </a:p>
      </dgm:t>
    </dgm:pt>
    <dgm:pt modelId="{68155722-8B31-41F0-A891-32F19FD24B6B}" type="pres">
      <dgm:prSet presAssocID="{0266B77A-AC17-4686-9B05-AB19A5FA60F8}" presName="Name0" presStyleCnt="0">
        <dgm:presLayoutVars>
          <dgm:dir/>
          <dgm:resizeHandles val="exact"/>
        </dgm:presLayoutVars>
      </dgm:prSet>
      <dgm:spPr/>
    </dgm:pt>
    <dgm:pt modelId="{135DD44B-1249-42B5-BF5A-F078FD5BE185}" type="pres">
      <dgm:prSet presAssocID="{0266B77A-AC17-4686-9B05-AB19A5FA60F8}" presName="bkgdShp" presStyleLbl="alignAccFollowNode1" presStyleIdx="0" presStyleCnt="1"/>
      <dgm:spPr/>
    </dgm:pt>
    <dgm:pt modelId="{850C6849-01E1-4BC9-B2CF-2BCD1266A51B}" type="pres">
      <dgm:prSet presAssocID="{0266B77A-AC17-4686-9B05-AB19A5FA60F8}" presName="linComp" presStyleCnt="0"/>
      <dgm:spPr/>
    </dgm:pt>
    <dgm:pt modelId="{98181446-8998-48FB-AC72-164867C981FA}" type="pres">
      <dgm:prSet presAssocID="{B2898E4B-7551-49A0-B9A1-E27512BDF7F7}" presName="compNode" presStyleCnt="0"/>
      <dgm:spPr/>
    </dgm:pt>
    <dgm:pt modelId="{BB23871C-510C-4AF0-86D2-F8F653B5EF14}" type="pres">
      <dgm:prSet presAssocID="{B2898E4B-7551-49A0-B9A1-E27512BDF7F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F44EF4-BB3E-45BC-8B2A-40BE3B70F6E9}" type="pres">
      <dgm:prSet presAssocID="{B2898E4B-7551-49A0-B9A1-E27512BDF7F7}" presName="invisiNode" presStyleLbl="node1" presStyleIdx="0" presStyleCnt="3"/>
      <dgm:spPr/>
    </dgm:pt>
    <dgm:pt modelId="{A8675147-2F38-438B-A8B6-DEC42809A83D}" type="pres">
      <dgm:prSet presAssocID="{B2898E4B-7551-49A0-B9A1-E27512BDF7F7}" presName="imagNode" presStyleLbl="fgImgPlace1" presStyleIdx="0" presStyleCnt="3"/>
      <dgm:spPr/>
    </dgm:pt>
    <dgm:pt modelId="{DF4C1BF3-AC06-401E-B0E1-4C36C51385BD}" type="pres">
      <dgm:prSet presAssocID="{CA181450-793E-4D0F-8195-42E10547E32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FAAFFD05-272C-4C2A-90B9-DE7AF38B050D}" type="pres">
      <dgm:prSet presAssocID="{97B2A868-E0E4-4441-9986-30293E31A9D8}" presName="compNode" presStyleCnt="0"/>
      <dgm:spPr/>
    </dgm:pt>
    <dgm:pt modelId="{3A7EA741-44BA-4C64-A2E4-B5C3374C2E4B}" type="pres">
      <dgm:prSet presAssocID="{97B2A868-E0E4-4441-9986-30293E31A9D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1170DB-86EF-4FD3-8A54-511DA16349F8}" type="pres">
      <dgm:prSet presAssocID="{97B2A868-E0E4-4441-9986-30293E31A9D8}" presName="invisiNode" presStyleLbl="node1" presStyleIdx="1" presStyleCnt="3"/>
      <dgm:spPr/>
    </dgm:pt>
    <dgm:pt modelId="{080D5402-BF24-4320-932F-28E3A45E4EE8}" type="pres">
      <dgm:prSet presAssocID="{97B2A868-E0E4-4441-9986-30293E31A9D8}" presName="imagNode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CF91BDF-382B-411E-AB2A-4E69A0DC4662}" type="pres">
      <dgm:prSet presAssocID="{3730BD33-2B3D-400F-8305-A15759C90F2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43049A7A-472D-4BE2-96AC-1C1A151029A4}" type="pres">
      <dgm:prSet presAssocID="{41BCEC78-F6B5-4F4C-8B27-5035628B59D3}" presName="compNode" presStyleCnt="0"/>
      <dgm:spPr/>
    </dgm:pt>
    <dgm:pt modelId="{A30A7819-60AF-471E-85BE-81CFC997D0D6}" type="pres">
      <dgm:prSet presAssocID="{41BCEC78-F6B5-4F4C-8B27-5035628B59D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46DA7B-EC75-4E07-8B4E-D9D43790F084}" type="pres">
      <dgm:prSet presAssocID="{41BCEC78-F6B5-4F4C-8B27-5035628B59D3}" presName="invisiNode" presStyleLbl="node1" presStyleIdx="2" presStyleCnt="3"/>
      <dgm:spPr/>
    </dgm:pt>
    <dgm:pt modelId="{196714A6-8BF9-4B36-98DF-8D30E51411C1}" type="pres">
      <dgm:prSet presAssocID="{41BCEC78-F6B5-4F4C-8B27-5035628B59D3}" presName="imagNode" presStyleLbl="fgImgPlace1" presStyleIdx="2" presStyleCnt="3"/>
      <dgm:spPr/>
    </dgm:pt>
  </dgm:ptLst>
  <dgm:cxnLst>
    <dgm:cxn modelId="{2ADD7AAA-4BB9-4E99-8B44-C7E3CCA26328}" type="presOf" srcId="{41BCEC78-F6B5-4F4C-8B27-5035628B59D3}" destId="{A30A7819-60AF-471E-85BE-81CFC997D0D6}" srcOrd="0" destOrd="0" presId="urn:microsoft.com/office/officeart/2005/8/layout/pList2#26"/>
    <dgm:cxn modelId="{605279B2-F1F6-485B-9DA1-F3F4DAD81BF5}" type="presOf" srcId="{3730BD33-2B3D-400F-8305-A15759C90F22}" destId="{3CF91BDF-382B-411E-AB2A-4E69A0DC4662}" srcOrd="0" destOrd="0" presId="urn:microsoft.com/office/officeart/2005/8/layout/pList2#26"/>
    <dgm:cxn modelId="{412506B5-9AC5-438B-B066-0C812FE4CACB}" srcId="{0266B77A-AC17-4686-9B05-AB19A5FA60F8}" destId="{B2898E4B-7551-49A0-B9A1-E27512BDF7F7}" srcOrd="0" destOrd="0" parTransId="{F8CFF33A-FA12-4565-B5EC-675B0C7376E0}" sibTransId="{CA181450-793E-4D0F-8195-42E10547E322}"/>
    <dgm:cxn modelId="{8F6B29D5-D11F-444C-99E8-047193B9F749}" type="presOf" srcId="{97B2A868-E0E4-4441-9986-30293E31A9D8}" destId="{3A7EA741-44BA-4C64-A2E4-B5C3374C2E4B}" srcOrd="0" destOrd="0" presId="urn:microsoft.com/office/officeart/2005/8/layout/pList2#26"/>
    <dgm:cxn modelId="{44C8EE17-025C-410D-9C90-4AFCEA51BC21}" type="presOf" srcId="{CA181450-793E-4D0F-8195-42E10547E322}" destId="{DF4C1BF3-AC06-401E-B0E1-4C36C51385BD}" srcOrd="0" destOrd="0" presId="urn:microsoft.com/office/officeart/2005/8/layout/pList2#26"/>
    <dgm:cxn modelId="{15FC743E-E771-4E11-8050-566168730619}" type="presOf" srcId="{B2898E4B-7551-49A0-B9A1-E27512BDF7F7}" destId="{BB23871C-510C-4AF0-86D2-F8F653B5EF14}" srcOrd="0" destOrd="0" presId="urn:microsoft.com/office/officeart/2005/8/layout/pList2#26"/>
    <dgm:cxn modelId="{9A50F084-370F-4D2D-B9C6-EAB87E7D1FE8}" type="presOf" srcId="{0266B77A-AC17-4686-9B05-AB19A5FA60F8}" destId="{68155722-8B31-41F0-A891-32F19FD24B6B}" srcOrd="0" destOrd="0" presId="urn:microsoft.com/office/officeart/2005/8/layout/pList2#26"/>
    <dgm:cxn modelId="{53FAA5F5-BAF2-4218-8B6E-B3BAA5323211}" type="presOf" srcId="{4953E6B4-C88B-4800-9478-9E7011716DB3}" destId="{BB23871C-510C-4AF0-86D2-F8F653B5EF14}" srcOrd="0" destOrd="1" presId="urn:microsoft.com/office/officeart/2005/8/layout/pList2#26"/>
    <dgm:cxn modelId="{97F9DD32-56F2-4882-A2AD-B116152B63D5}" srcId="{0266B77A-AC17-4686-9B05-AB19A5FA60F8}" destId="{41BCEC78-F6B5-4F4C-8B27-5035628B59D3}" srcOrd="2" destOrd="0" parTransId="{D20C5B33-098E-431C-9998-35CE6DA77FFB}" sibTransId="{AEC522BB-827F-4CE7-92AD-8D2A229786F7}"/>
    <dgm:cxn modelId="{4404D07D-E932-4C5A-A417-8944304CB31A}" srcId="{B2898E4B-7551-49A0-B9A1-E27512BDF7F7}" destId="{4953E6B4-C88B-4800-9478-9E7011716DB3}" srcOrd="0" destOrd="0" parTransId="{477DA45F-CC8E-46F9-83D4-F97A3E1D4C6F}" sibTransId="{AAE8A779-FB1A-4336-843F-7E9D2F7C237E}"/>
    <dgm:cxn modelId="{36461B21-EBC1-4E30-BCAC-0D5B7AE51F71}" srcId="{0266B77A-AC17-4686-9B05-AB19A5FA60F8}" destId="{97B2A868-E0E4-4441-9986-30293E31A9D8}" srcOrd="1" destOrd="0" parTransId="{81974522-17AE-4C7D-9BA7-A7CBAD55B5DB}" sibTransId="{3730BD33-2B3D-400F-8305-A15759C90F22}"/>
    <dgm:cxn modelId="{3AED779A-4595-4A4A-9745-04880B6246F5}" type="presParOf" srcId="{68155722-8B31-41F0-A891-32F19FD24B6B}" destId="{135DD44B-1249-42B5-BF5A-F078FD5BE185}" srcOrd="0" destOrd="0" presId="urn:microsoft.com/office/officeart/2005/8/layout/pList2#26"/>
    <dgm:cxn modelId="{D3511C73-FA7D-4075-89B6-78FBC0925ECE}" type="presParOf" srcId="{68155722-8B31-41F0-A891-32F19FD24B6B}" destId="{850C6849-01E1-4BC9-B2CF-2BCD1266A51B}" srcOrd="1" destOrd="0" presId="urn:microsoft.com/office/officeart/2005/8/layout/pList2#26"/>
    <dgm:cxn modelId="{F6640E40-6B1F-457B-B3B8-9393300BB030}" type="presParOf" srcId="{850C6849-01E1-4BC9-B2CF-2BCD1266A51B}" destId="{98181446-8998-48FB-AC72-164867C981FA}" srcOrd="0" destOrd="0" presId="urn:microsoft.com/office/officeart/2005/8/layout/pList2#26"/>
    <dgm:cxn modelId="{8FF7E36B-312E-4492-8029-878CCC2358E9}" type="presParOf" srcId="{98181446-8998-48FB-AC72-164867C981FA}" destId="{BB23871C-510C-4AF0-86D2-F8F653B5EF14}" srcOrd="0" destOrd="0" presId="urn:microsoft.com/office/officeart/2005/8/layout/pList2#26"/>
    <dgm:cxn modelId="{248A1299-A8BC-4752-8CA7-CD324B3EC9AC}" type="presParOf" srcId="{98181446-8998-48FB-AC72-164867C981FA}" destId="{1DF44EF4-BB3E-45BC-8B2A-40BE3B70F6E9}" srcOrd="1" destOrd="0" presId="urn:microsoft.com/office/officeart/2005/8/layout/pList2#26"/>
    <dgm:cxn modelId="{5EC3B9C4-369C-470F-80AF-805A51FD6D3A}" type="presParOf" srcId="{98181446-8998-48FB-AC72-164867C981FA}" destId="{A8675147-2F38-438B-A8B6-DEC42809A83D}" srcOrd="2" destOrd="0" presId="urn:microsoft.com/office/officeart/2005/8/layout/pList2#26"/>
    <dgm:cxn modelId="{F6A6AF5E-7872-4286-B7EB-6A81A0F88EA9}" type="presParOf" srcId="{850C6849-01E1-4BC9-B2CF-2BCD1266A51B}" destId="{DF4C1BF3-AC06-401E-B0E1-4C36C51385BD}" srcOrd="1" destOrd="0" presId="urn:microsoft.com/office/officeart/2005/8/layout/pList2#26"/>
    <dgm:cxn modelId="{E990FA16-74DA-463F-95E3-629DC52BB583}" type="presParOf" srcId="{850C6849-01E1-4BC9-B2CF-2BCD1266A51B}" destId="{FAAFFD05-272C-4C2A-90B9-DE7AF38B050D}" srcOrd="2" destOrd="0" presId="urn:microsoft.com/office/officeart/2005/8/layout/pList2#26"/>
    <dgm:cxn modelId="{03A0F6FB-C3C4-44EB-955E-2243D4016613}" type="presParOf" srcId="{FAAFFD05-272C-4C2A-90B9-DE7AF38B050D}" destId="{3A7EA741-44BA-4C64-A2E4-B5C3374C2E4B}" srcOrd="0" destOrd="0" presId="urn:microsoft.com/office/officeart/2005/8/layout/pList2#26"/>
    <dgm:cxn modelId="{284C03F5-26CC-46E0-A6BA-8277BC3269EF}" type="presParOf" srcId="{FAAFFD05-272C-4C2A-90B9-DE7AF38B050D}" destId="{021170DB-86EF-4FD3-8A54-511DA16349F8}" srcOrd="1" destOrd="0" presId="urn:microsoft.com/office/officeart/2005/8/layout/pList2#26"/>
    <dgm:cxn modelId="{F9F9AC4B-8E0D-4F8F-A654-25ADB4637732}" type="presParOf" srcId="{FAAFFD05-272C-4C2A-90B9-DE7AF38B050D}" destId="{080D5402-BF24-4320-932F-28E3A45E4EE8}" srcOrd="2" destOrd="0" presId="urn:microsoft.com/office/officeart/2005/8/layout/pList2#26"/>
    <dgm:cxn modelId="{4CB6387D-F452-4D02-A489-003F78168D42}" type="presParOf" srcId="{850C6849-01E1-4BC9-B2CF-2BCD1266A51B}" destId="{3CF91BDF-382B-411E-AB2A-4E69A0DC4662}" srcOrd="3" destOrd="0" presId="urn:microsoft.com/office/officeart/2005/8/layout/pList2#26"/>
    <dgm:cxn modelId="{51A7BC1F-903B-4C90-ADB9-003D092D6145}" type="presParOf" srcId="{850C6849-01E1-4BC9-B2CF-2BCD1266A51B}" destId="{43049A7A-472D-4BE2-96AC-1C1A151029A4}" srcOrd="4" destOrd="0" presId="urn:microsoft.com/office/officeart/2005/8/layout/pList2#26"/>
    <dgm:cxn modelId="{70D9D4CC-6FC7-4F1D-8AC7-1E59E2AEDB4A}" type="presParOf" srcId="{43049A7A-472D-4BE2-96AC-1C1A151029A4}" destId="{A30A7819-60AF-471E-85BE-81CFC997D0D6}" srcOrd="0" destOrd="0" presId="urn:microsoft.com/office/officeart/2005/8/layout/pList2#26"/>
    <dgm:cxn modelId="{94907061-5E6F-4036-85B4-3B5580FBE4C9}" type="presParOf" srcId="{43049A7A-472D-4BE2-96AC-1C1A151029A4}" destId="{DC46DA7B-EC75-4E07-8B4E-D9D43790F084}" srcOrd="1" destOrd="0" presId="urn:microsoft.com/office/officeart/2005/8/layout/pList2#26"/>
    <dgm:cxn modelId="{C935EA74-8C2A-4F10-909E-8474DEC7018A}" type="presParOf" srcId="{43049A7A-472D-4BE2-96AC-1C1A151029A4}" destId="{196714A6-8BF9-4B36-98DF-8D30E51411C1}" srcOrd="2" destOrd="0" presId="urn:microsoft.com/office/officeart/2005/8/layout/pList2#2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DF17EF9F-AEE1-4230-94B7-422409BC9179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8D8CDB14-399A-453A-9013-5F02505013A8}">
      <dgm:prSet phldrT="[Text]" custT="1"/>
      <dgm:spPr/>
      <dgm:t>
        <a:bodyPr/>
        <a:lstStyle/>
        <a:p>
          <a:r>
            <a:rPr lang="en-GB" sz="2000" b="0" i="0" u="none" dirty="0" smtClean="0"/>
            <a:t>Quality of advice given</a:t>
          </a:r>
          <a:endParaRPr lang="en-GB" sz="2000" dirty="0"/>
        </a:p>
      </dgm:t>
    </dgm:pt>
    <dgm:pt modelId="{8E7C0C52-4E0C-4B56-B0E8-CBC8CC967F7A}" type="parTrans" cxnId="{B8FA9F6F-3706-4FC1-A9D9-44E0D16E929D}">
      <dgm:prSet/>
      <dgm:spPr/>
      <dgm:t>
        <a:bodyPr/>
        <a:lstStyle/>
        <a:p>
          <a:endParaRPr lang="en-GB"/>
        </a:p>
      </dgm:t>
    </dgm:pt>
    <dgm:pt modelId="{869A10CD-B525-46B3-B813-E4B41FBAB260}" type="sibTrans" cxnId="{B8FA9F6F-3706-4FC1-A9D9-44E0D16E929D}">
      <dgm:prSet/>
      <dgm:spPr/>
      <dgm:t>
        <a:bodyPr/>
        <a:lstStyle/>
        <a:p>
          <a:endParaRPr lang="en-GB"/>
        </a:p>
      </dgm:t>
    </dgm:pt>
    <dgm:pt modelId="{5292BC2D-BA81-44E9-BEB9-164CA9B80DB5}">
      <dgm:prSet phldrT="[Text]" custT="1"/>
      <dgm:spPr/>
      <dgm:t>
        <a:bodyPr/>
        <a:lstStyle/>
        <a:p>
          <a:r>
            <a:rPr lang="en-GB" sz="2000" b="0" i="0" u="none" dirty="0" smtClean="0"/>
            <a:t>Quality of scientific assessment</a:t>
          </a:r>
          <a:endParaRPr lang="en-GB" sz="2000" dirty="0"/>
        </a:p>
      </dgm:t>
    </dgm:pt>
    <dgm:pt modelId="{F87083B9-CD8F-4D63-8024-42AD2C1A00A9}" type="parTrans" cxnId="{8CB75715-2156-4AAC-B596-1CF0E7864DFF}">
      <dgm:prSet/>
      <dgm:spPr/>
      <dgm:t>
        <a:bodyPr/>
        <a:lstStyle/>
        <a:p>
          <a:endParaRPr lang="en-GB"/>
        </a:p>
      </dgm:t>
    </dgm:pt>
    <dgm:pt modelId="{26518B02-E3AA-43EB-A4AC-4BD629AADD78}" type="sibTrans" cxnId="{8CB75715-2156-4AAC-B596-1CF0E7864DFF}">
      <dgm:prSet/>
      <dgm:spPr/>
      <dgm:t>
        <a:bodyPr/>
        <a:lstStyle/>
        <a:p>
          <a:endParaRPr lang="en-GB"/>
        </a:p>
      </dgm:t>
    </dgm:pt>
    <dgm:pt modelId="{9E848FA0-28BB-48E2-993E-1CE6131A9A8E}">
      <dgm:prSet custT="1"/>
      <dgm:spPr/>
      <dgm:t>
        <a:bodyPr/>
        <a:lstStyle/>
        <a:p>
          <a:r>
            <a:rPr lang="en-GB" sz="2000" b="0" i="0" u="none" dirty="0" smtClean="0"/>
            <a:t>Reputation within Europe</a:t>
          </a:r>
          <a:endParaRPr lang="en-GB" sz="2000" dirty="0"/>
        </a:p>
      </dgm:t>
    </dgm:pt>
    <dgm:pt modelId="{26D13EAA-37B1-4593-B617-0D5C10317EA9}" type="parTrans" cxnId="{2BC3DF6A-9873-4CD2-906A-3EF28608CAF9}">
      <dgm:prSet/>
      <dgm:spPr/>
      <dgm:t>
        <a:bodyPr/>
        <a:lstStyle/>
        <a:p>
          <a:endParaRPr lang="en-GB"/>
        </a:p>
      </dgm:t>
    </dgm:pt>
    <dgm:pt modelId="{B2624229-DECB-41FD-A42B-F917F5F9FF84}" type="sibTrans" cxnId="{2BC3DF6A-9873-4CD2-906A-3EF28608CAF9}">
      <dgm:prSet/>
      <dgm:spPr/>
      <dgm:t>
        <a:bodyPr/>
        <a:lstStyle/>
        <a:p>
          <a:endParaRPr lang="en-GB"/>
        </a:p>
      </dgm:t>
    </dgm:pt>
    <dgm:pt modelId="{D2CACF80-4300-4396-B7EA-50F1337CA733}">
      <dgm:prSet custT="1"/>
      <dgm:spPr/>
      <dgm:t>
        <a:bodyPr/>
        <a:lstStyle/>
        <a:p>
          <a:r>
            <a:rPr lang="en-GB" sz="2000" b="0" i="0" u="none" dirty="0" smtClean="0"/>
            <a:t>Consistency of advice</a:t>
          </a:r>
          <a:endParaRPr lang="en-GB" sz="2000" dirty="0"/>
        </a:p>
      </dgm:t>
    </dgm:pt>
    <dgm:pt modelId="{A1C6F2D0-1BF3-4545-A853-582E8845D29F}" type="parTrans" cxnId="{718EE539-64EA-4640-92F2-86EF826A772F}">
      <dgm:prSet/>
      <dgm:spPr/>
      <dgm:t>
        <a:bodyPr/>
        <a:lstStyle/>
        <a:p>
          <a:endParaRPr lang="en-GB"/>
        </a:p>
      </dgm:t>
    </dgm:pt>
    <dgm:pt modelId="{44248CC1-DAEA-47E8-B83E-B0756B4C699B}" type="sibTrans" cxnId="{718EE539-64EA-4640-92F2-86EF826A772F}">
      <dgm:prSet/>
      <dgm:spPr/>
      <dgm:t>
        <a:bodyPr/>
        <a:lstStyle/>
        <a:p>
          <a:endParaRPr lang="en-GB"/>
        </a:p>
      </dgm:t>
    </dgm:pt>
    <dgm:pt modelId="{53D86AE4-5E78-46B6-A89E-595F9CC59ECE}">
      <dgm:prSet custT="1"/>
      <dgm:spPr/>
      <dgm:t>
        <a:bodyPr/>
        <a:lstStyle/>
        <a:p>
          <a:r>
            <a:rPr lang="en-GB" sz="2000" b="0" i="0" u="none" dirty="0" smtClean="0"/>
            <a:t>Flexibility of approach</a:t>
          </a:r>
          <a:endParaRPr lang="en-GB" sz="2000" dirty="0"/>
        </a:p>
      </dgm:t>
    </dgm:pt>
    <dgm:pt modelId="{77EA22A9-FE8A-4E16-9FD5-922EDA304593}" type="parTrans" cxnId="{B4AD2D61-01B5-494E-A15D-CDC0D371DF0C}">
      <dgm:prSet/>
      <dgm:spPr/>
      <dgm:t>
        <a:bodyPr/>
        <a:lstStyle/>
        <a:p>
          <a:endParaRPr lang="en-GB"/>
        </a:p>
      </dgm:t>
    </dgm:pt>
    <dgm:pt modelId="{B5A6A98A-8692-4425-867D-F385AEC674E0}" type="sibTrans" cxnId="{B4AD2D61-01B5-494E-A15D-CDC0D371DF0C}">
      <dgm:prSet/>
      <dgm:spPr/>
      <dgm:t>
        <a:bodyPr/>
        <a:lstStyle/>
        <a:p>
          <a:endParaRPr lang="en-GB"/>
        </a:p>
      </dgm:t>
    </dgm:pt>
    <dgm:pt modelId="{A38388CB-E7F4-4660-BFD6-CEE4DB8FBE6D}">
      <dgm:prSet custT="1"/>
      <dgm:spPr/>
      <dgm:t>
        <a:bodyPr/>
        <a:lstStyle/>
        <a:p>
          <a:r>
            <a:rPr lang="en-GB" sz="2000" b="0" i="0" u="none" dirty="0" smtClean="0"/>
            <a:t>Issues formal National documentation within a reasonable timescale</a:t>
          </a:r>
          <a:endParaRPr lang="en-GB" sz="2000" dirty="0"/>
        </a:p>
      </dgm:t>
    </dgm:pt>
    <dgm:pt modelId="{6801BBBA-799F-4BB8-B777-4DAC3637ED01}" type="parTrans" cxnId="{D70AF8A9-6050-4C42-896C-9A30C0880C8B}">
      <dgm:prSet/>
      <dgm:spPr/>
      <dgm:t>
        <a:bodyPr/>
        <a:lstStyle/>
        <a:p>
          <a:endParaRPr lang="en-GB"/>
        </a:p>
      </dgm:t>
    </dgm:pt>
    <dgm:pt modelId="{18427F85-B794-4F1A-BF7B-25A4157FA600}" type="sibTrans" cxnId="{D70AF8A9-6050-4C42-896C-9A30C0880C8B}">
      <dgm:prSet/>
      <dgm:spPr/>
      <dgm:t>
        <a:bodyPr/>
        <a:lstStyle/>
        <a:p>
          <a:endParaRPr lang="en-GB"/>
        </a:p>
      </dgm:t>
    </dgm:pt>
    <dgm:pt modelId="{7D967B52-FA39-42F2-850E-BCFC5A112419}">
      <dgm:prSet custT="1"/>
      <dgm:spPr/>
      <dgm:t>
        <a:bodyPr/>
        <a:lstStyle/>
        <a:p>
          <a:r>
            <a:rPr lang="en-GB" sz="2000" b="0" i="0" u="none" dirty="0" smtClean="0"/>
            <a:t>Makes you feel like a valued custome</a:t>
          </a:r>
          <a:r>
            <a:rPr lang="en-GB" sz="2200" b="0" i="0" u="none" dirty="0" smtClean="0"/>
            <a:t>r</a:t>
          </a:r>
          <a:endParaRPr lang="en-GB" sz="2200" dirty="0"/>
        </a:p>
      </dgm:t>
    </dgm:pt>
    <dgm:pt modelId="{AF55ADE0-F1C2-48E7-B508-6A53E395CE0C}" type="parTrans" cxnId="{EF4567C9-DAA5-4FAB-A62B-BE0B85BD1528}">
      <dgm:prSet/>
      <dgm:spPr/>
      <dgm:t>
        <a:bodyPr/>
        <a:lstStyle/>
        <a:p>
          <a:endParaRPr lang="en-GB"/>
        </a:p>
      </dgm:t>
    </dgm:pt>
    <dgm:pt modelId="{6790BE25-306D-4ADD-BDAA-21D5C5C53719}" type="sibTrans" cxnId="{EF4567C9-DAA5-4FAB-A62B-BE0B85BD1528}">
      <dgm:prSet/>
      <dgm:spPr/>
      <dgm:t>
        <a:bodyPr/>
        <a:lstStyle/>
        <a:p>
          <a:endParaRPr lang="en-GB"/>
        </a:p>
      </dgm:t>
    </dgm:pt>
    <dgm:pt modelId="{A80C3323-F58E-47E3-9D85-1C8A7AB3F6BA}">
      <dgm:prSet custT="1"/>
      <dgm:spPr/>
      <dgm:t>
        <a:bodyPr/>
        <a:lstStyle/>
        <a:p>
          <a:r>
            <a:rPr lang="en-GB" sz="2000" b="0" i="0" u="none" dirty="0" smtClean="0"/>
            <a:t>Satisfaction as RMS in MRP</a:t>
          </a:r>
          <a:endParaRPr lang="en-GB" sz="2000" dirty="0"/>
        </a:p>
      </dgm:t>
    </dgm:pt>
    <dgm:pt modelId="{282AAD17-EE85-4CAA-B2D5-133AADEACA97}" type="parTrans" cxnId="{10EDE3FF-64D3-4241-BEA1-496D575A7CDE}">
      <dgm:prSet/>
      <dgm:spPr/>
      <dgm:t>
        <a:bodyPr/>
        <a:lstStyle/>
        <a:p>
          <a:endParaRPr lang="en-GB"/>
        </a:p>
      </dgm:t>
    </dgm:pt>
    <dgm:pt modelId="{5AF70957-CBC8-4840-A3DE-183F4FBAD7B2}" type="sibTrans" cxnId="{10EDE3FF-64D3-4241-BEA1-496D575A7CDE}">
      <dgm:prSet/>
      <dgm:spPr/>
      <dgm:t>
        <a:bodyPr/>
        <a:lstStyle/>
        <a:p>
          <a:endParaRPr lang="en-GB"/>
        </a:p>
      </dgm:t>
    </dgm:pt>
    <dgm:pt modelId="{0F0E2AE0-A1A3-4F81-BD05-B56114C9886B}">
      <dgm:prSet custT="1"/>
      <dgm:spPr/>
      <dgm:t>
        <a:bodyPr/>
        <a:lstStyle/>
        <a:p>
          <a:r>
            <a:rPr lang="en-GB" sz="2000" b="0" i="0" u="none" dirty="0" smtClean="0"/>
            <a:t>Satisfaction as RMS in </a:t>
          </a:r>
          <a:r>
            <a:rPr lang="en-GB" sz="2000" b="0" i="0" u="none" dirty="0" err="1" smtClean="0"/>
            <a:t>DCP</a:t>
          </a:r>
          <a:endParaRPr lang="en-GB" sz="2000" dirty="0"/>
        </a:p>
      </dgm:t>
    </dgm:pt>
    <dgm:pt modelId="{86573578-E942-4975-8034-FAE002556090}" type="parTrans" cxnId="{4D7D4E31-8978-43EE-BC39-F0228285CC00}">
      <dgm:prSet/>
      <dgm:spPr/>
      <dgm:t>
        <a:bodyPr/>
        <a:lstStyle/>
        <a:p>
          <a:endParaRPr lang="en-GB"/>
        </a:p>
      </dgm:t>
    </dgm:pt>
    <dgm:pt modelId="{0923D545-C548-4025-A13D-F0061A1AD246}" type="sibTrans" cxnId="{4D7D4E31-8978-43EE-BC39-F0228285CC00}">
      <dgm:prSet/>
      <dgm:spPr/>
      <dgm:t>
        <a:bodyPr/>
        <a:lstStyle/>
        <a:p>
          <a:endParaRPr lang="en-GB"/>
        </a:p>
      </dgm:t>
    </dgm:pt>
    <dgm:pt modelId="{B9D1B321-75AA-40F8-90AA-15F0A76A7F33}">
      <dgm:prSet custT="1"/>
      <dgm:spPr/>
      <dgm:t>
        <a:bodyPr/>
        <a:lstStyle/>
        <a:p>
          <a:r>
            <a:rPr lang="en-GB" sz="2000" b="0" i="0" u="none" dirty="0" smtClean="0"/>
            <a:t>Overall value for money</a:t>
          </a:r>
          <a:endParaRPr lang="en-GB" sz="2000" dirty="0"/>
        </a:p>
      </dgm:t>
    </dgm:pt>
    <dgm:pt modelId="{99051015-0B49-467A-B8EC-CE0C29423AE5}" type="parTrans" cxnId="{6AE20F52-905F-49D6-8368-5FC2C974D42E}">
      <dgm:prSet/>
      <dgm:spPr/>
      <dgm:t>
        <a:bodyPr/>
        <a:lstStyle/>
        <a:p>
          <a:endParaRPr lang="en-GB"/>
        </a:p>
      </dgm:t>
    </dgm:pt>
    <dgm:pt modelId="{154D5751-8DEC-46A4-8F10-AC949D241382}" type="sibTrans" cxnId="{6AE20F52-905F-49D6-8368-5FC2C974D42E}">
      <dgm:prSet/>
      <dgm:spPr/>
      <dgm:t>
        <a:bodyPr/>
        <a:lstStyle/>
        <a:p>
          <a:endParaRPr lang="en-GB"/>
        </a:p>
      </dgm:t>
    </dgm:pt>
    <dgm:pt modelId="{AAFBCC95-CF14-4436-94DC-0201CCA76A71}">
      <dgm:prSet phldrT="[Text]" custT="1"/>
      <dgm:spPr/>
      <dgm:t>
        <a:bodyPr/>
        <a:lstStyle/>
        <a:p>
          <a:r>
            <a:rPr lang="en-GB" sz="4400" dirty="0" smtClean="0"/>
            <a:t>VMD         </a:t>
          </a:r>
          <a:r>
            <a:rPr lang="en-GB" sz="2400" dirty="0" smtClean="0"/>
            <a:t>6 parameters</a:t>
          </a:r>
          <a:endParaRPr lang="en-GB" sz="4400" dirty="0"/>
        </a:p>
      </dgm:t>
    </dgm:pt>
    <dgm:pt modelId="{D3281FB1-90C6-496A-AFDF-6A43A4043FE6}" type="parTrans" cxnId="{97E634F7-0325-442E-B82E-F7F54B5AF410}">
      <dgm:prSet/>
      <dgm:spPr/>
      <dgm:t>
        <a:bodyPr/>
        <a:lstStyle/>
        <a:p>
          <a:endParaRPr lang="en-GB"/>
        </a:p>
      </dgm:t>
    </dgm:pt>
    <dgm:pt modelId="{DB44F651-CCB6-4FA6-9B94-28D6947C7F3C}" type="sibTrans" cxnId="{97E634F7-0325-442E-B82E-F7F54B5AF410}">
      <dgm:prSet/>
      <dgm:spPr/>
      <dgm:t>
        <a:bodyPr/>
        <a:lstStyle/>
        <a:p>
          <a:endParaRPr lang="en-GB"/>
        </a:p>
      </dgm:t>
    </dgm:pt>
    <dgm:pt modelId="{16BE0FB3-ECA0-46C6-9425-D0859EFCD9E0}">
      <dgm:prSet phldrT="[Text]" custT="1"/>
      <dgm:spPr/>
      <dgm:t>
        <a:bodyPr/>
        <a:lstStyle/>
        <a:p>
          <a:r>
            <a:rPr lang="en-GB" sz="4400" dirty="0" smtClean="0"/>
            <a:t>VMD         </a:t>
          </a:r>
          <a:r>
            <a:rPr lang="en-GB" sz="2400" b="1" dirty="0" smtClean="0"/>
            <a:t>4 parameters</a:t>
          </a:r>
          <a:endParaRPr lang="en-GB" sz="4400" b="1" dirty="0"/>
        </a:p>
      </dgm:t>
    </dgm:pt>
    <dgm:pt modelId="{ED59B171-F3F5-4604-8CE1-9C7394B3BE89}" type="parTrans" cxnId="{FBA6F623-23FB-42DD-8289-1A43B48C7F19}">
      <dgm:prSet/>
      <dgm:spPr/>
      <dgm:t>
        <a:bodyPr/>
        <a:lstStyle/>
        <a:p>
          <a:endParaRPr lang="en-GB"/>
        </a:p>
      </dgm:t>
    </dgm:pt>
    <dgm:pt modelId="{8B409A03-F3C3-41E3-A650-6842BDFC4CF4}" type="sibTrans" cxnId="{FBA6F623-23FB-42DD-8289-1A43B48C7F19}">
      <dgm:prSet/>
      <dgm:spPr/>
      <dgm:t>
        <a:bodyPr/>
        <a:lstStyle/>
        <a:p>
          <a:endParaRPr lang="en-GB"/>
        </a:p>
      </dgm:t>
    </dgm:pt>
    <dgm:pt modelId="{049BD1B7-ACCF-419C-8768-3C25ED98185D}">
      <dgm:prSet custT="1"/>
      <dgm:spPr/>
      <dgm:t>
        <a:bodyPr/>
        <a:lstStyle/>
        <a:p>
          <a:endParaRPr lang="en-GB" sz="2000" dirty="0"/>
        </a:p>
      </dgm:t>
    </dgm:pt>
    <dgm:pt modelId="{8C60A12D-05FE-4D02-96C8-22E4CE61025E}" type="parTrans" cxnId="{B2C0AFFC-1321-4CF2-99E1-FA566CBA3C8B}">
      <dgm:prSet/>
      <dgm:spPr/>
      <dgm:t>
        <a:bodyPr/>
        <a:lstStyle/>
        <a:p>
          <a:endParaRPr lang="en-GB"/>
        </a:p>
      </dgm:t>
    </dgm:pt>
    <dgm:pt modelId="{C4913815-9C4A-437B-BEE0-ED617C66F373}" type="sibTrans" cxnId="{B2C0AFFC-1321-4CF2-99E1-FA566CBA3C8B}">
      <dgm:prSet/>
      <dgm:spPr/>
      <dgm:t>
        <a:bodyPr/>
        <a:lstStyle/>
        <a:p>
          <a:endParaRPr lang="en-GB"/>
        </a:p>
      </dgm:t>
    </dgm:pt>
    <dgm:pt modelId="{C3568149-3203-4EE7-8443-E508F5A2FD3C}">
      <dgm:prSet custT="1"/>
      <dgm:spPr/>
      <dgm:t>
        <a:bodyPr/>
        <a:lstStyle/>
        <a:p>
          <a:endParaRPr lang="en-GB" sz="2000" dirty="0"/>
        </a:p>
      </dgm:t>
    </dgm:pt>
    <dgm:pt modelId="{A45BB223-234E-4B4F-8C09-2077ABDA3706}" type="parTrans" cxnId="{EB80BF4E-693D-4CC9-B737-4EFC434C2654}">
      <dgm:prSet/>
      <dgm:spPr/>
      <dgm:t>
        <a:bodyPr/>
        <a:lstStyle/>
        <a:p>
          <a:endParaRPr lang="en-GB"/>
        </a:p>
      </dgm:t>
    </dgm:pt>
    <dgm:pt modelId="{07E4C578-826F-44BB-914F-0121245C1D41}" type="sibTrans" cxnId="{EB80BF4E-693D-4CC9-B737-4EFC434C2654}">
      <dgm:prSet/>
      <dgm:spPr/>
      <dgm:t>
        <a:bodyPr/>
        <a:lstStyle/>
        <a:p>
          <a:endParaRPr lang="en-GB"/>
        </a:p>
      </dgm:t>
    </dgm:pt>
    <dgm:pt modelId="{465D0D90-79BE-4348-9FEA-25C8B632DC48}">
      <dgm:prSet custT="1"/>
      <dgm:spPr/>
      <dgm:t>
        <a:bodyPr/>
        <a:lstStyle/>
        <a:p>
          <a:endParaRPr lang="en-GB" sz="2000" dirty="0"/>
        </a:p>
      </dgm:t>
    </dgm:pt>
    <dgm:pt modelId="{95874D0B-5E4E-4092-A982-35094CC735C9}" type="parTrans" cxnId="{E5436D8D-48E0-417E-8A46-FCA7278A964D}">
      <dgm:prSet/>
      <dgm:spPr/>
      <dgm:t>
        <a:bodyPr/>
        <a:lstStyle/>
        <a:p>
          <a:endParaRPr lang="en-GB"/>
        </a:p>
      </dgm:t>
    </dgm:pt>
    <dgm:pt modelId="{0B89B62D-68D2-4A4C-A6FD-432553F5520B}" type="sibTrans" cxnId="{E5436D8D-48E0-417E-8A46-FCA7278A964D}">
      <dgm:prSet/>
      <dgm:spPr/>
      <dgm:t>
        <a:bodyPr/>
        <a:lstStyle/>
        <a:p>
          <a:endParaRPr lang="en-GB"/>
        </a:p>
      </dgm:t>
    </dgm:pt>
    <dgm:pt modelId="{CEC6D732-86ED-4A28-85C1-5C0DAE4558CE}" type="pres">
      <dgm:prSet presAssocID="{DF17EF9F-AEE1-4230-94B7-422409BC9179}" presName="diagram" presStyleCnt="0">
        <dgm:presLayoutVars>
          <dgm:dir/>
          <dgm:animLvl val="lvl"/>
          <dgm:resizeHandles val="exact"/>
        </dgm:presLayoutVars>
      </dgm:prSet>
      <dgm:spPr/>
    </dgm:pt>
    <dgm:pt modelId="{21C992D3-2DF6-4C47-B63E-3C08E0B65155}" type="pres">
      <dgm:prSet presAssocID="{AAFBCC95-CF14-4436-94DC-0201CCA76A71}" presName="compNode" presStyleCnt="0"/>
      <dgm:spPr/>
    </dgm:pt>
    <dgm:pt modelId="{EDA513F4-44EE-412E-B2CE-3209D9CAFA5D}" type="pres">
      <dgm:prSet presAssocID="{AAFBCC95-CF14-4436-94DC-0201CCA76A71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728825-7BE6-4A68-8735-D8A469BF12F6}" type="pres">
      <dgm:prSet presAssocID="{AAFBCC95-CF14-4436-94DC-0201CCA76A7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F305DE-B521-461C-9F59-3DE4BD80F321}" type="pres">
      <dgm:prSet presAssocID="{AAFBCC95-CF14-4436-94DC-0201CCA76A71}" presName="parentRect" presStyleLbl="alignNode1" presStyleIdx="0" presStyleCnt="2"/>
      <dgm:spPr/>
      <dgm:t>
        <a:bodyPr/>
        <a:lstStyle/>
        <a:p>
          <a:endParaRPr lang="en-GB"/>
        </a:p>
      </dgm:t>
    </dgm:pt>
    <dgm:pt modelId="{CE2CDD02-6980-4DE1-8DDD-655C04EDCE3F}" type="pres">
      <dgm:prSet presAssocID="{AAFBCC95-CF14-4436-94DC-0201CCA76A71}" presName="adorn" presStyleLbl="fgAccFollow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7249A89-B63F-48F1-8C96-339DD4B43322}" type="pres">
      <dgm:prSet presAssocID="{DB44F651-CCB6-4FA6-9B94-28D6947C7F3C}" presName="sibTrans" presStyleLbl="sibTrans2D1" presStyleIdx="0" presStyleCnt="0"/>
      <dgm:spPr/>
      <dgm:t>
        <a:bodyPr/>
        <a:lstStyle/>
        <a:p>
          <a:endParaRPr lang="en-GB"/>
        </a:p>
      </dgm:t>
    </dgm:pt>
    <dgm:pt modelId="{E8F7EF45-1071-40F7-8727-A0CF51284BA8}" type="pres">
      <dgm:prSet presAssocID="{16BE0FB3-ECA0-46C6-9425-D0859EFCD9E0}" presName="compNode" presStyleCnt="0"/>
      <dgm:spPr/>
    </dgm:pt>
    <dgm:pt modelId="{C544D4C4-D8B6-415F-B1C3-B52D364ABB97}" type="pres">
      <dgm:prSet presAssocID="{16BE0FB3-ECA0-46C6-9425-D0859EFCD9E0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99814B-1B61-4614-9A3E-7C03D1936E5D}" type="pres">
      <dgm:prSet presAssocID="{16BE0FB3-ECA0-46C6-9425-D0859EFCD9E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6D7DC9-13AD-4179-9A65-F1048910C162}" type="pres">
      <dgm:prSet presAssocID="{16BE0FB3-ECA0-46C6-9425-D0859EFCD9E0}" presName="parentRect" presStyleLbl="alignNode1" presStyleIdx="1" presStyleCnt="2"/>
      <dgm:spPr/>
      <dgm:t>
        <a:bodyPr/>
        <a:lstStyle/>
        <a:p>
          <a:endParaRPr lang="en-GB"/>
        </a:p>
      </dgm:t>
    </dgm:pt>
    <dgm:pt modelId="{DEF2F76E-692D-404F-B519-CF9BB6591A34}" type="pres">
      <dgm:prSet presAssocID="{16BE0FB3-ECA0-46C6-9425-D0859EFCD9E0}" presName="adorn" presStyleLbl="fgAccFollow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97E634F7-0325-442E-B82E-F7F54B5AF410}" srcId="{DF17EF9F-AEE1-4230-94B7-422409BC9179}" destId="{AAFBCC95-CF14-4436-94DC-0201CCA76A71}" srcOrd="0" destOrd="0" parTransId="{D3281FB1-90C6-496A-AFDF-6A43A4043FE6}" sibTransId="{DB44F651-CCB6-4FA6-9B94-28D6947C7F3C}"/>
    <dgm:cxn modelId="{99459C2F-9EA5-4BEA-8B40-B635FCF3176D}" type="presOf" srcId="{049BD1B7-ACCF-419C-8768-3C25ED98185D}" destId="{C544D4C4-D8B6-415F-B1C3-B52D364ABB97}" srcOrd="0" destOrd="1" presId="urn:microsoft.com/office/officeart/2005/8/layout/bList2#1"/>
    <dgm:cxn modelId="{B2C0AFFC-1321-4CF2-99E1-FA566CBA3C8B}" srcId="{16BE0FB3-ECA0-46C6-9425-D0859EFCD9E0}" destId="{049BD1B7-ACCF-419C-8768-3C25ED98185D}" srcOrd="1" destOrd="0" parTransId="{8C60A12D-05FE-4D02-96C8-22E4CE61025E}" sibTransId="{C4913815-9C4A-437B-BEE0-ED617C66F373}"/>
    <dgm:cxn modelId="{759B0044-C2C0-48B7-88F9-862A3A21FD21}" type="presOf" srcId="{A38388CB-E7F4-4660-BFD6-CEE4DB8FBE6D}" destId="{EDA513F4-44EE-412E-B2CE-3209D9CAFA5D}" srcOrd="0" destOrd="4" presId="urn:microsoft.com/office/officeart/2005/8/layout/bList2#1"/>
    <dgm:cxn modelId="{8CB75715-2156-4AAC-B596-1CF0E7864DFF}" srcId="{16BE0FB3-ECA0-46C6-9425-D0859EFCD9E0}" destId="{5292BC2D-BA81-44E9-BEB9-164CA9B80DB5}" srcOrd="0" destOrd="0" parTransId="{F87083B9-CD8F-4D63-8024-42AD2C1A00A9}" sibTransId="{26518B02-E3AA-43EB-A4AC-4BD629AADD78}"/>
    <dgm:cxn modelId="{4D7D4E31-8978-43EE-BC39-F0228285CC00}" srcId="{16BE0FB3-ECA0-46C6-9425-D0859EFCD9E0}" destId="{0F0E2AE0-A1A3-4F81-BD05-B56114C9886B}" srcOrd="4" destOrd="0" parTransId="{86573578-E942-4975-8034-FAE002556090}" sibTransId="{0923D545-C548-4025-A13D-F0061A1AD246}"/>
    <dgm:cxn modelId="{623319C6-EBA1-464A-88FD-4B01EF7548AA}" type="presOf" srcId="{DF17EF9F-AEE1-4230-94B7-422409BC9179}" destId="{CEC6D732-86ED-4A28-85C1-5C0DAE4558CE}" srcOrd="0" destOrd="0" presId="urn:microsoft.com/office/officeart/2005/8/layout/bList2#1"/>
    <dgm:cxn modelId="{EB80BF4E-693D-4CC9-B737-4EFC434C2654}" srcId="{16BE0FB3-ECA0-46C6-9425-D0859EFCD9E0}" destId="{C3568149-3203-4EE7-8443-E508F5A2FD3C}" srcOrd="3" destOrd="0" parTransId="{A45BB223-234E-4B4F-8C09-2077ABDA3706}" sibTransId="{07E4C578-826F-44BB-914F-0121245C1D41}"/>
    <dgm:cxn modelId="{10EDE3FF-64D3-4241-BEA1-496D575A7CDE}" srcId="{16BE0FB3-ECA0-46C6-9425-D0859EFCD9E0}" destId="{A80C3323-F58E-47E3-9D85-1C8A7AB3F6BA}" srcOrd="2" destOrd="0" parTransId="{282AAD17-EE85-4CAA-B2D5-133AADEACA97}" sibTransId="{5AF70957-CBC8-4840-A3DE-183F4FBAD7B2}"/>
    <dgm:cxn modelId="{108DB7EB-8610-4938-B3AA-1F7579805AB6}" type="presOf" srcId="{53D86AE4-5E78-46B6-A89E-595F9CC59ECE}" destId="{EDA513F4-44EE-412E-B2CE-3209D9CAFA5D}" srcOrd="0" destOrd="3" presId="urn:microsoft.com/office/officeart/2005/8/layout/bList2#1"/>
    <dgm:cxn modelId="{546247F2-4896-43D1-937D-DAC5997ABE24}" type="presOf" srcId="{0F0E2AE0-A1A3-4F81-BD05-B56114C9886B}" destId="{C544D4C4-D8B6-415F-B1C3-B52D364ABB97}" srcOrd="0" destOrd="4" presId="urn:microsoft.com/office/officeart/2005/8/layout/bList2#1"/>
    <dgm:cxn modelId="{14031D9A-C6A0-45A7-AF17-83B5608D8373}" type="presOf" srcId="{C3568149-3203-4EE7-8443-E508F5A2FD3C}" destId="{C544D4C4-D8B6-415F-B1C3-B52D364ABB97}" srcOrd="0" destOrd="3" presId="urn:microsoft.com/office/officeart/2005/8/layout/bList2#1"/>
    <dgm:cxn modelId="{0922E463-03AB-4BCA-A3A6-A1D0CD8A1E0D}" type="presOf" srcId="{16BE0FB3-ECA0-46C6-9425-D0859EFCD9E0}" destId="{886D7DC9-13AD-4179-9A65-F1048910C162}" srcOrd="1" destOrd="0" presId="urn:microsoft.com/office/officeart/2005/8/layout/bList2#1"/>
    <dgm:cxn modelId="{89C08EE7-A320-4697-BF05-4E6A169FF8E4}" type="presOf" srcId="{B9D1B321-75AA-40F8-90AA-15F0A76A7F33}" destId="{C544D4C4-D8B6-415F-B1C3-B52D364ABB97}" srcOrd="0" destOrd="6" presId="urn:microsoft.com/office/officeart/2005/8/layout/bList2#1"/>
    <dgm:cxn modelId="{EF4567C9-DAA5-4FAB-A62B-BE0B85BD1528}" srcId="{AAFBCC95-CF14-4436-94DC-0201CCA76A71}" destId="{7D967B52-FA39-42F2-850E-BCFC5A112419}" srcOrd="5" destOrd="0" parTransId="{AF55ADE0-F1C2-48E7-B508-6A53E395CE0C}" sibTransId="{6790BE25-306D-4ADD-BDAA-21D5C5C53719}"/>
    <dgm:cxn modelId="{6AE20F52-905F-49D6-8368-5FC2C974D42E}" srcId="{16BE0FB3-ECA0-46C6-9425-D0859EFCD9E0}" destId="{B9D1B321-75AA-40F8-90AA-15F0A76A7F33}" srcOrd="6" destOrd="0" parTransId="{99051015-0B49-467A-B8EC-CE0C29423AE5}" sibTransId="{154D5751-8DEC-46A4-8F10-AC949D241382}"/>
    <dgm:cxn modelId="{DEE2962D-68FA-44C6-B14D-D1FAB59D21C9}" type="presOf" srcId="{7D967B52-FA39-42F2-850E-BCFC5A112419}" destId="{EDA513F4-44EE-412E-B2CE-3209D9CAFA5D}" srcOrd="0" destOrd="5" presId="urn:microsoft.com/office/officeart/2005/8/layout/bList2#1"/>
    <dgm:cxn modelId="{6C971A95-863E-4CBC-A8B6-4104D817108E}" type="presOf" srcId="{AAFBCC95-CF14-4436-94DC-0201CCA76A71}" destId="{83F305DE-B521-461C-9F59-3DE4BD80F321}" srcOrd="1" destOrd="0" presId="urn:microsoft.com/office/officeart/2005/8/layout/bList2#1"/>
    <dgm:cxn modelId="{A546FDF8-F8BD-4F3C-BD15-EE17873A4B01}" type="presOf" srcId="{D2CACF80-4300-4396-B7EA-50F1337CA733}" destId="{EDA513F4-44EE-412E-B2CE-3209D9CAFA5D}" srcOrd="0" destOrd="2" presId="urn:microsoft.com/office/officeart/2005/8/layout/bList2#1"/>
    <dgm:cxn modelId="{FBA6F623-23FB-42DD-8289-1A43B48C7F19}" srcId="{DF17EF9F-AEE1-4230-94B7-422409BC9179}" destId="{16BE0FB3-ECA0-46C6-9425-D0859EFCD9E0}" srcOrd="1" destOrd="0" parTransId="{ED59B171-F3F5-4604-8CE1-9C7394B3BE89}" sibTransId="{8B409A03-F3C3-41E3-A650-6842BDFC4CF4}"/>
    <dgm:cxn modelId="{930AA5E3-624E-46D2-AF62-7AC3BBC8E9A6}" type="presOf" srcId="{8D8CDB14-399A-453A-9013-5F02505013A8}" destId="{EDA513F4-44EE-412E-B2CE-3209D9CAFA5D}" srcOrd="0" destOrd="0" presId="urn:microsoft.com/office/officeart/2005/8/layout/bList2#1"/>
    <dgm:cxn modelId="{D70AF8A9-6050-4C42-896C-9A30C0880C8B}" srcId="{AAFBCC95-CF14-4436-94DC-0201CCA76A71}" destId="{A38388CB-E7F4-4660-BFD6-CEE4DB8FBE6D}" srcOrd="4" destOrd="0" parTransId="{6801BBBA-799F-4BB8-B777-4DAC3637ED01}" sibTransId="{18427F85-B794-4F1A-BF7B-25A4157FA600}"/>
    <dgm:cxn modelId="{4A3B8B2A-8964-4058-A26B-336321591B83}" type="presOf" srcId="{16BE0FB3-ECA0-46C6-9425-D0859EFCD9E0}" destId="{3C99814B-1B61-4614-9A3E-7C03D1936E5D}" srcOrd="0" destOrd="0" presId="urn:microsoft.com/office/officeart/2005/8/layout/bList2#1"/>
    <dgm:cxn modelId="{B8FA9F6F-3706-4FC1-A9D9-44E0D16E929D}" srcId="{AAFBCC95-CF14-4436-94DC-0201CCA76A71}" destId="{8D8CDB14-399A-453A-9013-5F02505013A8}" srcOrd="0" destOrd="0" parTransId="{8E7C0C52-4E0C-4B56-B0E8-CBC8CC967F7A}" sibTransId="{869A10CD-B525-46B3-B813-E4B41FBAB260}"/>
    <dgm:cxn modelId="{C0384229-B13B-4DED-957E-1A574CB13F9E}" type="presOf" srcId="{DB44F651-CCB6-4FA6-9B94-28D6947C7F3C}" destId="{07249A89-B63F-48F1-8C96-339DD4B43322}" srcOrd="0" destOrd="0" presId="urn:microsoft.com/office/officeart/2005/8/layout/bList2#1"/>
    <dgm:cxn modelId="{718EE539-64EA-4640-92F2-86EF826A772F}" srcId="{AAFBCC95-CF14-4436-94DC-0201CCA76A71}" destId="{D2CACF80-4300-4396-B7EA-50F1337CA733}" srcOrd="2" destOrd="0" parTransId="{A1C6F2D0-1BF3-4545-A853-582E8845D29F}" sibTransId="{44248CC1-DAEA-47E8-B83E-B0756B4C699B}"/>
    <dgm:cxn modelId="{A7A70325-7696-4764-90B0-E4B206B4E04A}" type="presOf" srcId="{A80C3323-F58E-47E3-9D85-1C8A7AB3F6BA}" destId="{C544D4C4-D8B6-415F-B1C3-B52D364ABB97}" srcOrd="0" destOrd="2" presId="urn:microsoft.com/office/officeart/2005/8/layout/bList2#1"/>
    <dgm:cxn modelId="{7D01E58D-0E9E-4397-A372-5D39F09B7CC6}" type="presOf" srcId="{5292BC2D-BA81-44E9-BEB9-164CA9B80DB5}" destId="{C544D4C4-D8B6-415F-B1C3-B52D364ABB97}" srcOrd="0" destOrd="0" presId="urn:microsoft.com/office/officeart/2005/8/layout/bList2#1"/>
    <dgm:cxn modelId="{7631F8E4-9631-4C5A-B006-43A93A43736F}" type="presOf" srcId="{465D0D90-79BE-4348-9FEA-25C8B632DC48}" destId="{C544D4C4-D8B6-415F-B1C3-B52D364ABB97}" srcOrd="0" destOrd="5" presId="urn:microsoft.com/office/officeart/2005/8/layout/bList2#1"/>
    <dgm:cxn modelId="{E5436D8D-48E0-417E-8A46-FCA7278A964D}" srcId="{16BE0FB3-ECA0-46C6-9425-D0859EFCD9E0}" destId="{465D0D90-79BE-4348-9FEA-25C8B632DC48}" srcOrd="5" destOrd="0" parTransId="{95874D0B-5E4E-4092-A982-35094CC735C9}" sibTransId="{0B89B62D-68D2-4A4C-A6FD-432553F5520B}"/>
    <dgm:cxn modelId="{2BC3DF6A-9873-4CD2-906A-3EF28608CAF9}" srcId="{AAFBCC95-CF14-4436-94DC-0201CCA76A71}" destId="{9E848FA0-28BB-48E2-993E-1CE6131A9A8E}" srcOrd="1" destOrd="0" parTransId="{26D13EAA-37B1-4593-B617-0D5C10317EA9}" sibTransId="{B2624229-DECB-41FD-A42B-F917F5F9FF84}"/>
    <dgm:cxn modelId="{DF148062-C2F0-4814-82BA-DE0C56EB1EF6}" type="presOf" srcId="{AAFBCC95-CF14-4436-94DC-0201CCA76A71}" destId="{76728825-7BE6-4A68-8735-D8A469BF12F6}" srcOrd="0" destOrd="0" presId="urn:microsoft.com/office/officeart/2005/8/layout/bList2#1"/>
    <dgm:cxn modelId="{B4AD2D61-01B5-494E-A15D-CDC0D371DF0C}" srcId="{AAFBCC95-CF14-4436-94DC-0201CCA76A71}" destId="{53D86AE4-5E78-46B6-A89E-595F9CC59ECE}" srcOrd="3" destOrd="0" parTransId="{77EA22A9-FE8A-4E16-9FD5-922EDA304593}" sibTransId="{B5A6A98A-8692-4425-867D-F385AEC674E0}"/>
    <dgm:cxn modelId="{2B5F9148-E908-4C54-BB61-ADF54516C5AC}" type="presOf" srcId="{9E848FA0-28BB-48E2-993E-1CE6131A9A8E}" destId="{EDA513F4-44EE-412E-B2CE-3209D9CAFA5D}" srcOrd="0" destOrd="1" presId="urn:microsoft.com/office/officeart/2005/8/layout/bList2#1"/>
    <dgm:cxn modelId="{B5A2A5AB-40A5-4662-A56D-6882402ABB2D}" type="presParOf" srcId="{CEC6D732-86ED-4A28-85C1-5C0DAE4558CE}" destId="{21C992D3-2DF6-4C47-B63E-3C08E0B65155}" srcOrd="0" destOrd="0" presId="urn:microsoft.com/office/officeart/2005/8/layout/bList2#1"/>
    <dgm:cxn modelId="{3CBE4717-A3E5-4D89-9BA5-79F225A68335}" type="presParOf" srcId="{21C992D3-2DF6-4C47-B63E-3C08E0B65155}" destId="{EDA513F4-44EE-412E-B2CE-3209D9CAFA5D}" srcOrd="0" destOrd="0" presId="urn:microsoft.com/office/officeart/2005/8/layout/bList2#1"/>
    <dgm:cxn modelId="{9831A843-A39C-4AA6-84AA-F795F7A7C8E0}" type="presParOf" srcId="{21C992D3-2DF6-4C47-B63E-3C08E0B65155}" destId="{76728825-7BE6-4A68-8735-D8A469BF12F6}" srcOrd="1" destOrd="0" presId="urn:microsoft.com/office/officeart/2005/8/layout/bList2#1"/>
    <dgm:cxn modelId="{58B11985-360D-4C55-AC00-54C3FFB3D5AA}" type="presParOf" srcId="{21C992D3-2DF6-4C47-B63E-3C08E0B65155}" destId="{83F305DE-B521-461C-9F59-3DE4BD80F321}" srcOrd="2" destOrd="0" presId="urn:microsoft.com/office/officeart/2005/8/layout/bList2#1"/>
    <dgm:cxn modelId="{E82A19E7-EEB7-4402-8205-FE327547A4E5}" type="presParOf" srcId="{21C992D3-2DF6-4C47-B63E-3C08E0B65155}" destId="{CE2CDD02-6980-4DE1-8DDD-655C04EDCE3F}" srcOrd="3" destOrd="0" presId="urn:microsoft.com/office/officeart/2005/8/layout/bList2#1"/>
    <dgm:cxn modelId="{246567C1-09DC-4D70-BD17-560A84A5B911}" type="presParOf" srcId="{CEC6D732-86ED-4A28-85C1-5C0DAE4558CE}" destId="{07249A89-B63F-48F1-8C96-339DD4B43322}" srcOrd="1" destOrd="0" presId="urn:microsoft.com/office/officeart/2005/8/layout/bList2#1"/>
    <dgm:cxn modelId="{9F91496D-547C-49FB-B1A7-73C57A36BCEC}" type="presParOf" srcId="{CEC6D732-86ED-4A28-85C1-5C0DAE4558CE}" destId="{E8F7EF45-1071-40F7-8727-A0CF51284BA8}" srcOrd="2" destOrd="0" presId="urn:microsoft.com/office/officeart/2005/8/layout/bList2#1"/>
    <dgm:cxn modelId="{56E93FC6-6CD7-48CC-BA32-08785C6CC8D3}" type="presParOf" srcId="{E8F7EF45-1071-40F7-8727-A0CF51284BA8}" destId="{C544D4C4-D8B6-415F-B1C3-B52D364ABB97}" srcOrd="0" destOrd="0" presId="urn:microsoft.com/office/officeart/2005/8/layout/bList2#1"/>
    <dgm:cxn modelId="{41DCB822-E507-4F23-BA38-D752FCA05DF8}" type="presParOf" srcId="{E8F7EF45-1071-40F7-8727-A0CF51284BA8}" destId="{3C99814B-1B61-4614-9A3E-7C03D1936E5D}" srcOrd="1" destOrd="0" presId="urn:microsoft.com/office/officeart/2005/8/layout/bList2#1"/>
    <dgm:cxn modelId="{67CAA2A0-5D73-43C4-AD46-9C1E94BB8EA3}" type="presParOf" srcId="{E8F7EF45-1071-40F7-8727-A0CF51284BA8}" destId="{886D7DC9-13AD-4179-9A65-F1048910C162}" srcOrd="2" destOrd="0" presId="urn:microsoft.com/office/officeart/2005/8/layout/bList2#1"/>
    <dgm:cxn modelId="{BA6E550F-ABC6-4606-AC80-37312F801BB4}" type="presParOf" srcId="{E8F7EF45-1071-40F7-8727-A0CF51284BA8}" destId="{DEF2F76E-692D-404F-B519-CF9BB6591A34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A128D4-8434-4C54-B3A9-89AEA8D6A3EF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74629520-69F2-436F-83FD-9595D623AFAF}">
      <dgm:prSet phldrT="[Text]" custT="1"/>
      <dgm:spPr/>
      <dgm:t>
        <a:bodyPr/>
        <a:lstStyle/>
        <a:p>
          <a:r>
            <a:rPr lang="en-GB" sz="1600" b="1" dirty="0" smtClean="0"/>
            <a:t>Approachability</a:t>
          </a:r>
          <a:endParaRPr lang="en-GB" sz="1600" b="1" dirty="0"/>
        </a:p>
      </dgm:t>
    </dgm:pt>
    <dgm:pt modelId="{1C894DD8-89E1-4C12-8050-F2814CD87E32}" type="parTrans" cxnId="{6BF1B161-52D2-4DBE-AFBB-E3856172B42A}">
      <dgm:prSet/>
      <dgm:spPr/>
      <dgm:t>
        <a:bodyPr/>
        <a:lstStyle/>
        <a:p>
          <a:endParaRPr lang="en-GB"/>
        </a:p>
      </dgm:t>
    </dgm:pt>
    <dgm:pt modelId="{CF5B8C04-01C1-4660-B1F1-E92E418D0E8C}" type="sibTrans" cxnId="{6BF1B161-52D2-4DBE-AFBB-E3856172B42A}">
      <dgm:prSet/>
      <dgm:spPr/>
      <dgm:t>
        <a:bodyPr/>
        <a:lstStyle/>
        <a:p>
          <a:endParaRPr lang="en-GB"/>
        </a:p>
      </dgm:t>
    </dgm:pt>
    <dgm:pt modelId="{1A7420FC-60EE-41A4-BA68-06BDBA4A780A}">
      <dgm:prSet phldrT="[Text]" custT="1"/>
      <dgm:spPr/>
      <dgm:t>
        <a:bodyPr/>
        <a:lstStyle/>
        <a:p>
          <a:r>
            <a:rPr lang="en-GB" sz="1600" b="1" dirty="0" smtClean="0"/>
            <a:t>Helpfulness of staff</a:t>
          </a:r>
          <a:endParaRPr lang="en-GB" sz="1600" b="1" dirty="0"/>
        </a:p>
      </dgm:t>
    </dgm:pt>
    <dgm:pt modelId="{DFBF3681-1533-4352-9914-72A56DB97EBA}" type="parTrans" cxnId="{97062C73-7D3C-4AE3-9574-DF9993FB7AB5}">
      <dgm:prSet/>
      <dgm:spPr/>
      <dgm:t>
        <a:bodyPr/>
        <a:lstStyle/>
        <a:p>
          <a:endParaRPr lang="en-GB"/>
        </a:p>
      </dgm:t>
    </dgm:pt>
    <dgm:pt modelId="{5DE40D40-D12F-46AB-A619-F6EDFC39177A}" type="sibTrans" cxnId="{97062C73-7D3C-4AE3-9574-DF9993FB7AB5}">
      <dgm:prSet/>
      <dgm:spPr/>
      <dgm:t>
        <a:bodyPr/>
        <a:lstStyle/>
        <a:p>
          <a:endParaRPr lang="en-GB"/>
        </a:p>
      </dgm:t>
    </dgm:pt>
    <dgm:pt modelId="{B1125898-C41C-41D3-B7F6-46BC65866917}">
      <dgm:prSet phldrT="[Text]" custT="1"/>
      <dgm:spPr/>
      <dgm:t>
        <a:bodyPr/>
        <a:lstStyle/>
        <a:p>
          <a:r>
            <a:rPr lang="en-GB" sz="1600" b="1" dirty="0" smtClean="0"/>
            <a:t>Knowledge of staff  responding to enquiries</a:t>
          </a:r>
          <a:endParaRPr lang="en-GB" sz="1600" b="1" dirty="0"/>
        </a:p>
      </dgm:t>
    </dgm:pt>
    <dgm:pt modelId="{4A55D08E-A979-4B05-9E10-B3B59A63875F}" type="parTrans" cxnId="{F83324DD-B4F0-4323-82B1-6BB8FA2B7ECD}">
      <dgm:prSet/>
      <dgm:spPr/>
      <dgm:t>
        <a:bodyPr/>
        <a:lstStyle/>
        <a:p>
          <a:endParaRPr lang="en-GB"/>
        </a:p>
      </dgm:t>
    </dgm:pt>
    <dgm:pt modelId="{12E385B5-981A-424B-999D-E00D2D08320C}" type="sibTrans" cxnId="{F83324DD-B4F0-4323-82B1-6BB8FA2B7ECD}">
      <dgm:prSet/>
      <dgm:spPr/>
      <dgm:t>
        <a:bodyPr/>
        <a:lstStyle/>
        <a:p>
          <a:endParaRPr lang="en-GB"/>
        </a:p>
      </dgm:t>
    </dgm:pt>
    <dgm:pt modelId="{3AC1A2CA-7078-4DDB-847D-8F8B260FABA6}">
      <dgm:prSet phldrT="[Text]" custT="1"/>
      <dgm:spPr/>
      <dgm:t>
        <a:bodyPr/>
        <a:lstStyle/>
        <a:p>
          <a:r>
            <a:rPr lang="en-GB" sz="1600" b="1" dirty="0" smtClean="0"/>
            <a:t>Speed of response to enquiries</a:t>
          </a:r>
          <a:endParaRPr lang="en-GB" sz="1600" b="1" dirty="0"/>
        </a:p>
      </dgm:t>
    </dgm:pt>
    <dgm:pt modelId="{F01FBF9A-71D1-45DA-A472-141642802122}" type="parTrans" cxnId="{50A24B0B-30AC-4321-9A06-AA522F2D4F28}">
      <dgm:prSet/>
      <dgm:spPr/>
      <dgm:t>
        <a:bodyPr/>
        <a:lstStyle/>
        <a:p>
          <a:endParaRPr lang="en-GB"/>
        </a:p>
      </dgm:t>
    </dgm:pt>
    <dgm:pt modelId="{1199ACA6-98E2-4635-9237-BBA715FFF84E}" type="sibTrans" cxnId="{50A24B0B-30AC-4321-9A06-AA522F2D4F28}">
      <dgm:prSet/>
      <dgm:spPr/>
      <dgm:t>
        <a:bodyPr/>
        <a:lstStyle/>
        <a:p>
          <a:endParaRPr lang="en-GB"/>
        </a:p>
      </dgm:t>
    </dgm:pt>
    <dgm:pt modelId="{4B141B10-F8F3-41CF-9209-5F6086A85D12}">
      <dgm:prSet phldrT="[Text]" custT="1"/>
      <dgm:spPr/>
      <dgm:t>
        <a:bodyPr/>
        <a:lstStyle/>
        <a:p>
          <a:r>
            <a:rPr lang="en-GB" sz="1600" b="1" dirty="0" smtClean="0"/>
            <a:t>Usefulness of advice given</a:t>
          </a:r>
          <a:endParaRPr lang="en-GB" sz="1600" b="1" dirty="0"/>
        </a:p>
      </dgm:t>
    </dgm:pt>
    <dgm:pt modelId="{90AA829A-1A2E-4B6D-89F0-A915CACEFBA8}" type="parTrans" cxnId="{5C2B27F4-064B-423D-8D28-727E431C32B6}">
      <dgm:prSet/>
      <dgm:spPr/>
      <dgm:t>
        <a:bodyPr/>
        <a:lstStyle/>
        <a:p>
          <a:endParaRPr lang="en-GB"/>
        </a:p>
      </dgm:t>
    </dgm:pt>
    <dgm:pt modelId="{076FFF63-49B7-47BB-A229-A6905F2ABA71}" type="sibTrans" cxnId="{5C2B27F4-064B-423D-8D28-727E431C32B6}">
      <dgm:prSet/>
      <dgm:spPr/>
      <dgm:t>
        <a:bodyPr/>
        <a:lstStyle/>
        <a:p>
          <a:endParaRPr lang="en-GB"/>
        </a:p>
      </dgm:t>
    </dgm:pt>
    <dgm:pt modelId="{C96A5902-48A0-4213-A7C2-BC04A596BFBF}">
      <dgm:prSet phldrT="[Text]" custT="1"/>
      <dgm:spPr/>
      <dgm:t>
        <a:bodyPr/>
        <a:lstStyle/>
        <a:p>
          <a:endParaRPr lang="en-GB" sz="1600" dirty="0"/>
        </a:p>
      </dgm:t>
    </dgm:pt>
    <dgm:pt modelId="{8DD73550-4048-4286-9559-024E52BFD81B}" type="parTrans" cxnId="{FFF47754-6949-4F13-8DDE-A8C542B6A320}">
      <dgm:prSet/>
      <dgm:spPr/>
      <dgm:t>
        <a:bodyPr/>
        <a:lstStyle/>
        <a:p>
          <a:endParaRPr lang="en-GB"/>
        </a:p>
      </dgm:t>
    </dgm:pt>
    <dgm:pt modelId="{903BAAF6-0F9B-4D40-ACE9-D87DC581FAFB}" type="sibTrans" cxnId="{FFF47754-6949-4F13-8DDE-A8C542B6A320}">
      <dgm:prSet/>
      <dgm:spPr/>
      <dgm:t>
        <a:bodyPr/>
        <a:lstStyle/>
        <a:p>
          <a:endParaRPr lang="en-GB"/>
        </a:p>
      </dgm:t>
    </dgm:pt>
    <dgm:pt modelId="{04EF1106-5C91-4868-97CD-31D1D9FE053C}">
      <dgm:prSet phldrT="[Text]" custT="1"/>
      <dgm:spPr/>
      <dgm:t>
        <a:bodyPr/>
        <a:lstStyle/>
        <a:p>
          <a:endParaRPr lang="en-GB" sz="1600" b="1" dirty="0" smtClean="0"/>
        </a:p>
        <a:p>
          <a:endParaRPr lang="en-GB" sz="1600" b="1" dirty="0" smtClean="0"/>
        </a:p>
        <a:p>
          <a:endParaRPr lang="en-GB" sz="1600" b="1" dirty="0" smtClean="0"/>
        </a:p>
      </dgm:t>
    </dgm:pt>
    <dgm:pt modelId="{BAC3FF89-56BC-4047-BAF4-D8E1FB995EE6}" type="sibTrans" cxnId="{6EC7C8C2-57AE-4E36-8470-16EBAF3A054E}">
      <dgm:prSet/>
      <dgm:spPr/>
      <dgm:t>
        <a:bodyPr/>
        <a:lstStyle/>
        <a:p>
          <a:endParaRPr lang="en-GB"/>
        </a:p>
      </dgm:t>
    </dgm:pt>
    <dgm:pt modelId="{107EA052-7DF1-474D-8B89-485EFD732471}" type="parTrans" cxnId="{6EC7C8C2-57AE-4E36-8470-16EBAF3A054E}">
      <dgm:prSet/>
      <dgm:spPr/>
      <dgm:t>
        <a:bodyPr/>
        <a:lstStyle/>
        <a:p>
          <a:endParaRPr lang="en-GB"/>
        </a:p>
      </dgm:t>
    </dgm:pt>
    <dgm:pt modelId="{E2FD80F4-4185-40B2-9E9D-EF14A2627DB4}" type="pres">
      <dgm:prSet presAssocID="{D5A128D4-8434-4C54-B3A9-89AEA8D6A3EF}" presName="Name0" presStyleCnt="0">
        <dgm:presLayoutVars>
          <dgm:dir/>
          <dgm:resizeHandles val="exact"/>
        </dgm:presLayoutVars>
      </dgm:prSet>
      <dgm:spPr/>
    </dgm:pt>
    <dgm:pt modelId="{529A169B-6CDB-4CC4-93DC-D306E4949839}" type="pres">
      <dgm:prSet presAssocID="{D5A128D4-8434-4C54-B3A9-89AEA8D6A3EF}" presName="bkgdShp" presStyleLbl="alignAccFollowNode1" presStyleIdx="0" presStyleCnt="1"/>
      <dgm:spPr/>
    </dgm:pt>
    <dgm:pt modelId="{57711F7D-1A30-480E-99A9-94286A2DA0D1}" type="pres">
      <dgm:prSet presAssocID="{D5A128D4-8434-4C54-B3A9-89AEA8D6A3EF}" presName="linComp" presStyleCnt="0"/>
      <dgm:spPr/>
    </dgm:pt>
    <dgm:pt modelId="{5BCA0DB0-81BC-4C07-9A9D-730C0BA83CF9}" type="pres">
      <dgm:prSet presAssocID="{C96A5902-48A0-4213-A7C2-BC04A596BFBF}" presName="compNode" presStyleCnt="0"/>
      <dgm:spPr/>
    </dgm:pt>
    <dgm:pt modelId="{0F424D41-3A69-453F-A948-3B090C768A4F}" type="pres">
      <dgm:prSet presAssocID="{C96A5902-48A0-4213-A7C2-BC04A596BFB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0D6B78-F96A-4FD6-B1BB-8B3C95997D29}" type="pres">
      <dgm:prSet presAssocID="{C96A5902-48A0-4213-A7C2-BC04A596BFBF}" presName="invisiNode" presStyleLbl="node1" presStyleIdx="0" presStyleCnt="2"/>
      <dgm:spPr/>
    </dgm:pt>
    <dgm:pt modelId="{B108F0CE-28B6-4B7D-ABBF-218019B2EEA3}" type="pres">
      <dgm:prSet presAssocID="{C96A5902-48A0-4213-A7C2-BC04A596BFBF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6806C4FD-CE88-4B1D-B49E-85CCE5E6014F}" type="pres">
      <dgm:prSet presAssocID="{903BAAF6-0F9B-4D40-ACE9-D87DC581FAFB}" presName="sibTrans" presStyleLbl="sibTrans2D1" presStyleIdx="0" presStyleCnt="0"/>
      <dgm:spPr/>
      <dgm:t>
        <a:bodyPr/>
        <a:lstStyle/>
        <a:p>
          <a:endParaRPr lang="en-GB"/>
        </a:p>
      </dgm:t>
    </dgm:pt>
    <dgm:pt modelId="{1835AED0-3AC7-4BF4-829F-E9DAD1E44BE8}" type="pres">
      <dgm:prSet presAssocID="{04EF1106-5C91-4868-97CD-31D1D9FE053C}" presName="compNode" presStyleCnt="0"/>
      <dgm:spPr/>
    </dgm:pt>
    <dgm:pt modelId="{03AE89CB-7A0C-4A9B-8F4E-789F1CF54843}" type="pres">
      <dgm:prSet presAssocID="{04EF1106-5C91-4868-97CD-31D1D9FE053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120B23-B27A-426A-9B87-1D162D7AC3B0}" type="pres">
      <dgm:prSet presAssocID="{04EF1106-5C91-4868-97CD-31D1D9FE053C}" presName="invisiNode" presStyleLbl="node1" presStyleIdx="1" presStyleCnt="2"/>
      <dgm:spPr/>
    </dgm:pt>
    <dgm:pt modelId="{C0ABDA25-0E06-4D9A-96B3-B0AB408BB334}" type="pres">
      <dgm:prSet presAssocID="{04EF1106-5C91-4868-97CD-31D1D9FE053C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</dgm:ptLst>
  <dgm:cxnLst>
    <dgm:cxn modelId="{E51FD067-3D52-4232-8758-78BEEA026305}" type="presOf" srcId="{4B141B10-F8F3-41CF-9209-5F6086A85D12}" destId="{0F424D41-3A69-453F-A948-3B090C768A4F}" srcOrd="0" destOrd="5" presId="urn:microsoft.com/office/officeart/2005/8/layout/pList2#1"/>
    <dgm:cxn modelId="{F7B2FFE2-665E-4A66-8761-9887512BE1C4}" type="presOf" srcId="{C96A5902-48A0-4213-A7C2-BC04A596BFBF}" destId="{0F424D41-3A69-453F-A948-3B090C768A4F}" srcOrd="0" destOrd="0" presId="urn:microsoft.com/office/officeart/2005/8/layout/pList2#1"/>
    <dgm:cxn modelId="{F83324DD-B4F0-4323-82B1-6BB8FA2B7ECD}" srcId="{C96A5902-48A0-4213-A7C2-BC04A596BFBF}" destId="{B1125898-C41C-41D3-B7F6-46BC65866917}" srcOrd="2" destOrd="0" parTransId="{4A55D08E-A979-4B05-9E10-B3B59A63875F}" sibTransId="{12E385B5-981A-424B-999D-E00D2D08320C}"/>
    <dgm:cxn modelId="{97062C73-7D3C-4AE3-9574-DF9993FB7AB5}" srcId="{C96A5902-48A0-4213-A7C2-BC04A596BFBF}" destId="{1A7420FC-60EE-41A4-BA68-06BDBA4A780A}" srcOrd="1" destOrd="0" parTransId="{DFBF3681-1533-4352-9914-72A56DB97EBA}" sibTransId="{5DE40D40-D12F-46AB-A619-F6EDFC39177A}"/>
    <dgm:cxn modelId="{4C189AE4-A994-417B-9929-110001742FA2}" type="presOf" srcId="{3AC1A2CA-7078-4DDB-847D-8F8B260FABA6}" destId="{0F424D41-3A69-453F-A948-3B090C768A4F}" srcOrd="0" destOrd="4" presId="urn:microsoft.com/office/officeart/2005/8/layout/pList2#1"/>
    <dgm:cxn modelId="{6EC7C8C2-57AE-4E36-8470-16EBAF3A054E}" srcId="{D5A128D4-8434-4C54-B3A9-89AEA8D6A3EF}" destId="{04EF1106-5C91-4868-97CD-31D1D9FE053C}" srcOrd="1" destOrd="0" parTransId="{107EA052-7DF1-474D-8B89-485EFD732471}" sibTransId="{BAC3FF89-56BC-4047-BAF4-D8E1FB995EE6}"/>
    <dgm:cxn modelId="{663136E0-B296-417E-A803-95A942A3045C}" type="presOf" srcId="{B1125898-C41C-41D3-B7F6-46BC65866917}" destId="{0F424D41-3A69-453F-A948-3B090C768A4F}" srcOrd="0" destOrd="3" presId="urn:microsoft.com/office/officeart/2005/8/layout/pList2#1"/>
    <dgm:cxn modelId="{C903BBB5-C4F3-4696-AA6C-52559D83CC2E}" type="presOf" srcId="{D5A128D4-8434-4C54-B3A9-89AEA8D6A3EF}" destId="{E2FD80F4-4185-40B2-9E9D-EF14A2627DB4}" srcOrd="0" destOrd="0" presId="urn:microsoft.com/office/officeart/2005/8/layout/pList2#1"/>
    <dgm:cxn modelId="{6BF1B161-52D2-4DBE-AFBB-E3856172B42A}" srcId="{C96A5902-48A0-4213-A7C2-BC04A596BFBF}" destId="{74629520-69F2-436F-83FD-9595D623AFAF}" srcOrd="0" destOrd="0" parTransId="{1C894DD8-89E1-4C12-8050-F2814CD87E32}" sibTransId="{CF5B8C04-01C1-4660-B1F1-E92E418D0E8C}"/>
    <dgm:cxn modelId="{FFF47754-6949-4F13-8DDE-A8C542B6A320}" srcId="{D5A128D4-8434-4C54-B3A9-89AEA8D6A3EF}" destId="{C96A5902-48A0-4213-A7C2-BC04A596BFBF}" srcOrd="0" destOrd="0" parTransId="{8DD73550-4048-4286-9559-024E52BFD81B}" sibTransId="{903BAAF6-0F9B-4D40-ACE9-D87DC581FAFB}"/>
    <dgm:cxn modelId="{5C60FC9B-B4A7-4287-882A-2A4DEA825052}" type="presOf" srcId="{1A7420FC-60EE-41A4-BA68-06BDBA4A780A}" destId="{0F424D41-3A69-453F-A948-3B090C768A4F}" srcOrd="0" destOrd="2" presId="urn:microsoft.com/office/officeart/2005/8/layout/pList2#1"/>
    <dgm:cxn modelId="{5C2B27F4-064B-423D-8D28-727E431C32B6}" srcId="{C96A5902-48A0-4213-A7C2-BC04A596BFBF}" destId="{4B141B10-F8F3-41CF-9209-5F6086A85D12}" srcOrd="4" destOrd="0" parTransId="{90AA829A-1A2E-4B6D-89F0-A915CACEFBA8}" sibTransId="{076FFF63-49B7-47BB-A229-A6905F2ABA71}"/>
    <dgm:cxn modelId="{641F6054-775C-42E0-BEF3-708D3296FFD7}" type="presOf" srcId="{74629520-69F2-436F-83FD-9595D623AFAF}" destId="{0F424D41-3A69-453F-A948-3B090C768A4F}" srcOrd="0" destOrd="1" presId="urn:microsoft.com/office/officeart/2005/8/layout/pList2#1"/>
    <dgm:cxn modelId="{52F6A524-B828-4C6F-9A1B-2F3631FF013B}" type="presOf" srcId="{903BAAF6-0F9B-4D40-ACE9-D87DC581FAFB}" destId="{6806C4FD-CE88-4B1D-B49E-85CCE5E6014F}" srcOrd="0" destOrd="0" presId="urn:microsoft.com/office/officeart/2005/8/layout/pList2#1"/>
    <dgm:cxn modelId="{E8D36354-8413-4811-B320-98DB0C228ADF}" type="presOf" srcId="{04EF1106-5C91-4868-97CD-31D1D9FE053C}" destId="{03AE89CB-7A0C-4A9B-8F4E-789F1CF54843}" srcOrd="0" destOrd="0" presId="urn:microsoft.com/office/officeart/2005/8/layout/pList2#1"/>
    <dgm:cxn modelId="{50A24B0B-30AC-4321-9A06-AA522F2D4F28}" srcId="{C96A5902-48A0-4213-A7C2-BC04A596BFBF}" destId="{3AC1A2CA-7078-4DDB-847D-8F8B260FABA6}" srcOrd="3" destOrd="0" parTransId="{F01FBF9A-71D1-45DA-A472-141642802122}" sibTransId="{1199ACA6-98E2-4635-9237-BBA715FFF84E}"/>
    <dgm:cxn modelId="{A4297578-29CA-450C-997E-CE7D02EA2ED1}" type="presParOf" srcId="{E2FD80F4-4185-40B2-9E9D-EF14A2627DB4}" destId="{529A169B-6CDB-4CC4-93DC-D306E4949839}" srcOrd="0" destOrd="0" presId="urn:microsoft.com/office/officeart/2005/8/layout/pList2#1"/>
    <dgm:cxn modelId="{AEC9D21F-0B22-4DB5-A0A7-7C997551D6B2}" type="presParOf" srcId="{E2FD80F4-4185-40B2-9E9D-EF14A2627DB4}" destId="{57711F7D-1A30-480E-99A9-94286A2DA0D1}" srcOrd="1" destOrd="0" presId="urn:microsoft.com/office/officeart/2005/8/layout/pList2#1"/>
    <dgm:cxn modelId="{8D5E68F2-C1CC-49A9-81EC-63DFE64DAF4F}" type="presParOf" srcId="{57711F7D-1A30-480E-99A9-94286A2DA0D1}" destId="{5BCA0DB0-81BC-4C07-9A9D-730C0BA83CF9}" srcOrd="0" destOrd="0" presId="urn:microsoft.com/office/officeart/2005/8/layout/pList2#1"/>
    <dgm:cxn modelId="{6A6C20ED-8AD4-4CB7-9601-27DAD4C10D16}" type="presParOf" srcId="{5BCA0DB0-81BC-4C07-9A9D-730C0BA83CF9}" destId="{0F424D41-3A69-453F-A948-3B090C768A4F}" srcOrd="0" destOrd="0" presId="urn:microsoft.com/office/officeart/2005/8/layout/pList2#1"/>
    <dgm:cxn modelId="{7D34A157-F774-4CA4-90B5-94157C8CEEE9}" type="presParOf" srcId="{5BCA0DB0-81BC-4C07-9A9D-730C0BA83CF9}" destId="{AF0D6B78-F96A-4FD6-B1BB-8B3C95997D29}" srcOrd="1" destOrd="0" presId="urn:microsoft.com/office/officeart/2005/8/layout/pList2#1"/>
    <dgm:cxn modelId="{2B8F599C-5244-4A20-99EF-247F87A40EFA}" type="presParOf" srcId="{5BCA0DB0-81BC-4C07-9A9D-730C0BA83CF9}" destId="{B108F0CE-28B6-4B7D-ABBF-218019B2EEA3}" srcOrd="2" destOrd="0" presId="urn:microsoft.com/office/officeart/2005/8/layout/pList2#1"/>
    <dgm:cxn modelId="{6EA9953B-7AB7-419A-AAD4-9E1530F8A998}" type="presParOf" srcId="{57711F7D-1A30-480E-99A9-94286A2DA0D1}" destId="{6806C4FD-CE88-4B1D-B49E-85CCE5E6014F}" srcOrd="1" destOrd="0" presId="urn:microsoft.com/office/officeart/2005/8/layout/pList2#1"/>
    <dgm:cxn modelId="{F9D55578-CBED-4A5D-AF18-639771338E19}" type="presParOf" srcId="{57711F7D-1A30-480E-99A9-94286A2DA0D1}" destId="{1835AED0-3AC7-4BF4-829F-E9DAD1E44BE8}" srcOrd="2" destOrd="0" presId="urn:microsoft.com/office/officeart/2005/8/layout/pList2#1"/>
    <dgm:cxn modelId="{AC243746-30F3-4A9B-8F1E-CC20BB3DD926}" type="presParOf" srcId="{1835AED0-3AC7-4BF4-829F-E9DAD1E44BE8}" destId="{03AE89CB-7A0C-4A9B-8F4E-789F1CF54843}" srcOrd="0" destOrd="0" presId="urn:microsoft.com/office/officeart/2005/8/layout/pList2#1"/>
    <dgm:cxn modelId="{E7E16943-AE42-41AC-BB38-DCD338868F1D}" type="presParOf" srcId="{1835AED0-3AC7-4BF4-829F-E9DAD1E44BE8}" destId="{D7120B23-B27A-426A-9B87-1D162D7AC3B0}" srcOrd="1" destOrd="0" presId="urn:microsoft.com/office/officeart/2005/8/layout/pList2#1"/>
    <dgm:cxn modelId="{91866478-6FC0-421D-8ADD-6135C256CC6E}" type="presParOf" srcId="{1835AED0-3AC7-4BF4-829F-E9DAD1E44BE8}" destId="{C0ABDA25-0E06-4D9A-96B3-B0AB408BB334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66B77A-AC17-4686-9B05-AB19A5FA60F8}" type="doc">
      <dgm:prSet loTypeId="urn:microsoft.com/office/officeart/2005/8/layout/pList2#2" loCatId="list" qsTypeId="urn:microsoft.com/office/officeart/2005/8/quickstyle/simple1" qsCatId="simple" csTypeId="urn:microsoft.com/office/officeart/2005/8/colors/accent1_2" csCatId="accent1" phldr="1"/>
      <dgm:spPr/>
    </dgm:pt>
    <dgm:pt modelId="{983FE283-1539-4111-A26B-EBDAC0C3D3F4}">
      <dgm:prSet phldrT="[Text]" custT="1"/>
      <dgm:spPr/>
      <dgm:t>
        <a:bodyPr/>
        <a:lstStyle/>
        <a:p>
          <a:endParaRPr lang="en-GB" sz="2000" b="1" dirty="0" smtClean="0"/>
        </a:p>
        <a:p>
          <a:r>
            <a:rPr lang="en-GB" sz="2000" b="0" dirty="0" smtClean="0"/>
            <a:t>All parameters maintained and excellent</a:t>
          </a:r>
          <a:endParaRPr lang="en-GB" sz="2000" b="0" dirty="0"/>
        </a:p>
      </dgm:t>
    </dgm:pt>
    <dgm:pt modelId="{57B1FB12-2A02-4581-932E-C18C72A333DD}" type="parTrans" cxnId="{D29D496D-21B9-45C8-8D2A-DCCB04355573}">
      <dgm:prSet/>
      <dgm:spPr/>
      <dgm:t>
        <a:bodyPr/>
        <a:lstStyle/>
        <a:p>
          <a:endParaRPr lang="en-GB"/>
        </a:p>
      </dgm:t>
    </dgm:pt>
    <dgm:pt modelId="{7A6D860F-08E6-418B-BB1C-F989EAE8D640}" type="sibTrans" cxnId="{D29D496D-21B9-45C8-8D2A-DCCB04355573}">
      <dgm:prSet/>
      <dgm:spPr/>
      <dgm:t>
        <a:bodyPr/>
        <a:lstStyle/>
        <a:p>
          <a:endParaRPr lang="en-GB"/>
        </a:p>
      </dgm:t>
    </dgm:pt>
    <dgm:pt modelId="{68155722-8B31-41F0-A891-32F19FD24B6B}" type="pres">
      <dgm:prSet presAssocID="{0266B77A-AC17-4686-9B05-AB19A5FA60F8}" presName="Name0" presStyleCnt="0">
        <dgm:presLayoutVars>
          <dgm:dir/>
          <dgm:resizeHandles val="exact"/>
        </dgm:presLayoutVars>
      </dgm:prSet>
      <dgm:spPr/>
    </dgm:pt>
    <dgm:pt modelId="{135DD44B-1249-42B5-BF5A-F078FD5BE185}" type="pres">
      <dgm:prSet presAssocID="{0266B77A-AC17-4686-9B05-AB19A5FA60F8}" presName="bkgdShp" presStyleLbl="alignAccFollowNode1" presStyleIdx="0" presStyleCnt="1"/>
      <dgm:spPr/>
    </dgm:pt>
    <dgm:pt modelId="{850C6849-01E1-4BC9-B2CF-2BCD1266A51B}" type="pres">
      <dgm:prSet presAssocID="{0266B77A-AC17-4686-9B05-AB19A5FA60F8}" presName="linComp" presStyleCnt="0"/>
      <dgm:spPr/>
    </dgm:pt>
    <dgm:pt modelId="{046AEE15-A45C-4A7C-8E10-8C2B5C125B9E}" type="pres">
      <dgm:prSet presAssocID="{983FE283-1539-4111-A26B-EBDAC0C3D3F4}" presName="compNode" presStyleCnt="0"/>
      <dgm:spPr/>
    </dgm:pt>
    <dgm:pt modelId="{FA4A5340-53A5-4287-9A86-01B562B0418F}" type="pres">
      <dgm:prSet presAssocID="{983FE283-1539-4111-A26B-EBDAC0C3D3F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71FF9F-3A38-41EE-8476-E384BF579E01}" type="pres">
      <dgm:prSet presAssocID="{983FE283-1539-4111-A26B-EBDAC0C3D3F4}" presName="invisiNode" presStyleLbl="node1" presStyleIdx="0" presStyleCnt="1"/>
      <dgm:spPr/>
    </dgm:pt>
    <dgm:pt modelId="{EA14BFEC-731F-4AA5-8EAB-E1391F6E708F}" type="pres">
      <dgm:prSet presAssocID="{983FE283-1539-4111-A26B-EBDAC0C3D3F4}" presName="imagNode" presStyleLbl="fgImgPlace1" presStyleIdx="0" presStyleCnt="1"/>
      <dgm:spPr/>
    </dgm:pt>
  </dgm:ptLst>
  <dgm:cxnLst>
    <dgm:cxn modelId="{D29D496D-21B9-45C8-8D2A-DCCB04355573}" srcId="{0266B77A-AC17-4686-9B05-AB19A5FA60F8}" destId="{983FE283-1539-4111-A26B-EBDAC0C3D3F4}" srcOrd="0" destOrd="0" parTransId="{57B1FB12-2A02-4581-932E-C18C72A333DD}" sibTransId="{7A6D860F-08E6-418B-BB1C-F989EAE8D640}"/>
    <dgm:cxn modelId="{3597578A-9FD8-4A9A-B539-93239684F082}" type="presOf" srcId="{983FE283-1539-4111-A26B-EBDAC0C3D3F4}" destId="{FA4A5340-53A5-4287-9A86-01B562B0418F}" srcOrd="0" destOrd="0" presId="urn:microsoft.com/office/officeart/2005/8/layout/pList2#2"/>
    <dgm:cxn modelId="{88E78A3F-B728-47EA-A4DF-321E4752F538}" type="presOf" srcId="{0266B77A-AC17-4686-9B05-AB19A5FA60F8}" destId="{68155722-8B31-41F0-A891-32F19FD24B6B}" srcOrd="0" destOrd="0" presId="urn:microsoft.com/office/officeart/2005/8/layout/pList2#2"/>
    <dgm:cxn modelId="{7DF58974-E9E5-4D76-A41D-34E16D3F637B}" type="presParOf" srcId="{68155722-8B31-41F0-A891-32F19FD24B6B}" destId="{135DD44B-1249-42B5-BF5A-F078FD5BE185}" srcOrd="0" destOrd="0" presId="urn:microsoft.com/office/officeart/2005/8/layout/pList2#2"/>
    <dgm:cxn modelId="{7A7754DD-62DF-4BA8-9FE4-954A932580C1}" type="presParOf" srcId="{68155722-8B31-41F0-A891-32F19FD24B6B}" destId="{850C6849-01E1-4BC9-B2CF-2BCD1266A51B}" srcOrd="1" destOrd="0" presId="urn:microsoft.com/office/officeart/2005/8/layout/pList2#2"/>
    <dgm:cxn modelId="{76E38316-2788-4D25-A5D1-39609BAB4D81}" type="presParOf" srcId="{850C6849-01E1-4BC9-B2CF-2BCD1266A51B}" destId="{046AEE15-A45C-4A7C-8E10-8C2B5C125B9E}" srcOrd="0" destOrd="0" presId="urn:microsoft.com/office/officeart/2005/8/layout/pList2#2"/>
    <dgm:cxn modelId="{2B007A04-1DA2-49EE-9CFD-77959CCAAAC0}" type="presParOf" srcId="{046AEE15-A45C-4A7C-8E10-8C2B5C125B9E}" destId="{FA4A5340-53A5-4287-9A86-01B562B0418F}" srcOrd="0" destOrd="0" presId="urn:microsoft.com/office/officeart/2005/8/layout/pList2#2"/>
    <dgm:cxn modelId="{1E7AF68D-0B64-43A8-95C9-F0B693D31739}" type="presParOf" srcId="{046AEE15-A45C-4A7C-8E10-8C2B5C125B9E}" destId="{4871FF9F-3A38-41EE-8476-E384BF579E01}" srcOrd="1" destOrd="0" presId="urn:microsoft.com/office/officeart/2005/8/layout/pList2#2"/>
    <dgm:cxn modelId="{A6BA6188-8304-473E-9E87-776EE51F3AA7}" type="presParOf" srcId="{046AEE15-A45C-4A7C-8E10-8C2B5C125B9E}" destId="{EA14BFEC-731F-4AA5-8EAB-E1391F6E708F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A128D4-8434-4C54-B3A9-89AEA8D6A3EF}" type="doc">
      <dgm:prSet loTypeId="urn:microsoft.com/office/officeart/2005/8/layout/pList2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3A631CB-79A3-44F8-82BC-15106AC59E77}">
      <dgm:prSet phldrT="[Text]" custT="1"/>
      <dgm:spPr/>
      <dgm:t>
        <a:bodyPr/>
        <a:lstStyle/>
        <a:p>
          <a:r>
            <a:rPr lang="en-GB" sz="1400" dirty="0" smtClean="0"/>
            <a:t>Clarity of the points included in validation deferral letter</a:t>
          </a:r>
          <a:endParaRPr lang="en-GB" sz="1400" dirty="0"/>
        </a:p>
      </dgm:t>
    </dgm:pt>
    <dgm:pt modelId="{DE0484D9-AA5E-45B6-AAC1-8A51C1C96D92}" type="parTrans" cxnId="{09D5BC45-BB38-44AF-B547-94DCCCCB4A6D}">
      <dgm:prSet/>
      <dgm:spPr/>
      <dgm:t>
        <a:bodyPr/>
        <a:lstStyle/>
        <a:p>
          <a:endParaRPr lang="en-GB"/>
        </a:p>
      </dgm:t>
    </dgm:pt>
    <dgm:pt modelId="{DCF06F8D-40A5-4A34-B360-E1440859F084}" type="sibTrans" cxnId="{09D5BC45-BB38-44AF-B547-94DCCCCB4A6D}">
      <dgm:prSet/>
      <dgm:spPr/>
      <dgm:t>
        <a:bodyPr/>
        <a:lstStyle/>
        <a:p>
          <a:endParaRPr lang="en-GB"/>
        </a:p>
      </dgm:t>
    </dgm:pt>
    <dgm:pt modelId="{6D4E5001-4213-4D85-A33A-24F3CA99E6EC}">
      <dgm:prSet phldrT="[Text]" custT="1"/>
      <dgm:spPr/>
      <dgm:t>
        <a:bodyPr/>
        <a:lstStyle/>
        <a:p>
          <a:r>
            <a:rPr lang="en-GB" sz="1400" dirty="0" smtClean="0"/>
            <a:t>Speed of response to enquiries</a:t>
          </a:r>
          <a:endParaRPr lang="en-GB" sz="1400" dirty="0"/>
        </a:p>
      </dgm:t>
    </dgm:pt>
    <dgm:pt modelId="{C83711B6-35BE-43E1-8AF7-FE17CF6D4052}" type="parTrans" cxnId="{A73D1477-6FCC-4FA8-B21F-0EDEEF1BFDE6}">
      <dgm:prSet/>
      <dgm:spPr/>
      <dgm:t>
        <a:bodyPr/>
        <a:lstStyle/>
        <a:p>
          <a:endParaRPr lang="en-GB"/>
        </a:p>
      </dgm:t>
    </dgm:pt>
    <dgm:pt modelId="{67B9C0A7-F98E-4C79-A64E-F78A9912D818}" type="sibTrans" cxnId="{A73D1477-6FCC-4FA8-B21F-0EDEEF1BFDE6}">
      <dgm:prSet/>
      <dgm:spPr/>
      <dgm:t>
        <a:bodyPr/>
        <a:lstStyle/>
        <a:p>
          <a:endParaRPr lang="en-GB"/>
        </a:p>
      </dgm:t>
    </dgm:pt>
    <dgm:pt modelId="{F7299923-C321-44EE-91A4-3B4F5648B5B7}">
      <dgm:prSet phldrT="[Text]" custT="1"/>
      <dgm:spPr/>
      <dgm:t>
        <a:bodyPr/>
        <a:lstStyle/>
        <a:p>
          <a:r>
            <a:rPr lang="en-GB" sz="1400" dirty="0" smtClean="0"/>
            <a:t>Helpfulness of staff	</a:t>
          </a:r>
          <a:endParaRPr lang="en-GB" sz="1400" dirty="0"/>
        </a:p>
      </dgm:t>
    </dgm:pt>
    <dgm:pt modelId="{D6B9A521-31AC-46D6-9926-E1B8CDCE2DBD}" type="parTrans" cxnId="{EB641D8F-830D-421F-B17A-D4B74A53B7C8}">
      <dgm:prSet/>
      <dgm:spPr/>
      <dgm:t>
        <a:bodyPr/>
        <a:lstStyle/>
        <a:p>
          <a:endParaRPr lang="en-GB"/>
        </a:p>
      </dgm:t>
    </dgm:pt>
    <dgm:pt modelId="{CD2642C0-7834-4FBB-9FE5-C538C4F2455D}" type="sibTrans" cxnId="{EB641D8F-830D-421F-B17A-D4B74A53B7C8}">
      <dgm:prSet/>
      <dgm:spPr/>
      <dgm:t>
        <a:bodyPr/>
        <a:lstStyle/>
        <a:p>
          <a:endParaRPr lang="en-GB"/>
        </a:p>
      </dgm:t>
    </dgm:pt>
    <dgm:pt modelId="{370180B3-873F-4397-8BCC-642799515B6C}">
      <dgm:prSet phldrT="[Text]" custT="1"/>
      <dgm:spPr/>
      <dgm:t>
        <a:bodyPr/>
        <a:lstStyle/>
        <a:p>
          <a:r>
            <a:rPr lang="en-GB" sz="1400" dirty="0" smtClean="0"/>
            <a:t>Knowledge of staff responding to enquiries</a:t>
          </a:r>
          <a:endParaRPr lang="en-GB" sz="1400" dirty="0"/>
        </a:p>
      </dgm:t>
    </dgm:pt>
    <dgm:pt modelId="{28FF5334-41D8-4081-9A80-C52B5FD5CA6A}" type="parTrans" cxnId="{7F7A5782-E66F-4B7F-AEF0-01C4D9BF3F3E}">
      <dgm:prSet/>
      <dgm:spPr/>
      <dgm:t>
        <a:bodyPr/>
        <a:lstStyle/>
        <a:p>
          <a:endParaRPr lang="en-GB"/>
        </a:p>
      </dgm:t>
    </dgm:pt>
    <dgm:pt modelId="{76C12CBC-D3FC-449B-95EC-1E3BEE7546A2}" type="sibTrans" cxnId="{7F7A5782-E66F-4B7F-AEF0-01C4D9BF3F3E}">
      <dgm:prSet/>
      <dgm:spPr/>
      <dgm:t>
        <a:bodyPr/>
        <a:lstStyle/>
        <a:p>
          <a:endParaRPr lang="en-GB"/>
        </a:p>
      </dgm:t>
    </dgm:pt>
    <dgm:pt modelId="{582D186C-84A2-4E6B-B792-B4C3868A1BE6}">
      <dgm:prSet phldrT="[Text]" custT="1"/>
      <dgm:spPr/>
      <dgm:t>
        <a:bodyPr/>
        <a:lstStyle/>
        <a:p>
          <a:r>
            <a:rPr lang="en-GB" sz="1400" dirty="0" smtClean="0"/>
            <a:t>Approachability of staff</a:t>
          </a:r>
          <a:endParaRPr lang="en-GB" sz="1600" dirty="0"/>
        </a:p>
      </dgm:t>
    </dgm:pt>
    <dgm:pt modelId="{F3673F01-8F98-4983-87F9-679BF4A79F6A}" type="parTrans" cxnId="{4C4479A8-3835-4E3C-82E1-8C74BB124A7E}">
      <dgm:prSet/>
      <dgm:spPr/>
      <dgm:t>
        <a:bodyPr/>
        <a:lstStyle/>
        <a:p>
          <a:endParaRPr lang="en-GB"/>
        </a:p>
      </dgm:t>
    </dgm:pt>
    <dgm:pt modelId="{BC79A51F-C071-4072-8572-107D1AC746A6}" type="sibTrans" cxnId="{4C4479A8-3835-4E3C-82E1-8C74BB124A7E}">
      <dgm:prSet/>
      <dgm:spPr/>
      <dgm:t>
        <a:bodyPr/>
        <a:lstStyle/>
        <a:p>
          <a:endParaRPr lang="en-GB"/>
        </a:p>
      </dgm:t>
    </dgm:pt>
    <dgm:pt modelId="{351050B6-F885-4B3F-979A-8705355CFE52}">
      <dgm:prSet phldrT="[Text]" custT="1"/>
      <dgm:spPr/>
      <dgm:t>
        <a:bodyPr/>
        <a:lstStyle/>
        <a:p>
          <a:r>
            <a:rPr lang="en-GB" sz="1400" dirty="0" smtClean="0"/>
            <a:t>Usefulness of advice</a:t>
          </a:r>
          <a:endParaRPr lang="en-GB" sz="1400" dirty="0"/>
        </a:p>
      </dgm:t>
    </dgm:pt>
    <dgm:pt modelId="{D7D69C42-6E62-4A8E-95F3-50B477F5B06E}" type="parTrans" cxnId="{1784FC9E-44F2-4C48-BA74-DB56C2C18A99}">
      <dgm:prSet/>
      <dgm:spPr/>
      <dgm:t>
        <a:bodyPr/>
        <a:lstStyle/>
        <a:p>
          <a:endParaRPr lang="en-GB"/>
        </a:p>
      </dgm:t>
    </dgm:pt>
    <dgm:pt modelId="{6A21945E-7ECE-49B4-A798-267B097F719B}" type="sibTrans" cxnId="{1784FC9E-44F2-4C48-BA74-DB56C2C18A99}">
      <dgm:prSet/>
      <dgm:spPr/>
      <dgm:t>
        <a:bodyPr/>
        <a:lstStyle/>
        <a:p>
          <a:endParaRPr lang="en-GB"/>
        </a:p>
      </dgm:t>
    </dgm:pt>
    <dgm:pt modelId="{BC2E32AF-0803-4AF8-A13F-4619C256F0A7}">
      <dgm:prSet phldrT="[Text]" custT="1"/>
      <dgm:spPr/>
      <dgm:t>
        <a:bodyPr/>
        <a:lstStyle/>
        <a:p>
          <a:r>
            <a:rPr lang="en-GB" sz="1400" dirty="0" smtClean="0"/>
            <a:t>Overall level of service</a:t>
          </a:r>
        </a:p>
      </dgm:t>
    </dgm:pt>
    <dgm:pt modelId="{DF20B96E-8CAA-462B-B776-72D9E3FE1373}" type="parTrans" cxnId="{F4C05AFF-E33C-41FA-A0B7-54EB69B01442}">
      <dgm:prSet/>
      <dgm:spPr/>
      <dgm:t>
        <a:bodyPr/>
        <a:lstStyle/>
        <a:p>
          <a:endParaRPr lang="en-GB"/>
        </a:p>
      </dgm:t>
    </dgm:pt>
    <dgm:pt modelId="{73B1A2CC-74C1-4EF7-9CD0-E7D32E61A7F7}" type="sibTrans" cxnId="{F4C05AFF-E33C-41FA-A0B7-54EB69B01442}">
      <dgm:prSet/>
      <dgm:spPr/>
      <dgm:t>
        <a:bodyPr/>
        <a:lstStyle/>
        <a:p>
          <a:endParaRPr lang="en-GB"/>
        </a:p>
      </dgm:t>
    </dgm:pt>
    <dgm:pt modelId="{246364B8-CFD7-4E0F-93E5-A92DB194631F}">
      <dgm:prSet phldrT="[Text]" custT="1"/>
      <dgm:spPr/>
      <dgm:t>
        <a:bodyPr/>
        <a:lstStyle/>
        <a:p>
          <a:r>
            <a:rPr lang="en-GB" sz="1600" dirty="0" smtClean="0"/>
            <a:t>Ease of identifying the correct person to speak to in this area</a:t>
          </a:r>
        </a:p>
      </dgm:t>
    </dgm:pt>
    <dgm:pt modelId="{79D27DCB-D65D-4213-8F3A-605A670CDEFF}" type="parTrans" cxnId="{7F6DE138-3DD1-4AC8-A4BD-15368537FCE0}">
      <dgm:prSet/>
      <dgm:spPr/>
      <dgm:t>
        <a:bodyPr/>
        <a:lstStyle/>
        <a:p>
          <a:endParaRPr lang="en-GB"/>
        </a:p>
      </dgm:t>
    </dgm:pt>
    <dgm:pt modelId="{1A67EFD0-99AB-444A-88F8-19E5AE0EA85E}" type="sibTrans" cxnId="{7F6DE138-3DD1-4AC8-A4BD-15368537FCE0}">
      <dgm:prSet/>
      <dgm:spPr/>
      <dgm:t>
        <a:bodyPr/>
        <a:lstStyle/>
        <a:p>
          <a:endParaRPr lang="en-GB"/>
        </a:p>
      </dgm:t>
    </dgm:pt>
    <dgm:pt modelId="{90F832F6-6071-44A9-A0CD-36203FF494FE}">
      <dgm:prSet phldrT="[Text]" custT="1"/>
      <dgm:spPr/>
      <dgm:t>
        <a:bodyPr/>
        <a:lstStyle/>
        <a:p>
          <a:endParaRPr lang="en-GB" sz="1600" dirty="0" smtClean="0"/>
        </a:p>
      </dgm:t>
    </dgm:pt>
    <dgm:pt modelId="{4CF60A54-3DC9-4337-A773-67BE45D5ABF6}" type="parTrans" cxnId="{32900A90-94F2-412A-9992-77BC8A49997B}">
      <dgm:prSet/>
      <dgm:spPr/>
      <dgm:t>
        <a:bodyPr/>
        <a:lstStyle/>
        <a:p>
          <a:endParaRPr lang="en-GB"/>
        </a:p>
      </dgm:t>
    </dgm:pt>
    <dgm:pt modelId="{DCBDF047-6F7B-444D-99B6-69535577B5E7}" type="sibTrans" cxnId="{32900A90-94F2-412A-9992-77BC8A49997B}">
      <dgm:prSet/>
      <dgm:spPr/>
      <dgm:t>
        <a:bodyPr/>
        <a:lstStyle/>
        <a:p>
          <a:endParaRPr lang="en-GB"/>
        </a:p>
      </dgm:t>
    </dgm:pt>
    <dgm:pt modelId="{E2FD80F4-4185-40B2-9E9D-EF14A2627DB4}" type="pres">
      <dgm:prSet presAssocID="{D5A128D4-8434-4C54-B3A9-89AEA8D6A3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29A169B-6CDB-4CC4-93DC-D306E4949839}" type="pres">
      <dgm:prSet presAssocID="{D5A128D4-8434-4C54-B3A9-89AEA8D6A3EF}" presName="bkgdShp" presStyleLbl="alignAccFollowNode1" presStyleIdx="0" presStyleCnt="1"/>
      <dgm:spPr/>
    </dgm:pt>
    <dgm:pt modelId="{57711F7D-1A30-480E-99A9-94286A2DA0D1}" type="pres">
      <dgm:prSet presAssocID="{D5A128D4-8434-4C54-B3A9-89AEA8D6A3EF}" presName="linComp" presStyleCnt="0"/>
      <dgm:spPr/>
    </dgm:pt>
    <dgm:pt modelId="{C30733A8-2BB5-4DE6-BFAC-DF50F8695912}" type="pres">
      <dgm:prSet presAssocID="{582D186C-84A2-4E6B-B792-B4C3868A1BE6}" presName="compNode" presStyleCnt="0"/>
      <dgm:spPr/>
    </dgm:pt>
    <dgm:pt modelId="{58D203D1-4560-4840-AD3A-C4DA4D763481}" type="pres">
      <dgm:prSet presAssocID="{582D186C-84A2-4E6B-B792-B4C3868A1BE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8979B2-A5CC-47FC-981B-AACB5AE185AF}" type="pres">
      <dgm:prSet presAssocID="{582D186C-84A2-4E6B-B792-B4C3868A1BE6}" presName="invisiNode" presStyleLbl="node1" presStyleIdx="0" presStyleCnt="2"/>
      <dgm:spPr/>
    </dgm:pt>
    <dgm:pt modelId="{85BF64BF-DF48-4F6C-8B5C-609E8B44E6C2}" type="pres">
      <dgm:prSet presAssocID="{582D186C-84A2-4E6B-B792-B4C3868A1BE6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B90C9C1F-C6D7-4E1C-BF46-F84289260D76}" type="pres">
      <dgm:prSet presAssocID="{BC79A51F-C071-4072-8572-107D1AC746A6}" presName="sibTrans" presStyleLbl="sibTrans2D1" presStyleIdx="0" presStyleCnt="0"/>
      <dgm:spPr/>
      <dgm:t>
        <a:bodyPr/>
        <a:lstStyle/>
        <a:p>
          <a:endParaRPr lang="en-GB"/>
        </a:p>
      </dgm:t>
    </dgm:pt>
    <dgm:pt modelId="{CA4A4245-D964-4D93-9320-008509AC9E4D}" type="pres">
      <dgm:prSet presAssocID="{90F832F6-6071-44A9-A0CD-36203FF494FE}" presName="compNode" presStyleCnt="0"/>
      <dgm:spPr/>
    </dgm:pt>
    <dgm:pt modelId="{17310DF0-E57B-4BFA-8E22-13DD86F8E539}" type="pres">
      <dgm:prSet presAssocID="{90F832F6-6071-44A9-A0CD-36203FF494F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6C99C1-E408-42BA-8626-CFC3ACBB142F}" type="pres">
      <dgm:prSet presAssocID="{90F832F6-6071-44A9-A0CD-36203FF494FE}" presName="invisiNode" presStyleLbl="node1" presStyleIdx="1" presStyleCnt="2"/>
      <dgm:spPr/>
    </dgm:pt>
    <dgm:pt modelId="{96069A9D-48FD-400F-B35A-ED49B148E01C}" type="pres">
      <dgm:prSet presAssocID="{90F832F6-6071-44A9-A0CD-36203FF494FE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09D5BC45-BB38-44AF-B547-94DCCCCB4A6D}" srcId="{582D186C-84A2-4E6B-B792-B4C3868A1BE6}" destId="{13A631CB-79A3-44F8-82BC-15106AC59E77}" srcOrd="2" destOrd="0" parTransId="{DE0484D9-AA5E-45B6-AAC1-8A51C1C96D92}" sibTransId="{DCF06F8D-40A5-4A34-B360-E1440859F084}"/>
    <dgm:cxn modelId="{ED3050E6-A428-44BB-A91A-A34528BEBB2F}" type="presOf" srcId="{BC2E32AF-0803-4AF8-A13F-4619C256F0A7}" destId="{58D203D1-4560-4840-AD3A-C4DA4D763481}" srcOrd="0" destOrd="6" presId="urn:microsoft.com/office/officeart/2005/8/layout/pList2#3"/>
    <dgm:cxn modelId="{43400C84-2E6B-40B3-91E1-5D4D5C970EAD}" type="presOf" srcId="{6D4E5001-4213-4D85-A33A-24F3CA99E6EC}" destId="{58D203D1-4560-4840-AD3A-C4DA4D763481}" srcOrd="0" destOrd="4" presId="urn:microsoft.com/office/officeart/2005/8/layout/pList2#3"/>
    <dgm:cxn modelId="{86A8FAAF-7A79-4AB5-9BE1-F9EE14608782}" type="presOf" srcId="{351050B6-F885-4B3F-979A-8705355CFE52}" destId="{58D203D1-4560-4840-AD3A-C4DA4D763481}" srcOrd="0" destOrd="5" presId="urn:microsoft.com/office/officeart/2005/8/layout/pList2#3"/>
    <dgm:cxn modelId="{03136447-7D6A-4AA8-B40F-E97A60529E70}" type="presOf" srcId="{D5A128D4-8434-4C54-B3A9-89AEA8D6A3EF}" destId="{E2FD80F4-4185-40B2-9E9D-EF14A2627DB4}" srcOrd="0" destOrd="0" presId="urn:microsoft.com/office/officeart/2005/8/layout/pList2#3"/>
    <dgm:cxn modelId="{F4C05AFF-E33C-41FA-A0B7-54EB69B01442}" srcId="{582D186C-84A2-4E6B-B792-B4C3868A1BE6}" destId="{BC2E32AF-0803-4AF8-A13F-4619C256F0A7}" srcOrd="5" destOrd="0" parTransId="{DF20B96E-8CAA-462B-B776-72D9E3FE1373}" sibTransId="{73B1A2CC-74C1-4EF7-9CD0-E7D32E61A7F7}"/>
    <dgm:cxn modelId="{A951E21E-A59D-4BFB-8CAA-F2D214A72232}" type="presOf" srcId="{BC79A51F-C071-4072-8572-107D1AC746A6}" destId="{B90C9C1F-C6D7-4E1C-BF46-F84289260D76}" srcOrd="0" destOrd="0" presId="urn:microsoft.com/office/officeart/2005/8/layout/pList2#3"/>
    <dgm:cxn modelId="{7F6DE138-3DD1-4AC8-A4BD-15368537FCE0}" srcId="{90F832F6-6071-44A9-A0CD-36203FF494FE}" destId="{246364B8-CFD7-4E0F-93E5-A92DB194631F}" srcOrd="0" destOrd="0" parTransId="{79D27DCB-D65D-4213-8F3A-605A670CDEFF}" sibTransId="{1A67EFD0-99AB-444A-88F8-19E5AE0EA85E}"/>
    <dgm:cxn modelId="{75E2A248-C004-4FE9-9D38-700D2F115F40}" type="presOf" srcId="{F7299923-C321-44EE-91A4-3B4F5648B5B7}" destId="{58D203D1-4560-4840-AD3A-C4DA4D763481}" srcOrd="0" destOrd="1" presId="urn:microsoft.com/office/officeart/2005/8/layout/pList2#3"/>
    <dgm:cxn modelId="{A73D1477-6FCC-4FA8-B21F-0EDEEF1BFDE6}" srcId="{582D186C-84A2-4E6B-B792-B4C3868A1BE6}" destId="{6D4E5001-4213-4D85-A33A-24F3CA99E6EC}" srcOrd="3" destOrd="0" parTransId="{C83711B6-35BE-43E1-8AF7-FE17CF6D4052}" sibTransId="{67B9C0A7-F98E-4C79-A64E-F78A9912D818}"/>
    <dgm:cxn modelId="{4C4479A8-3835-4E3C-82E1-8C74BB124A7E}" srcId="{D5A128D4-8434-4C54-B3A9-89AEA8D6A3EF}" destId="{582D186C-84A2-4E6B-B792-B4C3868A1BE6}" srcOrd="0" destOrd="0" parTransId="{F3673F01-8F98-4983-87F9-679BF4A79F6A}" sibTransId="{BC79A51F-C071-4072-8572-107D1AC746A6}"/>
    <dgm:cxn modelId="{203ABAA0-6F2D-4E5E-9D55-2E131BF8FD18}" type="presOf" srcId="{246364B8-CFD7-4E0F-93E5-A92DB194631F}" destId="{17310DF0-E57B-4BFA-8E22-13DD86F8E539}" srcOrd="0" destOrd="1" presId="urn:microsoft.com/office/officeart/2005/8/layout/pList2#3"/>
    <dgm:cxn modelId="{EB641D8F-830D-421F-B17A-D4B74A53B7C8}" srcId="{582D186C-84A2-4E6B-B792-B4C3868A1BE6}" destId="{F7299923-C321-44EE-91A4-3B4F5648B5B7}" srcOrd="0" destOrd="0" parTransId="{D6B9A521-31AC-46D6-9926-E1B8CDCE2DBD}" sibTransId="{CD2642C0-7834-4FBB-9FE5-C538C4F2455D}"/>
    <dgm:cxn modelId="{AD50DF1E-5FED-48A2-8610-FF5FBC75DEEF}" type="presOf" srcId="{90F832F6-6071-44A9-A0CD-36203FF494FE}" destId="{17310DF0-E57B-4BFA-8E22-13DD86F8E539}" srcOrd="0" destOrd="0" presId="urn:microsoft.com/office/officeart/2005/8/layout/pList2#3"/>
    <dgm:cxn modelId="{A3A6347D-5824-4271-93D1-C200E22FD35B}" type="presOf" srcId="{370180B3-873F-4397-8BCC-642799515B6C}" destId="{58D203D1-4560-4840-AD3A-C4DA4D763481}" srcOrd="0" destOrd="2" presId="urn:microsoft.com/office/officeart/2005/8/layout/pList2#3"/>
    <dgm:cxn modelId="{C1DC848B-2A66-4059-9FF4-BFE8B9CE6188}" type="presOf" srcId="{13A631CB-79A3-44F8-82BC-15106AC59E77}" destId="{58D203D1-4560-4840-AD3A-C4DA4D763481}" srcOrd="0" destOrd="3" presId="urn:microsoft.com/office/officeart/2005/8/layout/pList2#3"/>
    <dgm:cxn modelId="{7F7A5782-E66F-4B7F-AEF0-01C4D9BF3F3E}" srcId="{582D186C-84A2-4E6B-B792-B4C3868A1BE6}" destId="{370180B3-873F-4397-8BCC-642799515B6C}" srcOrd="1" destOrd="0" parTransId="{28FF5334-41D8-4081-9A80-C52B5FD5CA6A}" sibTransId="{76C12CBC-D3FC-449B-95EC-1E3BEE7546A2}"/>
    <dgm:cxn modelId="{9C1C1997-724D-4400-95D6-E9C98077EE12}" type="presOf" srcId="{582D186C-84A2-4E6B-B792-B4C3868A1BE6}" destId="{58D203D1-4560-4840-AD3A-C4DA4D763481}" srcOrd="0" destOrd="0" presId="urn:microsoft.com/office/officeart/2005/8/layout/pList2#3"/>
    <dgm:cxn modelId="{1784FC9E-44F2-4C48-BA74-DB56C2C18A99}" srcId="{582D186C-84A2-4E6B-B792-B4C3868A1BE6}" destId="{351050B6-F885-4B3F-979A-8705355CFE52}" srcOrd="4" destOrd="0" parTransId="{D7D69C42-6E62-4A8E-95F3-50B477F5B06E}" sibTransId="{6A21945E-7ECE-49B4-A798-267B097F719B}"/>
    <dgm:cxn modelId="{32900A90-94F2-412A-9992-77BC8A49997B}" srcId="{D5A128D4-8434-4C54-B3A9-89AEA8D6A3EF}" destId="{90F832F6-6071-44A9-A0CD-36203FF494FE}" srcOrd="1" destOrd="0" parTransId="{4CF60A54-3DC9-4337-A773-67BE45D5ABF6}" sibTransId="{DCBDF047-6F7B-444D-99B6-69535577B5E7}"/>
    <dgm:cxn modelId="{EEF2865C-AA94-455C-9F65-55C5DA26A8CC}" type="presParOf" srcId="{E2FD80F4-4185-40B2-9E9D-EF14A2627DB4}" destId="{529A169B-6CDB-4CC4-93DC-D306E4949839}" srcOrd="0" destOrd="0" presId="urn:microsoft.com/office/officeart/2005/8/layout/pList2#3"/>
    <dgm:cxn modelId="{F183D9A3-95BB-43A8-83EB-815A480070D7}" type="presParOf" srcId="{E2FD80F4-4185-40B2-9E9D-EF14A2627DB4}" destId="{57711F7D-1A30-480E-99A9-94286A2DA0D1}" srcOrd="1" destOrd="0" presId="urn:microsoft.com/office/officeart/2005/8/layout/pList2#3"/>
    <dgm:cxn modelId="{3CA1F9ED-6372-4F43-ABCE-FF8993BCB7C4}" type="presParOf" srcId="{57711F7D-1A30-480E-99A9-94286A2DA0D1}" destId="{C30733A8-2BB5-4DE6-BFAC-DF50F8695912}" srcOrd="0" destOrd="0" presId="urn:microsoft.com/office/officeart/2005/8/layout/pList2#3"/>
    <dgm:cxn modelId="{3EDC6CF3-5B9C-400B-87AE-755368AF3908}" type="presParOf" srcId="{C30733A8-2BB5-4DE6-BFAC-DF50F8695912}" destId="{58D203D1-4560-4840-AD3A-C4DA4D763481}" srcOrd="0" destOrd="0" presId="urn:microsoft.com/office/officeart/2005/8/layout/pList2#3"/>
    <dgm:cxn modelId="{FED874E4-8BFF-4EE0-A2B3-A1AD98AC5C96}" type="presParOf" srcId="{C30733A8-2BB5-4DE6-BFAC-DF50F8695912}" destId="{998979B2-A5CC-47FC-981B-AACB5AE185AF}" srcOrd="1" destOrd="0" presId="urn:microsoft.com/office/officeart/2005/8/layout/pList2#3"/>
    <dgm:cxn modelId="{5639BD5A-B0F8-4826-91CF-F965CD31857F}" type="presParOf" srcId="{C30733A8-2BB5-4DE6-BFAC-DF50F8695912}" destId="{85BF64BF-DF48-4F6C-8B5C-609E8B44E6C2}" srcOrd="2" destOrd="0" presId="urn:microsoft.com/office/officeart/2005/8/layout/pList2#3"/>
    <dgm:cxn modelId="{85C687FE-BFA0-4F4D-9672-77E6A6DC44F7}" type="presParOf" srcId="{57711F7D-1A30-480E-99A9-94286A2DA0D1}" destId="{B90C9C1F-C6D7-4E1C-BF46-F84289260D76}" srcOrd="1" destOrd="0" presId="urn:microsoft.com/office/officeart/2005/8/layout/pList2#3"/>
    <dgm:cxn modelId="{A83702BF-000F-4467-99EE-B99F192DE9BD}" type="presParOf" srcId="{57711F7D-1A30-480E-99A9-94286A2DA0D1}" destId="{CA4A4245-D964-4D93-9320-008509AC9E4D}" srcOrd="2" destOrd="0" presId="urn:microsoft.com/office/officeart/2005/8/layout/pList2#3"/>
    <dgm:cxn modelId="{88D44E03-9E16-4EB9-A84B-AF500188F92B}" type="presParOf" srcId="{CA4A4245-D964-4D93-9320-008509AC9E4D}" destId="{17310DF0-E57B-4BFA-8E22-13DD86F8E539}" srcOrd="0" destOrd="0" presId="urn:microsoft.com/office/officeart/2005/8/layout/pList2#3"/>
    <dgm:cxn modelId="{A92CA296-D59E-410A-840A-3D6C2F4D512A}" type="presParOf" srcId="{CA4A4245-D964-4D93-9320-008509AC9E4D}" destId="{3F6C99C1-E408-42BA-8626-CFC3ACBB142F}" srcOrd="1" destOrd="0" presId="urn:microsoft.com/office/officeart/2005/8/layout/pList2#3"/>
    <dgm:cxn modelId="{25515C14-4E45-4027-8042-190E044F2901}" type="presParOf" srcId="{CA4A4245-D964-4D93-9320-008509AC9E4D}" destId="{96069A9D-48FD-400F-B35A-ED49B148E01C}" srcOrd="2" destOrd="0" presId="urn:microsoft.com/office/officeart/2005/8/layout/pList2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66B77A-AC17-4686-9B05-AB19A5FA60F8}" type="doc">
      <dgm:prSet loTypeId="urn:microsoft.com/office/officeart/2005/8/layout/pList2#4" loCatId="list" qsTypeId="urn:microsoft.com/office/officeart/2005/8/quickstyle/simple1" qsCatId="simple" csTypeId="urn:microsoft.com/office/officeart/2005/8/colors/accent1_2" csCatId="accent1" phldr="1"/>
      <dgm:spPr/>
    </dgm:pt>
    <dgm:pt modelId="{900B3620-B406-4B51-8FD3-ECFC5ECB8E9F}">
      <dgm:prSet phldrT="[Text]" custT="1"/>
      <dgm:spPr/>
      <dgm:t>
        <a:bodyPr/>
        <a:lstStyle/>
        <a:p>
          <a:endParaRPr lang="en-GB" sz="1400" b="1" dirty="0" smtClean="0"/>
        </a:p>
        <a:p>
          <a:endParaRPr lang="en-GB" sz="1400" b="1" dirty="0" smtClean="0"/>
        </a:p>
        <a:p>
          <a:r>
            <a:rPr lang="en-GB" sz="1600" b="1" dirty="0" smtClean="0"/>
            <a:t>Speed of response to enquiries</a:t>
          </a:r>
          <a:endParaRPr lang="en-GB" sz="1600" b="1" dirty="0"/>
        </a:p>
      </dgm:t>
    </dgm:pt>
    <dgm:pt modelId="{00C8F517-62E2-46C0-BDB7-9C95C6738E76}" type="parTrans" cxnId="{0BA622B5-AD98-4A86-9956-C8A7EA399E20}">
      <dgm:prSet/>
      <dgm:spPr/>
      <dgm:t>
        <a:bodyPr/>
        <a:lstStyle/>
        <a:p>
          <a:endParaRPr lang="en-GB"/>
        </a:p>
      </dgm:t>
    </dgm:pt>
    <dgm:pt modelId="{6D54057E-3818-4CCD-9263-ADC5670225A8}" type="sibTrans" cxnId="{0BA622B5-AD98-4A86-9956-C8A7EA399E20}">
      <dgm:prSet/>
      <dgm:spPr/>
      <dgm:t>
        <a:bodyPr/>
        <a:lstStyle/>
        <a:p>
          <a:endParaRPr lang="en-GB"/>
        </a:p>
      </dgm:t>
    </dgm:pt>
    <dgm:pt modelId="{2118D1F4-D660-4A39-A16F-D075AE91B405}">
      <dgm:prSet phldrT="[Text]"/>
      <dgm:spPr/>
      <dgm:t>
        <a:bodyPr/>
        <a:lstStyle/>
        <a:p>
          <a:endParaRPr lang="en-GB" dirty="0"/>
        </a:p>
      </dgm:t>
    </dgm:pt>
    <dgm:pt modelId="{5E261923-0F79-4548-875C-C907CB2AA2B3}" type="parTrans" cxnId="{328D68FB-B808-4992-B7FB-8A22AD05D75F}">
      <dgm:prSet/>
      <dgm:spPr/>
      <dgm:t>
        <a:bodyPr/>
        <a:lstStyle/>
        <a:p>
          <a:endParaRPr lang="en-GB"/>
        </a:p>
      </dgm:t>
    </dgm:pt>
    <dgm:pt modelId="{47AEDEA6-2E5C-404D-B3CF-44472450807B}" type="sibTrans" cxnId="{328D68FB-B808-4992-B7FB-8A22AD05D75F}">
      <dgm:prSet/>
      <dgm:spPr/>
      <dgm:t>
        <a:bodyPr/>
        <a:lstStyle/>
        <a:p>
          <a:endParaRPr lang="en-GB"/>
        </a:p>
      </dgm:t>
    </dgm:pt>
    <dgm:pt modelId="{C34F9C9B-F538-4C80-8D4B-B36502FA47FC}">
      <dgm:prSet phldrT="[Text]" custT="1"/>
      <dgm:spPr/>
      <dgm:t>
        <a:bodyPr/>
        <a:lstStyle/>
        <a:p>
          <a:r>
            <a:rPr lang="en-GB" sz="1400" b="1" dirty="0" smtClean="0"/>
            <a:t>Approachability of staff</a:t>
          </a:r>
          <a:endParaRPr lang="en-GB" sz="1400" b="1" dirty="0"/>
        </a:p>
      </dgm:t>
    </dgm:pt>
    <dgm:pt modelId="{58A08F19-EBFC-46E5-91A0-8FF513A38CE5}" type="parTrans" cxnId="{65FA7350-4DA4-49A5-8936-3E8111F04FAF}">
      <dgm:prSet/>
      <dgm:spPr/>
      <dgm:t>
        <a:bodyPr/>
        <a:lstStyle/>
        <a:p>
          <a:endParaRPr lang="en-GB"/>
        </a:p>
      </dgm:t>
    </dgm:pt>
    <dgm:pt modelId="{87E5EFEF-EAC0-4FB9-AF28-D5D8CBFFD9D2}" type="sibTrans" cxnId="{65FA7350-4DA4-49A5-8936-3E8111F04FAF}">
      <dgm:prSet/>
      <dgm:spPr/>
      <dgm:t>
        <a:bodyPr/>
        <a:lstStyle/>
        <a:p>
          <a:endParaRPr lang="en-GB"/>
        </a:p>
      </dgm:t>
    </dgm:pt>
    <dgm:pt modelId="{AABF720E-FF6C-4C4B-BBD9-4985168CE597}">
      <dgm:prSet phldrT="[Text]" custT="1"/>
      <dgm:spPr/>
      <dgm:t>
        <a:bodyPr/>
        <a:lstStyle/>
        <a:p>
          <a:r>
            <a:rPr lang="en-GB" sz="1400" b="1" dirty="0" smtClean="0"/>
            <a:t>Helpfulness of staff	</a:t>
          </a:r>
          <a:endParaRPr lang="en-GB" sz="1400" b="1" dirty="0"/>
        </a:p>
      </dgm:t>
    </dgm:pt>
    <dgm:pt modelId="{9345CAED-C894-48EF-9CD1-2F715D42B1B9}" type="parTrans" cxnId="{BF72FA12-0B1A-45F0-A3F5-549A1F55F25F}">
      <dgm:prSet/>
      <dgm:spPr/>
      <dgm:t>
        <a:bodyPr/>
        <a:lstStyle/>
        <a:p>
          <a:endParaRPr lang="en-GB"/>
        </a:p>
      </dgm:t>
    </dgm:pt>
    <dgm:pt modelId="{1081E041-1121-4DBC-AA56-F878A0A6F2CE}" type="sibTrans" cxnId="{BF72FA12-0B1A-45F0-A3F5-549A1F55F25F}">
      <dgm:prSet/>
      <dgm:spPr/>
      <dgm:t>
        <a:bodyPr/>
        <a:lstStyle/>
        <a:p>
          <a:endParaRPr lang="en-GB"/>
        </a:p>
      </dgm:t>
    </dgm:pt>
    <dgm:pt modelId="{C77201AA-2186-4B0D-A335-D8D0EB25BEA6}">
      <dgm:prSet phldrT="[Text]" custT="1"/>
      <dgm:spPr/>
      <dgm:t>
        <a:bodyPr/>
        <a:lstStyle/>
        <a:p>
          <a:r>
            <a:rPr lang="en-GB" sz="1400" b="1" dirty="0" smtClean="0"/>
            <a:t>Knowledge of staff responding to enquiries</a:t>
          </a:r>
          <a:endParaRPr lang="en-GB" sz="1400" b="1" dirty="0"/>
        </a:p>
      </dgm:t>
    </dgm:pt>
    <dgm:pt modelId="{97542BAE-3367-4529-B97A-E7F475E28286}" type="parTrans" cxnId="{DFE82FFD-1B7C-416F-B29E-19402DCA4B88}">
      <dgm:prSet/>
      <dgm:spPr/>
      <dgm:t>
        <a:bodyPr/>
        <a:lstStyle/>
        <a:p>
          <a:endParaRPr lang="en-GB"/>
        </a:p>
      </dgm:t>
    </dgm:pt>
    <dgm:pt modelId="{35A89077-A04D-4E70-AB27-A4DF89312B7E}" type="sibTrans" cxnId="{DFE82FFD-1B7C-416F-B29E-19402DCA4B88}">
      <dgm:prSet/>
      <dgm:spPr/>
      <dgm:t>
        <a:bodyPr/>
        <a:lstStyle/>
        <a:p>
          <a:endParaRPr lang="en-GB"/>
        </a:p>
      </dgm:t>
    </dgm:pt>
    <dgm:pt modelId="{3E796D35-A077-49F5-BEAF-6E96C3776378}">
      <dgm:prSet phldrT="[Text]" custT="1"/>
      <dgm:spPr/>
      <dgm:t>
        <a:bodyPr/>
        <a:lstStyle/>
        <a:p>
          <a:r>
            <a:rPr lang="en-GB" sz="1400" b="1" dirty="0" smtClean="0"/>
            <a:t>Clarity of the points included in validation deferral letter</a:t>
          </a:r>
          <a:endParaRPr lang="en-GB" sz="1400" b="1" dirty="0"/>
        </a:p>
      </dgm:t>
    </dgm:pt>
    <dgm:pt modelId="{02E59B3A-87C9-41E9-A0C3-55DF77D1036F}" type="parTrans" cxnId="{4D63EF13-67C3-46BB-A0D7-19AF79024E84}">
      <dgm:prSet/>
      <dgm:spPr/>
      <dgm:t>
        <a:bodyPr/>
        <a:lstStyle/>
        <a:p>
          <a:endParaRPr lang="en-GB"/>
        </a:p>
      </dgm:t>
    </dgm:pt>
    <dgm:pt modelId="{A66ED38C-1A04-42D1-A13A-10E0D18F9A62}" type="sibTrans" cxnId="{4D63EF13-67C3-46BB-A0D7-19AF79024E84}">
      <dgm:prSet/>
      <dgm:spPr/>
      <dgm:t>
        <a:bodyPr/>
        <a:lstStyle/>
        <a:p>
          <a:endParaRPr lang="en-GB"/>
        </a:p>
      </dgm:t>
    </dgm:pt>
    <dgm:pt modelId="{D9C78F66-F328-4C3B-BBCD-0C0DABE2218B}">
      <dgm:prSet phldrT="[Text]" custT="1"/>
      <dgm:spPr/>
      <dgm:t>
        <a:bodyPr/>
        <a:lstStyle/>
        <a:p>
          <a:endParaRPr lang="en-GB" sz="1600" dirty="0"/>
        </a:p>
      </dgm:t>
    </dgm:pt>
    <dgm:pt modelId="{0CE967BE-8560-441D-8F36-D996AB52F11D}" type="parTrans" cxnId="{A87C18C7-45D2-4A0F-82C8-39FC009D50A2}">
      <dgm:prSet/>
      <dgm:spPr/>
      <dgm:t>
        <a:bodyPr/>
        <a:lstStyle/>
        <a:p>
          <a:endParaRPr lang="en-GB"/>
        </a:p>
      </dgm:t>
    </dgm:pt>
    <dgm:pt modelId="{F495D3B0-0248-4382-B5AD-C50E69F3C1AD}" type="sibTrans" cxnId="{A87C18C7-45D2-4A0F-82C8-39FC009D50A2}">
      <dgm:prSet/>
      <dgm:spPr/>
      <dgm:t>
        <a:bodyPr/>
        <a:lstStyle/>
        <a:p>
          <a:endParaRPr lang="en-GB"/>
        </a:p>
      </dgm:t>
    </dgm:pt>
    <dgm:pt modelId="{18FD76EF-52F7-4430-AF01-FAB776356088}">
      <dgm:prSet phldrT="[Text]" custT="1"/>
      <dgm:spPr/>
      <dgm:t>
        <a:bodyPr/>
        <a:lstStyle/>
        <a:p>
          <a:endParaRPr lang="en-GB" sz="1600" dirty="0"/>
        </a:p>
      </dgm:t>
    </dgm:pt>
    <dgm:pt modelId="{4E665354-657D-40FC-95A1-B8EBE189C012}" type="parTrans" cxnId="{22A518DD-CA62-4DEE-8933-8FA8ACF5D617}">
      <dgm:prSet/>
      <dgm:spPr/>
      <dgm:t>
        <a:bodyPr/>
        <a:lstStyle/>
        <a:p>
          <a:endParaRPr lang="en-GB"/>
        </a:p>
      </dgm:t>
    </dgm:pt>
    <dgm:pt modelId="{856C38DA-E734-4025-9960-083B13CB7B3F}" type="sibTrans" cxnId="{22A518DD-CA62-4DEE-8933-8FA8ACF5D617}">
      <dgm:prSet/>
      <dgm:spPr/>
      <dgm:t>
        <a:bodyPr/>
        <a:lstStyle/>
        <a:p>
          <a:endParaRPr lang="en-GB"/>
        </a:p>
      </dgm:t>
    </dgm:pt>
    <dgm:pt modelId="{7C39C7EA-3F56-461F-9E1B-9A0E3B73C9CF}">
      <dgm:prSet phldrT="[Text]" custT="1"/>
      <dgm:spPr/>
      <dgm:t>
        <a:bodyPr/>
        <a:lstStyle/>
        <a:p>
          <a:r>
            <a:rPr lang="en-GB" sz="1400" b="1" dirty="0" smtClean="0"/>
            <a:t>Usefulness of advice</a:t>
          </a:r>
          <a:endParaRPr lang="en-GB" sz="1400" b="1" dirty="0"/>
        </a:p>
      </dgm:t>
    </dgm:pt>
    <dgm:pt modelId="{F9E3AD4C-FA89-4B5C-9A19-BDEF1FCA734F}" type="parTrans" cxnId="{764D82EF-2F0C-4968-945E-B17F31F7308E}">
      <dgm:prSet/>
      <dgm:spPr/>
      <dgm:t>
        <a:bodyPr/>
        <a:lstStyle/>
        <a:p>
          <a:endParaRPr lang="en-GB"/>
        </a:p>
      </dgm:t>
    </dgm:pt>
    <dgm:pt modelId="{8727C214-9E7F-43C6-B4AD-40ADE87EC821}" type="sibTrans" cxnId="{764D82EF-2F0C-4968-945E-B17F31F7308E}">
      <dgm:prSet/>
      <dgm:spPr/>
      <dgm:t>
        <a:bodyPr/>
        <a:lstStyle/>
        <a:p>
          <a:endParaRPr lang="en-GB"/>
        </a:p>
      </dgm:t>
    </dgm:pt>
    <dgm:pt modelId="{F4B140F1-76E8-4042-AFF7-6B28E53554FE}">
      <dgm:prSet phldrT="[Text]" custT="1"/>
      <dgm:spPr/>
      <dgm:t>
        <a:bodyPr/>
        <a:lstStyle/>
        <a:p>
          <a:r>
            <a:rPr lang="en-GB" sz="1400" b="1" dirty="0" smtClean="0"/>
            <a:t>Overall level of service</a:t>
          </a:r>
          <a:endParaRPr lang="en-GB" sz="1400" b="1" dirty="0"/>
        </a:p>
      </dgm:t>
    </dgm:pt>
    <dgm:pt modelId="{9FBCD6C8-929B-41C9-A2E9-16A46F59FC78}" type="parTrans" cxnId="{42DF11B3-9CBE-4D4A-9311-596213F04847}">
      <dgm:prSet/>
      <dgm:spPr/>
      <dgm:t>
        <a:bodyPr/>
        <a:lstStyle/>
        <a:p>
          <a:endParaRPr lang="en-GB"/>
        </a:p>
      </dgm:t>
    </dgm:pt>
    <dgm:pt modelId="{8E3A8639-BF6A-40E9-858B-F0915FBE3677}" type="sibTrans" cxnId="{42DF11B3-9CBE-4D4A-9311-596213F04847}">
      <dgm:prSet/>
      <dgm:spPr/>
      <dgm:t>
        <a:bodyPr/>
        <a:lstStyle/>
        <a:p>
          <a:endParaRPr lang="en-GB"/>
        </a:p>
      </dgm:t>
    </dgm:pt>
    <dgm:pt modelId="{68155722-8B31-41F0-A891-32F19FD24B6B}" type="pres">
      <dgm:prSet presAssocID="{0266B77A-AC17-4686-9B05-AB19A5FA60F8}" presName="Name0" presStyleCnt="0">
        <dgm:presLayoutVars>
          <dgm:dir/>
          <dgm:resizeHandles val="exact"/>
        </dgm:presLayoutVars>
      </dgm:prSet>
      <dgm:spPr/>
    </dgm:pt>
    <dgm:pt modelId="{135DD44B-1249-42B5-BF5A-F078FD5BE185}" type="pres">
      <dgm:prSet presAssocID="{0266B77A-AC17-4686-9B05-AB19A5FA60F8}" presName="bkgdShp" presStyleLbl="alignAccFollowNode1" presStyleIdx="0" presStyleCnt="1"/>
      <dgm:spPr/>
    </dgm:pt>
    <dgm:pt modelId="{850C6849-01E1-4BC9-B2CF-2BCD1266A51B}" type="pres">
      <dgm:prSet presAssocID="{0266B77A-AC17-4686-9B05-AB19A5FA60F8}" presName="linComp" presStyleCnt="0"/>
      <dgm:spPr/>
    </dgm:pt>
    <dgm:pt modelId="{ABBF74DB-65A0-44E9-8019-E65E2F6CD3DB}" type="pres">
      <dgm:prSet presAssocID="{900B3620-B406-4B51-8FD3-ECFC5ECB8E9F}" presName="compNode" presStyleCnt="0"/>
      <dgm:spPr/>
    </dgm:pt>
    <dgm:pt modelId="{AD1D219D-9013-4BD5-95B1-AC93DB98C9E3}" type="pres">
      <dgm:prSet presAssocID="{900B3620-B406-4B51-8FD3-ECFC5ECB8E9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03F50D-73BB-4A1E-9EFE-DA408411A0B2}" type="pres">
      <dgm:prSet presAssocID="{900B3620-B406-4B51-8FD3-ECFC5ECB8E9F}" presName="invisiNode" presStyleLbl="node1" presStyleIdx="0" presStyleCnt="3"/>
      <dgm:spPr/>
    </dgm:pt>
    <dgm:pt modelId="{2716DA9F-8C19-4C6A-9529-C505412ECBB1}" type="pres">
      <dgm:prSet presAssocID="{900B3620-B406-4B51-8FD3-ECFC5ECB8E9F}" presName="imagNode" presStyleLbl="fgImgPlace1" presStyleIdx="0" presStyleCnt="3"/>
      <dgm:spPr/>
    </dgm:pt>
    <dgm:pt modelId="{9F0CCC50-5294-4DC4-952F-4302047A736D}" type="pres">
      <dgm:prSet presAssocID="{6D54057E-3818-4CCD-9263-ADC5670225A8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726BE5D-9524-46E4-8201-C1028F4EE1E5}" type="pres">
      <dgm:prSet presAssocID="{18FD76EF-52F7-4430-AF01-FAB776356088}" presName="compNode" presStyleCnt="0"/>
      <dgm:spPr/>
    </dgm:pt>
    <dgm:pt modelId="{5EC28828-215C-4B32-AE60-7F72D9F296F8}" type="pres">
      <dgm:prSet presAssocID="{18FD76EF-52F7-4430-AF01-FAB77635608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CD3A08-C559-4807-83A5-24785D53C236}" type="pres">
      <dgm:prSet presAssocID="{18FD76EF-52F7-4430-AF01-FAB776356088}" presName="invisiNode" presStyleLbl="node1" presStyleIdx="1" presStyleCnt="3"/>
      <dgm:spPr/>
    </dgm:pt>
    <dgm:pt modelId="{E78D552B-0CFA-4E77-98F3-3E7DA856EB2E}" type="pres">
      <dgm:prSet presAssocID="{18FD76EF-52F7-4430-AF01-FAB776356088}" presName="imagNode" presStyleLbl="fgImgPlace1" presStyleIdx="1" presStyleCnt="3"/>
      <dgm:spPr/>
    </dgm:pt>
    <dgm:pt modelId="{2F067D82-F79F-4B96-9D82-237E24C14E51}" type="pres">
      <dgm:prSet presAssocID="{856C38DA-E734-4025-9960-083B13CB7B3F}" presName="sibTrans" presStyleLbl="sibTrans2D1" presStyleIdx="0" presStyleCnt="0"/>
      <dgm:spPr/>
      <dgm:t>
        <a:bodyPr/>
        <a:lstStyle/>
        <a:p>
          <a:endParaRPr lang="en-GB"/>
        </a:p>
      </dgm:t>
    </dgm:pt>
    <dgm:pt modelId="{7BDBFCF5-5D5C-4FF8-BE08-360854BA230A}" type="pres">
      <dgm:prSet presAssocID="{2118D1F4-D660-4A39-A16F-D075AE91B405}" presName="compNode" presStyleCnt="0"/>
      <dgm:spPr/>
    </dgm:pt>
    <dgm:pt modelId="{9367F562-4050-49B2-87BA-D63D5C9AE8C3}" type="pres">
      <dgm:prSet presAssocID="{2118D1F4-D660-4A39-A16F-D075AE91B40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C55C50-1FB6-4155-ACBD-059BD15A0972}" type="pres">
      <dgm:prSet presAssocID="{2118D1F4-D660-4A39-A16F-D075AE91B405}" presName="invisiNode" presStyleLbl="node1" presStyleIdx="2" presStyleCnt="3"/>
      <dgm:spPr/>
    </dgm:pt>
    <dgm:pt modelId="{99CB839E-6D89-4561-9BBC-A67188F65EF2}" type="pres">
      <dgm:prSet presAssocID="{2118D1F4-D660-4A39-A16F-D075AE91B405}" presName="imagNode" presStyleLbl="fgImgPlace1" presStyleIdx="2" presStyleCnt="3"/>
      <dgm:spPr/>
    </dgm:pt>
  </dgm:ptLst>
  <dgm:cxnLst>
    <dgm:cxn modelId="{0BA622B5-AD98-4A86-9956-C8A7EA399E20}" srcId="{0266B77A-AC17-4686-9B05-AB19A5FA60F8}" destId="{900B3620-B406-4B51-8FD3-ECFC5ECB8E9F}" srcOrd="0" destOrd="0" parTransId="{00C8F517-62E2-46C0-BDB7-9C95C6738E76}" sibTransId="{6D54057E-3818-4CCD-9263-ADC5670225A8}"/>
    <dgm:cxn modelId="{7628A987-1375-4ACC-AB8D-3AAE2F2F3BD9}" type="presOf" srcId="{18FD76EF-52F7-4430-AF01-FAB776356088}" destId="{5EC28828-215C-4B32-AE60-7F72D9F296F8}" srcOrd="0" destOrd="0" presId="urn:microsoft.com/office/officeart/2005/8/layout/pList2#4"/>
    <dgm:cxn modelId="{22A518DD-CA62-4DEE-8933-8FA8ACF5D617}" srcId="{0266B77A-AC17-4686-9B05-AB19A5FA60F8}" destId="{18FD76EF-52F7-4430-AF01-FAB776356088}" srcOrd="1" destOrd="0" parTransId="{4E665354-657D-40FC-95A1-B8EBE189C012}" sibTransId="{856C38DA-E734-4025-9960-083B13CB7B3F}"/>
    <dgm:cxn modelId="{D02A5046-D980-472D-8C5D-44F5E0FA9609}" type="presOf" srcId="{6D54057E-3818-4CCD-9263-ADC5670225A8}" destId="{9F0CCC50-5294-4DC4-952F-4302047A736D}" srcOrd="0" destOrd="0" presId="urn:microsoft.com/office/officeart/2005/8/layout/pList2#4"/>
    <dgm:cxn modelId="{4D63EF13-67C3-46BB-A0D7-19AF79024E84}" srcId="{18FD76EF-52F7-4430-AF01-FAB776356088}" destId="{3E796D35-A077-49F5-BEAF-6E96C3776378}" srcOrd="3" destOrd="0" parTransId="{02E59B3A-87C9-41E9-A0C3-55DF77D1036F}" sibTransId="{A66ED38C-1A04-42D1-A13A-10E0D18F9A62}"/>
    <dgm:cxn modelId="{4768A2B9-A034-41A4-A123-A4877CE13FE8}" type="presOf" srcId="{0266B77A-AC17-4686-9B05-AB19A5FA60F8}" destId="{68155722-8B31-41F0-A891-32F19FD24B6B}" srcOrd="0" destOrd="0" presId="urn:microsoft.com/office/officeart/2005/8/layout/pList2#4"/>
    <dgm:cxn modelId="{7E640A26-170E-407D-82D5-52EC6E27BD3B}" type="presOf" srcId="{2118D1F4-D660-4A39-A16F-D075AE91B405}" destId="{9367F562-4050-49B2-87BA-D63D5C9AE8C3}" srcOrd="0" destOrd="0" presId="urn:microsoft.com/office/officeart/2005/8/layout/pList2#4"/>
    <dgm:cxn modelId="{5675AF9B-CF8D-4F34-B53E-5C71E3820007}" type="presOf" srcId="{AABF720E-FF6C-4C4B-BBD9-4985168CE597}" destId="{5EC28828-215C-4B32-AE60-7F72D9F296F8}" srcOrd="0" destOrd="2" presId="urn:microsoft.com/office/officeart/2005/8/layout/pList2#4"/>
    <dgm:cxn modelId="{02EA0B40-B603-4900-B6DC-D94026E9E70A}" type="presOf" srcId="{D9C78F66-F328-4C3B-BBCD-0C0DABE2218B}" destId="{AD1D219D-9013-4BD5-95B1-AC93DB98C9E3}" srcOrd="0" destOrd="1" presId="urn:microsoft.com/office/officeart/2005/8/layout/pList2#4"/>
    <dgm:cxn modelId="{AB3ECC7E-9B4B-41D4-80FD-0812F973E1D0}" type="presOf" srcId="{F4B140F1-76E8-4042-AFF7-6B28E53554FE}" destId="{5EC28828-215C-4B32-AE60-7F72D9F296F8}" srcOrd="0" destOrd="6" presId="urn:microsoft.com/office/officeart/2005/8/layout/pList2#4"/>
    <dgm:cxn modelId="{684D8CDB-C414-402E-AC41-90C8F802F915}" type="presOf" srcId="{3E796D35-A077-49F5-BEAF-6E96C3776378}" destId="{5EC28828-215C-4B32-AE60-7F72D9F296F8}" srcOrd="0" destOrd="4" presId="urn:microsoft.com/office/officeart/2005/8/layout/pList2#4"/>
    <dgm:cxn modelId="{993FA778-A8D3-4519-B4CF-0513A9FE3095}" type="presOf" srcId="{C77201AA-2186-4B0D-A335-D8D0EB25BEA6}" destId="{5EC28828-215C-4B32-AE60-7F72D9F296F8}" srcOrd="0" destOrd="3" presId="urn:microsoft.com/office/officeart/2005/8/layout/pList2#4"/>
    <dgm:cxn modelId="{EF189CD9-B3C8-40D3-8690-6AE51EE1C156}" type="presOf" srcId="{856C38DA-E734-4025-9960-083B13CB7B3F}" destId="{2F067D82-F79F-4B96-9D82-237E24C14E51}" srcOrd="0" destOrd="0" presId="urn:microsoft.com/office/officeart/2005/8/layout/pList2#4"/>
    <dgm:cxn modelId="{764D82EF-2F0C-4968-945E-B17F31F7308E}" srcId="{18FD76EF-52F7-4430-AF01-FAB776356088}" destId="{7C39C7EA-3F56-461F-9E1B-9A0E3B73C9CF}" srcOrd="4" destOrd="0" parTransId="{F9E3AD4C-FA89-4B5C-9A19-BDEF1FCA734F}" sibTransId="{8727C214-9E7F-43C6-B4AD-40ADE87EC821}"/>
    <dgm:cxn modelId="{0F38BAD8-1AD1-4FA9-B5BA-D2C51E92A60D}" type="presOf" srcId="{7C39C7EA-3F56-461F-9E1B-9A0E3B73C9CF}" destId="{5EC28828-215C-4B32-AE60-7F72D9F296F8}" srcOrd="0" destOrd="5" presId="urn:microsoft.com/office/officeart/2005/8/layout/pList2#4"/>
    <dgm:cxn modelId="{A87C18C7-45D2-4A0F-82C8-39FC009D50A2}" srcId="{900B3620-B406-4B51-8FD3-ECFC5ECB8E9F}" destId="{D9C78F66-F328-4C3B-BBCD-0C0DABE2218B}" srcOrd="0" destOrd="0" parTransId="{0CE967BE-8560-441D-8F36-D996AB52F11D}" sibTransId="{F495D3B0-0248-4382-B5AD-C50E69F3C1AD}"/>
    <dgm:cxn modelId="{DFE82FFD-1B7C-416F-B29E-19402DCA4B88}" srcId="{18FD76EF-52F7-4430-AF01-FAB776356088}" destId="{C77201AA-2186-4B0D-A335-D8D0EB25BEA6}" srcOrd="2" destOrd="0" parTransId="{97542BAE-3367-4529-B97A-E7F475E28286}" sibTransId="{35A89077-A04D-4E70-AB27-A4DF89312B7E}"/>
    <dgm:cxn modelId="{7D1A2A19-ED07-4FC0-B9B2-5EF845E8401C}" type="presOf" srcId="{900B3620-B406-4B51-8FD3-ECFC5ECB8E9F}" destId="{AD1D219D-9013-4BD5-95B1-AC93DB98C9E3}" srcOrd="0" destOrd="0" presId="urn:microsoft.com/office/officeart/2005/8/layout/pList2#4"/>
    <dgm:cxn modelId="{328D68FB-B808-4992-B7FB-8A22AD05D75F}" srcId="{0266B77A-AC17-4686-9B05-AB19A5FA60F8}" destId="{2118D1F4-D660-4A39-A16F-D075AE91B405}" srcOrd="2" destOrd="0" parTransId="{5E261923-0F79-4548-875C-C907CB2AA2B3}" sibTransId="{47AEDEA6-2E5C-404D-B3CF-44472450807B}"/>
    <dgm:cxn modelId="{42DF11B3-9CBE-4D4A-9311-596213F04847}" srcId="{18FD76EF-52F7-4430-AF01-FAB776356088}" destId="{F4B140F1-76E8-4042-AFF7-6B28E53554FE}" srcOrd="5" destOrd="0" parTransId="{9FBCD6C8-929B-41C9-A2E9-16A46F59FC78}" sibTransId="{8E3A8639-BF6A-40E9-858B-F0915FBE3677}"/>
    <dgm:cxn modelId="{BF72FA12-0B1A-45F0-A3F5-549A1F55F25F}" srcId="{18FD76EF-52F7-4430-AF01-FAB776356088}" destId="{AABF720E-FF6C-4C4B-BBD9-4985168CE597}" srcOrd="1" destOrd="0" parTransId="{9345CAED-C894-48EF-9CD1-2F715D42B1B9}" sibTransId="{1081E041-1121-4DBC-AA56-F878A0A6F2CE}"/>
    <dgm:cxn modelId="{CD59FB13-8EF9-43C0-BB82-C9B893B376CF}" type="presOf" srcId="{C34F9C9B-F538-4C80-8D4B-B36502FA47FC}" destId="{5EC28828-215C-4B32-AE60-7F72D9F296F8}" srcOrd="0" destOrd="1" presId="urn:microsoft.com/office/officeart/2005/8/layout/pList2#4"/>
    <dgm:cxn modelId="{65FA7350-4DA4-49A5-8936-3E8111F04FAF}" srcId="{18FD76EF-52F7-4430-AF01-FAB776356088}" destId="{C34F9C9B-F538-4C80-8D4B-B36502FA47FC}" srcOrd="0" destOrd="0" parTransId="{58A08F19-EBFC-46E5-91A0-8FF513A38CE5}" sibTransId="{87E5EFEF-EAC0-4FB9-AF28-D5D8CBFFD9D2}"/>
    <dgm:cxn modelId="{B4225182-B283-4F5F-BD38-20C484697650}" type="presParOf" srcId="{68155722-8B31-41F0-A891-32F19FD24B6B}" destId="{135DD44B-1249-42B5-BF5A-F078FD5BE185}" srcOrd="0" destOrd="0" presId="urn:microsoft.com/office/officeart/2005/8/layout/pList2#4"/>
    <dgm:cxn modelId="{6AC269D6-E60F-4B2B-A798-61539D12C49C}" type="presParOf" srcId="{68155722-8B31-41F0-A891-32F19FD24B6B}" destId="{850C6849-01E1-4BC9-B2CF-2BCD1266A51B}" srcOrd="1" destOrd="0" presId="urn:microsoft.com/office/officeart/2005/8/layout/pList2#4"/>
    <dgm:cxn modelId="{5EE58989-0631-4E47-BB52-946A848B5BE8}" type="presParOf" srcId="{850C6849-01E1-4BC9-B2CF-2BCD1266A51B}" destId="{ABBF74DB-65A0-44E9-8019-E65E2F6CD3DB}" srcOrd="0" destOrd="0" presId="urn:microsoft.com/office/officeart/2005/8/layout/pList2#4"/>
    <dgm:cxn modelId="{1F777B2A-6DBC-4C69-8364-EAB0DF3D2E3C}" type="presParOf" srcId="{ABBF74DB-65A0-44E9-8019-E65E2F6CD3DB}" destId="{AD1D219D-9013-4BD5-95B1-AC93DB98C9E3}" srcOrd="0" destOrd="0" presId="urn:microsoft.com/office/officeart/2005/8/layout/pList2#4"/>
    <dgm:cxn modelId="{8EE9251C-939C-4895-BA50-1459390F72B1}" type="presParOf" srcId="{ABBF74DB-65A0-44E9-8019-E65E2F6CD3DB}" destId="{5903F50D-73BB-4A1E-9EFE-DA408411A0B2}" srcOrd="1" destOrd="0" presId="urn:microsoft.com/office/officeart/2005/8/layout/pList2#4"/>
    <dgm:cxn modelId="{A4166C91-FFC8-41B3-9DD8-A831584ED53B}" type="presParOf" srcId="{ABBF74DB-65A0-44E9-8019-E65E2F6CD3DB}" destId="{2716DA9F-8C19-4C6A-9529-C505412ECBB1}" srcOrd="2" destOrd="0" presId="urn:microsoft.com/office/officeart/2005/8/layout/pList2#4"/>
    <dgm:cxn modelId="{6488F7C7-82DF-42ED-8AC1-04B9FADBB4EC}" type="presParOf" srcId="{850C6849-01E1-4BC9-B2CF-2BCD1266A51B}" destId="{9F0CCC50-5294-4DC4-952F-4302047A736D}" srcOrd="1" destOrd="0" presId="urn:microsoft.com/office/officeart/2005/8/layout/pList2#4"/>
    <dgm:cxn modelId="{54FB4FE5-7DEC-4895-9AA6-8E4D083FC168}" type="presParOf" srcId="{850C6849-01E1-4BC9-B2CF-2BCD1266A51B}" destId="{5726BE5D-9524-46E4-8201-C1028F4EE1E5}" srcOrd="2" destOrd="0" presId="urn:microsoft.com/office/officeart/2005/8/layout/pList2#4"/>
    <dgm:cxn modelId="{E8178CC6-86D4-4A02-BCCB-49BCEAB137E1}" type="presParOf" srcId="{5726BE5D-9524-46E4-8201-C1028F4EE1E5}" destId="{5EC28828-215C-4B32-AE60-7F72D9F296F8}" srcOrd="0" destOrd="0" presId="urn:microsoft.com/office/officeart/2005/8/layout/pList2#4"/>
    <dgm:cxn modelId="{71D53CFC-31C1-413F-9540-380DC13B8579}" type="presParOf" srcId="{5726BE5D-9524-46E4-8201-C1028F4EE1E5}" destId="{BFCD3A08-C559-4807-83A5-24785D53C236}" srcOrd="1" destOrd="0" presId="urn:microsoft.com/office/officeart/2005/8/layout/pList2#4"/>
    <dgm:cxn modelId="{4AE04726-D699-4F00-9EB2-EE91DD3A4D17}" type="presParOf" srcId="{5726BE5D-9524-46E4-8201-C1028F4EE1E5}" destId="{E78D552B-0CFA-4E77-98F3-3E7DA856EB2E}" srcOrd="2" destOrd="0" presId="urn:microsoft.com/office/officeart/2005/8/layout/pList2#4"/>
    <dgm:cxn modelId="{A9EA64BC-3D61-482F-ACA5-9A5FCB1DCAD5}" type="presParOf" srcId="{850C6849-01E1-4BC9-B2CF-2BCD1266A51B}" destId="{2F067D82-F79F-4B96-9D82-237E24C14E51}" srcOrd="3" destOrd="0" presId="urn:microsoft.com/office/officeart/2005/8/layout/pList2#4"/>
    <dgm:cxn modelId="{A368F2F6-4909-4A6F-BC56-1DCB1A56D288}" type="presParOf" srcId="{850C6849-01E1-4BC9-B2CF-2BCD1266A51B}" destId="{7BDBFCF5-5D5C-4FF8-BE08-360854BA230A}" srcOrd="4" destOrd="0" presId="urn:microsoft.com/office/officeart/2005/8/layout/pList2#4"/>
    <dgm:cxn modelId="{65B5CD22-F74D-4D3C-86ED-0CB68A2D4F2B}" type="presParOf" srcId="{7BDBFCF5-5D5C-4FF8-BE08-360854BA230A}" destId="{9367F562-4050-49B2-87BA-D63D5C9AE8C3}" srcOrd="0" destOrd="0" presId="urn:microsoft.com/office/officeart/2005/8/layout/pList2#4"/>
    <dgm:cxn modelId="{AE67D755-A78E-458A-9AAF-F83F160E4E9B}" type="presParOf" srcId="{7BDBFCF5-5D5C-4FF8-BE08-360854BA230A}" destId="{7EC55C50-1FB6-4155-ACBD-059BD15A0972}" srcOrd="1" destOrd="0" presId="urn:microsoft.com/office/officeart/2005/8/layout/pList2#4"/>
    <dgm:cxn modelId="{DC184E00-13FC-4D07-ABE4-7E37E85FF1A6}" type="presParOf" srcId="{7BDBFCF5-5D5C-4FF8-BE08-360854BA230A}" destId="{99CB839E-6D89-4561-9BBC-A67188F65EF2}" srcOrd="2" destOrd="0" presId="urn:microsoft.com/office/officeart/2005/8/layout/pList2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A128D4-8434-4C54-B3A9-89AEA8D6A3EF}" type="doc">
      <dgm:prSet loTypeId="urn:microsoft.com/office/officeart/2005/8/layout/pList2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82D186C-84A2-4E6B-B792-B4C3868A1BE6}">
      <dgm:prSet phldrT="[Text]" custT="1"/>
      <dgm:spPr/>
      <dgm:t>
        <a:bodyPr/>
        <a:lstStyle/>
        <a:p>
          <a:endParaRPr lang="en-GB" sz="1600" dirty="0"/>
        </a:p>
      </dgm:t>
    </dgm:pt>
    <dgm:pt modelId="{F3673F01-8F98-4983-87F9-679BF4A79F6A}" type="parTrans" cxnId="{4C4479A8-3835-4E3C-82E1-8C74BB124A7E}">
      <dgm:prSet/>
      <dgm:spPr/>
      <dgm:t>
        <a:bodyPr/>
        <a:lstStyle/>
        <a:p>
          <a:endParaRPr lang="en-GB"/>
        </a:p>
      </dgm:t>
    </dgm:pt>
    <dgm:pt modelId="{BC79A51F-C071-4072-8572-107D1AC746A6}" type="sibTrans" cxnId="{4C4479A8-3835-4E3C-82E1-8C74BB124A7E}">
      <dgm:prSet/>
      <dgm:spPr/>
      <dgm:t>
        <a:bodyPr/>
        <a:lstStyle/>
        <a:p>
          <a:endParaRPr lang="en-GB"/>
        </a:p>
      </dgm:t>
    </dgm:pt>
    <dgm:pt modelId="{90F832F6-6071-44A9-A0CD-36203FF494FE}">
      <dgm:prSet phldrT="[Text]" custT="1"/>
      <dgm:spPr/>
      <dgm:t>
        <a:bodyPr/>
        <a:lstStyle/>
        <a:p>
          <a:r>
            <a:rPr lang="en-GB" sz="1600" dirty="0" smtClean="0"/>
            <a:t>Clarity of process</a:t>
          </a:r>
        </a:p>
      </dgm:t>
    </dgm:pt>
    <dgm:pt modelId="{4CF60A54-3DC9-4337-A773-67BE45D5ABF6}" type="parTrans" cxnId="{32900A90-94F2-412A-9992-77BC8A49997B}">
      <dgm:prSet/>
      <dgm:spPr/>
      <dgm:t>
        <a:bodyPr/>
        <a:lstStyle/>
        <a:p>
          <a:endParaRPr lang="en-GB"/>
        </a:p>
      </dgm:t>
    </dgm:pt>
    <dgm:pt modelId="{DCBDF047-6F7B-444D-99B6-69535577B5E7}" type="sibTrans" cxnId="{32900A90-94F2-412A-9992-77BC8A49997B}">
      <dgm:prSet/>
      <dgm:spPr/>
      <dgm:t>
        <a:bodyPr/>
        <a:lstStyle/>
        <a:p>
          <a:endParaRPr lang="en-GB"/>
        </a:p>
      </dgm:t>
    </dgm:pt>
    <dgm:pt modelId="{5A6DABE6-62F3-461E-99D8-CA10F37D56AC}">
      <dgm:prSet phldrT="[Text]" custT="1"/>
      <dgm:spPr/>
      <dgm:t>
        <a:bodyPr/>
        <a:lstStyle/>
        <a:p>
          <a:r>
            <a:rPr lang="en-GB" sz="1600" dirty="0" smtClean="0"/>
            <a:t>Time scales for the process</a:t>
          </a:r>
        </a:p>
      </dgm:t>
    </dgm:pt>
    <dgm:pt modelId="{7FC6FDBB-5861-4C77-9D98-2D60E6129A86}" type="parTrans" cxnId="{DC8E1775-5F15-4EF7-B4AB-751F7DD3DB58}">
      <dgm:prSet/>
      <dgm:spPr/>
      <dgm:t>
        <a:bodyPr/>
        <a:lstStyle/>
        <a:p>
          <a:endParaRPr lang="en-GB"/>
        </a:p>
      </dgm:t>
    </dgm:pt>
    <dgm:pt modelId="{2C9670B6-D346-4BB1-AB23-9C098A532098}" type="sibTrans" cxnId="{DC8E1775-5F15-4EF7-B4AB-751F7DD3DB58}">
      <dgm:prSet/>
      <dgm:spPr/>
      <dgm:t>
        <a:bodyPr/>
        <a:lstStyle/>
        <a:p>
          <a:endParaRPr lang="en-GB"/>
        </a:p>
      </dgm:t>
    </dgm:pt>
    <dgm:pt modelId="{321B2E64-C9A7-4819-9601-4B7BB7D0D985}">
      <dgm:prSet phldrT="[Text]" custT="1"/>
      <dgm:spPr/>
      <dgm:t>
        <a:bodyPr/>
        <a:lstStyle/>
        <a:p>
          <a:endParaRPr lang="en-GB" sz="1600" dirty="0"/>
        </a:p>
      </dgm:t>
    </dgm:pt>
    <dgm:pt modelId="{7CC93F8B-FFF6-4CF5-A922-CE3CD38C8EC1}" type="parTrans" cxnId="{8A82B48C-3529-4121-BD07-DCA6A22AC46A}">
      <dgm:prSet/>
      <dgm:spPr/>
      <dgm:t>
        <a:bodyPr/>
        <a:lstStyle/>
        <a:p>
          <a:endParaRPr lang="en-GB"/>
        </a:p>
      </dgm:t>
    </dgm:pt>
    <dgm:pt modelId="{A3AF5379-DD4A-46EA-AB99-1A78AE580131}" type="sibTrans" cxnId="{8A82B48C-3529-4121-BD07-DCA6A22AC46A}">
      <dgm:prSet/>
      <dgm:spPr/>
      <dgm:t>
        <a:bodyPr/>
        <a:lstStyle/>
        <a:p>
          <a:endParaRPr lang="en-GB"/>
        </a:p>
      </dgm:t>
    </dgm:pt>
    <dgm:pt modelId="{E428FA5E-58D3-46C7-8CA6-6C0EA944F406}">
      <dgm:prSet phldrT="[Text]" custT="1"/>
      <dgm:spPr/>
      <dgm:t>
        <a:bodyPr/>
        <a:lstStyle/>
        <a:p>
          <a:endParaRPr lang="en-GB" sz="1600" dirty="0" smtClean="0"/>
        </a:p>
      </dgm:t>
    </dgm:pt>
    <dgm:pt modelId="{27097B34-3AA7-4AAA-AD83-B896E20332F9}" type="parTrans" cxnId="{0CC1DDB9-0E02-4DC7-8936-A7CA693C323F}">
      <dgm:prSet/>
      <dgm:spPr/>
      <dgm:t>
        <a:bodyPr/>
        <a:lstStyle/>
        <a:p>
          <a:endParaRPr lang="en-GB"/>
        </a:p>
      </dgm:t>
    </dgm:pt>
    <dgm:pt modelId="{ED75519A-86E6-4A81-8266-BB09BE37468F}" type="sibTrans" cxnId="{0CC1DDB9-0E02-4DC7-8936-A7CA693C323F}">
      <dgm:prSet/>
      <dgm:spPr/>
      <dgm:t>
        <a:bodyPr/>
        <a:lstStyle/>
        <a:p>
          <a:endParaRPr lang="en-GB"/>
        </a:p>
      </dgm:t>
    </dgm:pt>
    <dgm:pt modelId="{E2FD80F4-4185-40B2-9E9D-EF14A2627DB4}" type="pres">
      <dgm:prSet presAssocID="{D5A128D4-8434-4C54-B3A9-89AEA8D6A3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29A169B-6CDB-4CC4-93DC-D306E4949839}" type="pres">
      <dgm:prSet presAssocID="{D5A128D4-8434-4C54-B3A9-89AEA8D6A3EF}" presName="bkgdShp" presStyleLbl="alignAccFollowNode1" presStyleIdx="0" presStyleCnt="1"/>
      <dgm:spPr/>
    </dgm:pt>
    <dgm:pt modelId="{57711F7D-1A30-480E-99A9-94286A2DA0D1}" type="pres">
      <dgm:prSet presAssocID="{D5A128D4-8434-4C54-B3A9-89AEA8D6A3EF}" presName="linComp" presStyleCnt="0"/>
      <dgm:spPr/>
    </dgm:pt>
    <dgm:pt modelId="{7B81C34A-F230-4A73-A129-6AC41FD9D05E}" type="pres">
      <dgm:prSet presAssocID="{321B2E64-C9A7-4819-9601-4B7BB7D0D985}" presName="compNode" presStyleCnt="0"/>
      <dgm:spPr/>
    </dgm:pt>
    <dgm:pt modelId="{1D5507B9-58C1-4C46-AA59-C218F311E21D}" type="pres">
      <dgm:prSet presAssocID="{321B2E64-C9A7-4819-9601-4B7BB7D0D98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9B50B6-02C7-4344-B431-49A33451A312}" type="pres">
      <dgm:prSet presAssocID="{321B2E64-C9A7-4819-9601-4B7BB7D0D985}" presName="invisiNode" presStyleLbl="node1" presStyleIdx="0" presStyleCnt="2"/>
      <dgm:spPr/>
    </dgm:pt>
    <dgm:pt modelId="{1348F14C-7F2D-4FB7-9B3A-345F887348E4}" type="pres">
      <dgm:prSet presAssocID="{321B2E64-C9A7-4819-9601-4B7BB7D0D985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7AC84FF-DB7D-455B-9A10-BE086B1F96D7}" type="pres">
      <dgm:prSet presAssocID="{A3AF5379-DD4A-46EA-AB99-1A78AE580131}" presName="sibTrans" presStyleLbl="sibTrans2D1" presStyleIdx="0" presStyleCnt="0"/>
      <dgm:spPr/>
      <dgm:t>
        <a:bodyPr/>
        <a:lstStyle/>
        <a:p>
          <a:endParaRPr lang="en-GB"/>
        </a:p>
      </dgm:t>
    </dgm:pt>
    <dgm:pt modelId="{C30733A8-2BB5-4DE6-BFAC-DF50F8695912}" type="pres">
      <dgm:prSet presAssocID="{582D186C-84A2-4E6B-B792-B4C3868A1BE6}" presName="compNode" presStyleCnt="0"/>
      <dgm:spPr/>
    </dgm:pt>
    <dgm:pt modelId="{58D203D1-4560-4840-AD3A-C4DA4D763481}" type="pres">
      <dgm:prSet presAssocID="{582D186C-84A2-4E6B-B792-B4C3868A1BE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8979B2-A5CC-47FC-981B-AACB5AE185AF}" type="pres">
      <dgm:prSet presAssocID="{582D186C-84A2-4E6B-B792-B4C3868A1BE6}" presName="invisiNode" presStyleLbl="node1" presStyleIdx="1" presStyleCnt="2"/>
      <dgm:spPr/>
    </dgm:pt>
    <dgm:pt modelId="{85BF64BF-DF48-4F6C-8B5C-609E8B44E6C2}" type="pres">
      <dgm:prSet presAssocID="{582D186C-84A2-4E6B-B792-B4C3868A1BE6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866ED6D4-D119-4448-B7BC-74089F5DC138}" type="presOf" srcId="{A3AF5379-DD4A-46EA-AB99-1A78AE580131}" destId="{07AC84FF-DB7D-455B-9A10-BE086B1F96D7}" srcOrd="0" destOrd="0" presId="urn:microsoft.com/office/officeart/2005/8/layout/pList2#5"/>
    <dgm:cxn modelId="{8A82B48C-3529-4121-BD07-DCA6A22AC46A}" srcId="{D5A128D4-8434-4C54-B3A9-89AEA8D6A3EF}" destId="{321B2E64-C9A7-4819-9601-4B7BB7D0D985}" srcOrd="0" destOrd="0" parTransId="{7CC93F8B-FFF6-4CF5-A922-CE3CD38C8EC1}" sibTransId="{A3AF5379-DD4A-46EA-AB99-1A78AE580131}"/>
    <dgm:cxn modelId="{48562160-214D-4969-BBC6-E256AFF22465}" type="presOf" srcId="{5A6DABE6-62F3-461E-99D8-CA10F37D56AC}" destId="{58D203D1-4560-4840-AD3A-C4DA4D763481}" srcOrd="0" destOrd="3" presId="urn:microsoft.com/office/officeart/2005/8/layout/pList2#5"/>
    <dgm:cxn modelId="{A99E1E1A-27DA-4AD8-BA88-FFC0774B1503}" type="presOf" srcId="{321B2E64-C9A7-4819-9601-4B7BB7D0D985}" destId="{1D5507B9-58C1-4C46-AA59-C218F311E21D}" srcOrd="0" destOrd="0" presId="urn:microsoft.com/office/officeart/2005/8/layout/pList2#5"/>
    <dgm:cxn modelId="{4C4479A8-3835-4E3C-82E1-8C74BB124A7E}" srcId="{D5A128D4-8434-4C54-B3A9-89AEA8D6A3EF}" destId="{582D186C-84A2-4E6B-B792-B4C3868A1BE6}" srcOrd="1" destOrd="0" parTransId="{F3673F01-8F98-4983-87F9-679BF4A79F6A}" sibTransId="{BC79A51F-C071-4072-8572-107D1AC746A6}"/>
    <dgm:cxn modelId="{F9F57A79-2648-4A0F-83FA-2F60B77E337D}" type="presOf" srcId="{582D186C-84A2-4E6B-B792-B4C3868A1BE6}" destId="{58D203D1-4560-4840-AD3A-C4DA4D763481}" srcOrd="0" destOrd="0" presId="urn:microsoft.com/office/officeart/2005/8/layout/pList2#5"/>
    <dgm:cxn modelId="{5428434C-5536-4F66-B82A-2223F7636016}" type="presOf" srcId="{E428FA5E-58D3-46C7-8CA6-6C0EA944F406}" destId="{58D203D1-4560-4840-AD3A-C4DA4D763481}" srcOrd="0" destOrd="2" presId="urn:microsoft.com/office/officeart/2005/8/layout/pList2#5"/>
    <dgm:cxn modelId="{0CC1DDB9-0E02-4DC7-8936-A7CA693C323F}" srcId="{582D186C-84A2-4E6B-B792-B4C3868A1BE6}" destId="{E428FA5E-58D3-46C7-8CA6-6C0EA944F406}" srcOrd="1" destOrd="0" parTransId="{27097B34-3AA7-4AAA-AD83-B896E20332F9}" sibTransId="{ED75519A-86E6-4A81-8266-BB09BE37468F}"/>
    <dgm:cxn modelId="{CBEB9114-5CE2-48FC-A8FE-9773F7BD4863}" type="presOf" srcId="{D5A128D4-8434-4C54-B3A9-89AEA8D6A3EF}" destId="{E2FD80F4-4185-40B2-9E9D-EF14A2627DB4}" srcOrd="0" destOrd="0" presId="urn:microsoft.com/office/officeart/2005/8/layout/pList2#5"/>
    <dgm:cxn modelId="{95334935-45B6-4970-9334-C0E4788756D7}" type="presOf" srcId="{90F832F6-6071-44A9-A0CD-36203FF494FE}" destId="{58D203D1-4560-4840-AD3A-C4DA4D763481}" srcOrd="0" destOrd="1" presId="urn:microsoft.com/office/officeart/2005/8/layout/pList2#5"/>
    <dgm:cxn modelId="{DC8E1775-5F15-4EF7-B4AB-751F7DD3DB58}" srcId="{582D186C-84A2-4E6B-B792-B4C3868A1BE6}" destId="{5A6DABE6-62F3-461E-99D8-CA10F37D56AC}" srcOrd="2" destOrd="0" parTransId="{7FC6FDBB-5861-4C77-9D98-2D60E6129A86}" sibTransId="{2C9670B6-D346-4BB1-AB23-9C098A532098}"/>
    <dgm:cxn modelId="{32900A90-94F2-412A-9992-77BC8A49997B}" srcId="{582D186C-84A2-4E6B-B792-B4C3868A1BE6}" destId="{90F832F6-6071-44A9-A0CD-36203FF494FE}" srcOrd="0" destOrd="0" parTransId="{4CF60A54-3DC9-4337-A773-67BE45D5ABF6}" sibTransId="{DCBDF047-6F7B-444D-99B6-69535577B5E7}"/>
    <dgm:cxn modelId="{F43F52A3-0947-4FD5-9AAD-8A57F6F1A10B}" type="presParOf" srcId="{E2FD80F4-4185-40B2-9E9D-EF14A2627DB4}" destId="{529A169B-6CDB-4CC4-93DC-D306E4949839}" srcOrd="0" destOrd="0" presId="urn:microsoft.com/office/officeart/2005/8/layout/pList2#5"/>
    <dgm:cxn modelId="{84198022-32E1-4E46-8814-EDBC56E4E289}" type="presParOf" srcId="{E2FD80F4-4185-40B2-9E9D-EF14A2627DB4}" destId="{57711F7D-1A30-480E-99A9-94286A2DA0D1}" srcOrd="1" destOrd="0" presId="urn:microsoft.com/office/officeart/2005/8/layout/pList2#5"/>
    <dgm:cxn modelId="{25320EBE-A87A-4130-A44A-657E7E37E198}" type="presParOf" srcId="{57711F7D-1A30-480E-99A9-94286A2DA0D1}" destId="{7B81C34A-F230-4A73-A129-6AC41FD9D05E}" srcOrd="0" destOrd="0" presId="urn:microsoft.com/office/officeart/2005/8/layout/pList2#5"/>
    <dgm:cxn modelId="{B5CDF3AE-1F69-48CD-8107-DE3D558F6442}" type="presParOf" srcId="{7B81C34A-F230-4A73-A129-6AC41FD9D05E}" destId="{1D5507B9-58C1-4C46-AA59-C218F311E21D}" srcOrd="0" destOrd="0" presId="urn:microsoft.com/office/officeart/2005/8/layout/pList2#5"/>
    <dgm:cxn modelId="{9802C315-BA28-4525-B3ED-A451F653C77B}" type="presParOf" srcId="{7B81C34A-F230-4A73-A129-6AC41FD9D05E}" destId="{C39B50B6-02C7-4344-B431-49A33451A312}" srcOrd="1" destOrd="0" presId="urn:microsoft.com/office/officeart/2005/8/layout/pList2#5"/>
    <dgm:cxn modelId="{58E6C581-BE37-40AD-AE18-2199FBE099E1}" type="presParOf" srcId="{7B81C34A-F230-4A73-A129-6AC41FD9D05E}" destId="{1348F14C-7F2D-4FB7-9B3A-345F887348E4}" srcOrd="2" destOrd="0" presId="urn:microsoft.com/office/officeart/2005/8/layout/pList2#5"/>
    <dgm:cxn modelId="{2C96A9AD-8FD8-4B73-A0AC-E0FAEC0C2C0F}" type="presParOf" srcId="{57711F7D-1A30-480E-99A9-94286A2DA0D1}" destId="{07AC84FF-DB7D-455B-9A10-BE086B1F96D7}" srcOrd="1" destOrd="0" presId="urn:microsoft.com/office/officeart/2005/8/layout/pList2#5"/>
    <dgm:cxn modelId="{C5B2F6F3-E2C2-4F02-AAEA-7F228CD866B2}" type="presParOf" srcId="{57711F7D-1A30-480E-99A9-94286A2DA0D1}" destId="{C30733A8-2BB5-4DE6-BFAC-DF50F8695912}" srcOrd="2" destOrd="0" presId="urn:microsoft.com/office/officeart/2005/8/layout/pList2#5"/>
    <dgm:cxn modelId="{DCF47023-5206-413C-9144-647C351F3BEB}" type="presParOf" srcId="{C30733A8-2BB5-4DE6-BFAC-DF50F8695912}" destId="{58D203D1-4560-4840-AD3A-C4DA4D763481}" srcOrd="0" destOrd="0" presId="urn:microsoft.com/office/officeart/2005/8/layout/pList2#5"/>
    <dgm:cxn modelId="{3DFD1848-3E90-4FDB-807F-3C49B9FE79B3}" type="presParOf" srcId="{C30733A8-2BB5-4DE6-BFAC-DF50F8695912}" destId="{998979B2-A5CC-47FC-981B-AACB5AE185AF}" srcOrd="1" destOrd="0" presId="urn:microsoft.com/office/officeart/2005/8/layout/pList2#5"/>
    <dgm:cxn modelId="{41EDEBA3-99EA-4EFF-82FE-BEF331D0BEE5}" type="presParOf" srcId="{C30733A8-2BB5-4DE6-BFAC-DF50F8695912}" destId="{85BF64BF-DF48-4F6C-8B5C-609E8B44E6C2}" srcOrd="2" destOrd="0" presId="urn:microsoft.com/office/officeart/2005/8/layout/pList2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266B77A-AC17-4686-9B05-AB19A5FA60F8}" type="doc">
      <dgm:prSet loTypeId="urn:microsoft.com/office/officeart/2005/8/layout/pList2#6" loCatId="list" qsTypeId="urn:microsoft.com/office/officeart/2005/8/quickstyle/simple1" qsCatId="simple" csTypeId="urn:microsoft.com/office/officeart/2005/8/colors/accent1_2" csCatId="accent1" phldr="1"/>
      <dgm:spPr/>
    </dgm:pt>
    <dgm:pt modelId="{900B3620-B406-4B51-8FD3-ECFC5ECB8E9F}">
      <dgm:prSet phldrT="[Text]" custT="1"/>
      <dgm:spPr/>
      <dgm:t>
        <a:bodyPr/>
        <a:lstStyle/>
        <a:p>
          <a:r>
            <a:rPr lang="en-GB" sz="1600" dirty="0" smtClean="0"/>
            <a:t>Clarity of the process</a:t>
          </a:r>
          <a:endParaRPr lang="en-GB" sz="1600" dirty="0"/>
        </a:p>
      </dgm:t>
    </dgm:pt>
    <dgm:pt modelId="{00C8F517-62E2-46C0-BDB7-9C95C6738E76}" type="parTrans" cxnId="{0BA622B5-AD98-4A86-9956-C8A7EA399E20}">
      <dgm:prSet/>
      <dgm:spPr/>
      <dgm:t>
        <a:bodyPr/>
        <a:lstStyle/>
        <a:p>
          <a:endParaRPr lang="en-GB"/>
        </a:p>
      </dgm:t>
    </dgm:pt>
    <dgm:pt modelId="{6D54057E-3818-4CCD-9263-ADC5670225A8}" type="sibTrans" cxnId="{0BA622B5-AD98-4A86-9956-C8A7EA399E20}">
      <dgm:prSet/>
      <dgm:spPr/>
      <dgm:t>
        <a:bodyPr/>
        <a:lstStyle/>
        <a:p>
          <a:endParaRPr lang="en-GB"/>
        </a:p>
      </dgm:t>
    </dgm:pt>
    <dgm:pt modelId="{91CDF0D7-BD65-4F22-9A78-975F023B0D81}">
      <dgm:prSet phldrT="[Text]"/>
      <dgm:spPr/>
      <dgm:t>
        <a:bodyPr/>
        <a:lstStyle/>
        <a:p>
          <a:endParaRPr lang="en-GB" sz="4200" dirty="0"/>
        </a:p>
      </dgm:t>
    </dgm:pt>
    <dgm:pt modelId="{2713BBA8-4546-4B36-A1A9-C78E08A4CE74}" type="parTrans" cxnId="{6D14B765-CE84-4647-88AA-1807132E7030}">
      <dgm:prSet/>
      <dgm:spPr/>
      <dgm:t>
        <a:bodyPr/>
        <a:lstStyle/>
        <a:p>
          <a:endParaRPr lang="en-GB"/>
        </a:p>
      </dgm:t>
    </dgm:pt>
    <dgm:pt modelId="{6102D15A-9D86-46D2-BEBB-46DC2FE1A9FA}" type="sibTrans" cxnId="{6D14B765-CE84-4647-88AA-1807132E7030}">
      <dgm:prSet/>
      <dgm:spPr/>
      <dgm:t>
        <a:bodyPr/>
        <a:lstStyle/>
        <a:p>
          <a:endParaRPr lang="en-GB"/>
        </a:p>
      </dgm:t>
    </dgm:pt>
    <dgm:pt modelId="{B581106D-C279-455D-AF3C-F3A08788D38A}">
      <dgm:prSet phldrT="[Text]" custT="1"/>
      <dgm:spPr/>
      <dgm:t>
        <a:bodyPr/>
        <a:lstStyle/>
        <a:p>
          <a:r>
            <a:rPr lang="en-GB" sz="1600" dirty="0" smtClean="0"/>
            <a:t>Overall satisfaction with the service?</a:t>
          </a:r>
          <a:endParaRPr lang="en-GB" sz="1600" dirty="0"/>
        </a:p>
      </dgm:t>
    </dgm:pt>
    <dgm:pt modelId="{E2B00DF9-C9DD-43FE-AF63-8CCF1A178479}" type="parTrans" cxnId="{1237227B-D208-425B-B6EB-28D8DA1E01A6}">
      <dgm:prSet/>
      <dgm:spPr/>
      <dgm:t>
        <a:bodyPr/>
        <a:lstStyle/>
        <a:p>
          <a:endParaRPr lang="en-GB"/>
        </a:p>
      </dgm:t>
    </dgm:pt>
    <dgm:pt modelId="{A8E77638-3834-4F2D-9D32-C407AACDC524}" type="sibTrans" cxnId="{1237227B-D208-425B-B6EB-28D8DA1E01A6}">
      <dgm:prSet/>
      <dgm:spPr/>
      <dgm:t>
        <a:bodyPr/>
        <a:lstStyle/>
        <a:p>
          <a:endParaRPr lang="en-GB"/>
        </a:p>
      </dgm:t>
    </dgm:pt>
    <dgm:pt modelId="{D17128CC-E9B4-4D46-BAD1-10F8851CE0A8}">
      <dgm:prSet phldrT="[Text]"/>
      <dgm:spPr/>
      <dgm:t>
        <a:bodyPr/>
        <a:lstStyle/>
        <a:p>
          <a:endParaRPr lang="en-GB" sz="3600" dirty="0"/>
        </a:p>
      </dgm:t>
    </dgm:pt>
    <dgm:pt modelId="{B374F7A0-1A11-4D35-AF16-1EC006EEAE2B}" type="parTrans" cxnId="{19B204E5-A4D1-4C4E-A2D0-CB81C55B7F8F}">
      <dgm:prSet/>
      <dgm:spPr/>
      <dgm:t>
        <a:bodyPr/>
        <a:lstStyle/>
        <a:p>
          <a:endParaRPr lang="en-GB"/>
        </a:p>
      </dgm:t>
    </dgm:pt>
    <dgm:pt modelId="{70393EDE-9CCF-4A49-A97A-CFE06A600A28}" type="sibTrans" cxnId="{19B204E5-A4D1-4C4E-A2D0-CB81C55B7F8F}">
      <dgm:prSet/>
      <dgm:spPr/>
      <dgm:t>
        <a:bodyPr/>
        <a:lstStyle/>
        <a:p>
          <a:endParaRPr lang="en-GB"/>
        </a:p>
      </dgm:t>
    </dgm:pt>
    <dgm:pt modelId="{BC16790E-33D8-4870-A248-433824AAC75F}">
      <dgm:prSet phldrT="[Text]" custT="1"/>
      <dgm:spPr/>
      <dgm:t>
        <a:bodyPr/>
        <a:lstStyle/>
        <a:p>
          <a:r>
            <a:rPr lang="en-GB" sz="1600" dirty="0" smtClean="0"/>
            <a:t>Timescales for the process</a:t>
          </a:r>
          <a:endParaRPr lang="en-GB" sz="1600" dirty="0"/>
        </a:p>
      </dgm:t>
    </dgm:pt>
    <dgm:pt modelId="{BBB87492-6DBD-4674-9973-62FA77FE2DBF}" type="parTrans" cxnId="{31E5D1F0-EAFC-479A-A5D4-AAD92C78DA6F}">
      <dgm:prSet/>
      <dgm:spPr/>
      <dgm:t>
        <a:bodyPr/>
        <a:lstStyle/>
        <a:p>
          <a:endParaRPr lang="en-GB"/>
        </a:p>
      </dgm:t>
    </dgm:pt>
    <dgm:pt modelId="{41D5E9CE-1524-486F-8395-10AC475CC5E3}" type="sibTrans" cxnId="{31E5D1F0-EAFC-479A-A5D4-AAD92C78DA6F}">
      <dgm:prSet/>
      <dgm:spPr/>
      <dgm:t>
        <a:bodyPr/>
        <a:lstStyle/>
        <a:p>
          <a:endParaRPr lang="en-GB"/>
        </a:p>
      </dgm:t>
    </dgm:pt>
    <dgm:pt modelId="{27B9C593-457E-4111-AE30-E14F7BBB2E45}">
      <dgm:prSet phldrT="[Text]"/>
      <dgm:spPr/>
      <dgm:t>
        <a:bodyPr/>
        <a:lstStyle/>
        <a:p>
          <a:endParaRPr lang="en-GB" sz="3600" dirty="0"/>
        </a:p>
      </dgm:t>
    </dgm:pt>
    <dgm:pt modelId="{ABF9A02C-194D-4D8F-B272-6E110DBC957D}" type="parTrans" cxnId="{AADA65AC-0FC9-44FD-85FF-6E77388EA4C2}">
      <dgm:prSet/>
      <dgm:spPr/>
      <dgm:t>
        <a:bodyPr/>
        <a:lstStyle/>
        <a:p>
          <a:endParaRPr lang="en-GB"/>
        </a:p>
      </dgm:t>
    </dgm:pt>
    <dgm:pt modelId="{13947DD5-EC30-49A6-A908-7544996ED126}" type="sibTrans" cxnId="{AADA65AC-0FC9-44FD-85FF-6E77388EA4C2}">
      <dgm:prSet/>
      <dgm:spPr/>
      <dgm:t>
        <a:bodyPr/>
        <a:lstStyle/>
        <a:p>
          <a:endParaRPr lang="en-GB"/>
        </a:p>
      </dgm:t>
    </dgm:pt>
    <dgm:pt modelId="{11D0493F-477F-4979-92EA-1B65B603EAD2}">
      <dgm:prSet phldrT="[Text]" custT="1"/>
      <dgm:spPr/>
      <dgm:t>
        <a:bodyPr/>
        <a:lstStyle/>
        <a:p>
          <a:endParaRPr lang="en-GB" sz="1600" dirty="0"/>
        </a:p>
      </dgm:t>
    </dgm:pt>
    <dgm:pt modelId="{6B00F52F-D8B7-4819-A6DB-E247F399F9C9}" type="parTrans" cxnId="{E1B85BCE-5C4C-419C-8237-5ECF50D55F2C}">
      <dgm:prSet/>
      <dgm:spPr/>
      <dgm:t>
        <a:bodyPr/>
        <a:lstStyle/>
        <a:p>
          <a:endParaRPr lang="en-GB"/>
        </a:p>
      </dgm:t>
    </dgm:pt>
    <dgm:pt modelId="{92FE0D9D-57B2-4CBB-A9C9-4B4D14ADB2CB}" type="sibTrans" cxnId="{E1B85BCE-5C4C-419C-8237-5ECF50D55F2C}">
      <dgm:prSet/>
      <dgm:spPr/>
      <dgm:t>
        <a:bodyPr/>
        <a:lstStyle/>
        <a:p>
          <a:endParaRPr lang="en-GB"/>
        </a:p>
      </dgm:t>
    </dgm:pt>
    <dgm:pt modelId="{68155722-8B31-41F0-A891-32F19FD24B6B}" type="pres">
      <dgm:prSet presAssocID="{0266B77A-AC17-4686-9B05-AB19A5FA60F8}" presName="Name0" presStyleCnt="0">
        <dgm:presLayoutVars>
          <dgm:dir/>
          <dgm:resizeHandles val="exact"/>
        </dgm:presLayoutVars>
      </dgm:prSet>
      <dgm:spPr/>
    </dgm:pt>
    <dgm:pt modelId="{135DD44B-1249-42B5-BF5A-F078FD5BE185}" type="pres">
      <dgm:prSet presAssocID="{0266B77A-AC17-4686-9B05-AB19A5FA60F8}" presName="bkgdShp" presStyleLbl="alignAccFollowNode1" presStyleIdx="0" presStyleCnt="1"/>
      <dgm:spPr/>
    </dgm:pt>
    <dgm:pt modelId="{850C6849-01E1-4BC9-B2CF-2BCD1266A51B}" type="pres">
      <dgm:prSet presAssocID="{0266B77A-AC17-4686-9B05-AB19A5FA60F8}" presName="linComp" presStyleCnt="0"/>
      <dgm:spPr/>
    </dgm:pt>
    <dgm:pt modelId="{85D26B97-640E-45E3-8415-5E9E80FAE352}" type="pres">
      <dgm:prSet presAssocID="{27B9C593-457E-4111-AE30-E14F7BBB2E45}" presName="compNode" presStyleCnt="0"/>
      <dgm:spPr/>
    </dgm:pt>
    <dgm:pt modelId="{D5859B09-F50B-4EBB-BF1A-F9EF7FD2E3DC}" type="pres">
      <dgm:prSet presAssocID="{27B9C593-457E-4111-AE30-E14F7BBB2E4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6EB87C-F6AA-4A48-B12A-CA5FA2552E60}" type="pres">
      <dgm:prSet presAssocID="{27B9C593-457E-4111-AE30-E14F7BBB2E45}" presName="invisiNode" presStyleLbl="node1" presStyleIdx="0" presStyleCnt="3"/>
      <dgm:spPr/>
    </dgm:pt>
    <dgm:pt modelId="{E1954E38-66DA-4C89-911B-CDE46C618424}" type="pres">
      <dgm:prSet presAssocID="{27B9C593-457E-4111-AE30-E14F7BBB2E45}" presName="imagNode" presStyleLbl="fgImgPlace1" presStyleIdx="0" presStyleCnt="3"/>
      <dgm:spPr/>
    </dgm:pt>
    <dgm:pt modelId="{0369F24E-DE34-4595-AAFB-8A8CDC39CF2A}" type="pres">
      <dgm:prSet presAssocID="{13947DD5-EC30-49A6-A908-7544996ED126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D746B44-A210-4032-87E6-7A6F073B61E2}" type="pres">
      <dgm:prSet presAssocID="{D17128CC-E9B4-4D46-BAD1-10F8851CE0A8}" presName="compNode" presStyleCnt="0"/>
      <dgm:spPr/>
    </dgm:pt>
    <dgm:pt modelId="{D44C2779-3847-4E34-9B82-38E2D93F39E3}" type="pres">
      <dgm:prSet presAssocID="{D17128CC-E9B4-4D46-BAD1-10F8851CE0A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A0ECDD-FB90-4252-B0B9-0D2B13943D8E}" type="pres">
      <dgm:prSet presAssocID="{D17128CC-E9B4-4D46-BAD1-10F8851CE0A8}" presName="invisiNode" presStyleLbl="node1" presStyleIdx="1" presStyleCnt="3"/>
      <dgm:spPr/>
    </dgm:pt>
    <dgm:pt modelId="{228C50EF-7DB3-4958-9051-020F900D0607}" type="pres">
      <dgm:prSet presAssocID="{D17128CC-E9B4-4D46-BAD1-10F8851CE0A8}" presName="imagNode" presStyleLbl="fgImgPlace1" presStyleIdx="1" presStyleCnt="3"/>
      <dgm:spPr/>
    </dgm:pt>
    <dgm:pt modelId="{4F731DAE-6435-4902-848A-FB53AF75308E}" type="pres">
      <dgm:prSet presAssocID="{70393EDE-9CCF-4A49-A97A-CFE06A600A28}" presName="sibTrans" presStyleLbl="sibTrans2D1" presStyleIdx="0" presStyleCnt="0"/>
      <dgm:spPr/>
      <dgm:t>
        <a:bodyPr/>
        <a:lstStyle/>
        <a:p>
          <a:endParaRPr lang="en-GB"/>
        </a:p>
      </dgm:t>
    </dgm:pt>
    <dgm:pt modelId="{F3D3FAE0-5F74-47DF-8EF6-B6E9F8002C07}" type="pres">
      <dgm:prSet presAssocID="{91CDF0D7-BD65-4F22-9A78-975F023B0D81}" presName="compNode" presStyleCnt="0"/>
      <dgm:spPr/>
    </dgm:pt>
    <dgm:pt modelId="{E568B195-21BC-46E6-8BC3-092557DBC33B}" type="pres">
      <dgm:prSet presAssocID="{91CDF0D7-BD65-4F22-9A78-975F023B0D8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4AE614-499A-4FE4-B257-60D1FE54AA52}" type="pres">
      <dgm:prSet presAssocID="{91CDF0D7-BD65-4F22-9A78-975F023B0D81}" presName="invisiNode" presStyleLbl="node1" presStyleIdx="2" presStyleCnt="3"/>
      <dgm:spPr/>
    </dgm:pt>
    <dgm:pt modelId="{11E52DA0-6DFD-4187-9386-50F401C44490}" type="pres">
      <dgm:prSet presAssocID="{91CDF0D7-BD65-4F22-9A78-975F023B0D81}" presName="imagNode" presStyleLbl="fgImgPlace1" presStyleIdx="2" presStyleCnt="3"/>
      <dgm:spPr/>
    </dgm:pt>
  </dgm:ptLst>
  <dgm:cxnLst>
    <dgm:cxn modelId="{9F7F4454-4585-45CE-858D-B45BD6A0DB26}" type="presOf" srcId="{D17128CC-E9B4-4D46-BAD1-10F8851CE0A8}" destId="{D44C2779-3847-4E34-9B82-38E2D93F39E3}" srcOrd="0" destOrd="0" presId="urn:microsoft.com/office/officeart/2005/8/layout/pList2#6"/>
    <dgm:cxn modelId="{0BA622B5-AD98-4A86-9956-C8A7EA399E20}" srcId="{D17128CC-E9B4-4D46-BAD1-10F8851CE0A8}" destId="{900B3620-B406-4B51-8FD3-ECFC5ECB8E9F}" srcOrd="0" destOrd="0" parTransId="{00C8F517-62E2-46C0-BDB7-9C95C6738E76}" sibTransId="{6D54057E-3818-4CCD-9263-ADC5670225A8}"/>
    <dgm:cxn modelId="{1237227B-D208-425B-B6EB-28D8DA1E01A6}" srcId="{91CDF0D7-BD65-4F22-9A78-975F023B0D81}" destId="{B581106D-C279-455D-AF3C-F3A08788D38A}" srcOrd="0" destOrd="0" parTransId="{E2B00DF9-C9DD-43FE-AF63-8CCF1A178479}" sibTransId="{A8E77638-3834-4F2D-9D32-C407AACDC524}"/>
    <dgm:cxn modelId="{19B204E5-A4D1-4C4E-A2D0-CB81C55B7F8F}" srcId="{0266B77A-AC17-4686-9B05-AB19A5FA60F8}" destId="{D17128CC-E9B4-4D46-BAD1-10F8851CE0A8}" srcOrd="1" destOrd="0" parTransId="{B374F7A0-1A11-4D35-AF16-1EC006EEAE2B}" sibTransId="{70393EDE-9CCF-4A49-A97A-CFE06A600A28}"/>
    <dgm:cxn modelId="{31E5D1F0-EAFC-479A-A5D4-AAD92C78DA6F}" srcId="{D17128CC-E9B4-4D46-BAD1-10F8851CE0A8}" destId="{BC16790E-33D8-4870-A248-433824AAC75F}" srcOrd="2" destOrd="0" parTransId="{BBB87492-6DBD-4674-9973-62FA77FE2DBF}" sibTransId="{41D5E9CE-1524-486F-8395-10AC475CC5E3}"/>
    <dgm:cxn modelId="{5E1528ED-C272-4041-805F-96A3C11FE940}" type="presOf" srcId="{27B9C593-457E-4111-AE30-E14F7BBB2E45}" destId="{D5859B09-F50B-4EBB-BF1A-F9EF7FD2E3DC}" srcOrd="0" destOrd="0" presId="urn:microsoft.com/office/officeart/2005/8/layout/pList2#6"/>
    <dgm:cxn modelId="{BF911E1C-927A-446C-BF7D-2CDAF38DFE57}" type="presOf" srcId="{13947DD5-EC30-49A6-A908-7544996ED126}" destId="{0369F24E-DE34-4595-AAFB-8A8CDC39CF2A}" srcOrd="0" destOrd="0" presId="urn:microsoft.com/office/officeart/2005/8/layout/pList2#6"/>
    <dgm:cxn modelId="{4AB3F8D2-D805-4DF7-9FFA-0E399F6C54BB}" type="presOf" srcId="{900B3620-B406-4B51-8FD3-ECFC5ECB8E9F}" destId="{D44C2779-3847-4E34-9B82-38E2D93F39E3}" srcOrd="0" destOrd="1" presId="urn:microsoft.com/office/officeart/2005/8/layout/pList2#6"/>
    <dgm:cxn modelId="{6E8216C9-03B6-4B28-BB58-1D8AE916B597}" type="presOf" srcId="{11D0493F-477F-4979-92EA-1B65B603EAD2}" destId="{D44C2779-3847-4E34-9B82-38E2D93F39E3}" srcOrd="0" destOrd="2" presId="urn:microsoft.com/office/officeart/2005/8/layout/pList2#6"/>
    <dgm:cxn modelId="{6153A4B7-4A56-48FD-92A1-82017F942B3F}" type="presOf" srcId="{BC16790E-33D8-4870-A248-433824AAC75F}" destId="{D44C2779-3847-4E34-9B82-38E2D93F39E3}" srcOrd="0" destOrd="3" presId="urn:microsoft.com/office/officeart/2005/8/layout/pList2#6"/>
    <dgm:cxn modelId="{B8FEBC9D-A733-4735-AFFD-DE3CA94B6DA3}" type="presOf" srcId="{70393EDE-9CCF-4A49-A97A-CFE06A600A28}" destId="{4F731DAE-6435-4902-848A-FB53AF75308E}" srcOrd="0" destOrd="0" presId="urn:microsoft.com/office/officeart/2005/8/layout/pList2#6"/>
    <dgm:cxn modelId="{6D14B765-CE84-4647-88AA-1807132E7030}" srcId="{0266B77A-AC17-4686-9B05-AB19A5FA60F8}" destId="{91CDF0D7-BD65-4F22-9A78-975F023B0D81}" srcOrd="2" destOrd="0" parTransId="{2713BBA8-4546-4B36-A1A9-C78E08A4CE74}" sibTransId="{6102D15A-9D86-46D2-BEBB-46DC2FE1A9FA}"/>
    <dgm:cxn modelId="{5F3F7B57-8DD8-43E6-B4AA-9CB97F07CEA6}" type="presOf" srcId="{91CDF0D7-BD65-4F22-9A78-975F023B0D81}" destId="{E568B195-21BC-46E6-8BC3-092557DBC33B}" srcOrd="0" destOrd="0" presId="urn:microsoft.com/office/officeart/2005/8/layout/pList2#6"/>
    <dgm:cxn modelId="{90B107E2-1429-47C8-9826-CBFDF9B7925C}" type="presOf" srcId="{B581106D-C279-455D-AF3C-F3A08788D38A}" destId="{E568B195-21BC-46E6-8BC3-092557DBC33B}" srcOrd="0" destOrd="1" presId="urn:microsoft.com/office/officeart/2005/8/layout/pList2#6"/>
    <dgm:cxn modelId="{950A74F9-D87F-46B4-A0CC-1560915BCF69}" type="presOf" srcId="{0266B77A-AC17-4686-9B05-AB19A5FA60F8}" destId="{68155722-8B31-41F0-A891-32F19FD24B6B}" srcOrd="0" destOrd="0" presId="urn:microsoft.com/office/officeart/2005/8/layout/pList2#6"/>
    <dgm:cxn modelId="{E1B85BCE-5C4C-419C-8237-5ECF50D55F2C}" srcId="{D17128CC-E9B4-4D46-BAD1-10F8851CE0A8}" destId="{11D0493F-477F-4979-92EA-1B65B603EAD2}" srcOrd="1" destOrd="0" parTransId="{6B00F52F-D8B7-4819-A6DB-E247F399F9C9}" sibTransId="{92FE0D9D-57B2-4CBB-A9C9-4B4D14ADB2CB}"/>
    <dgm:cxn modelId="{AADA65AC-0FC9-44FD-85FF-6E77388EA4C2}" srcId="{0266B77A-AC17-4686-9B05-AB19A5FA60F8}" destId="{27B9C593-457E-4111-AE30-E14F7BBB2E45}" srcOrd="0" destOrd="0" parTransId="{ABF9A02C-194D-4D8F-B272-6E110DBC957D}" sibTransId="{13947DD5-EC30-49A6-A908-7544996ED126}"/>
    <dgm:cxn modelId="{219DA197-ABFA-4F52-92D3-2853BC3EDE14}" type="presParOf" srcId="{68155722-8B31-41F0-A891-32F19FD24B6B}" destId="{135DD44B-1249-42B5-BF5A-F078FD5BE185}" srcOrd="0" destOrd="0" presId="urn:microsoft.com/office/officeart/2005/8/layout/pList2#6"/>
    <dgm:cxn modelId="{AB157F5F-6B94-4B03-AE71-9B88263AC0A4}" type="presParOf" srcId="{68155722-8B31-41F0-A891-32F19FD24B6B}" destId="{850C6849-01E1-4BC9-B2CF-2BCD1266A51B}" srcOrd="1" destOrd="0" presId="urn:microsoft.com/office/officeart/2005/8/layout/pList2#6"/>
    <dgm:cxn modelId="{B616B7DD-959D-4A5E-8581-C79F81196878}" type="presParOf" srcId="{850C6849-01E1-4BC9-B2CF-2BCD1266A51B}" destId="{85D26B97-640E-45E3-8415-5E9E80FAE352}" srcOrd="0" destOrd="0" presId="urn:microsoft.com/office/officeart/2005/8/layout/pList2#6"/>
    <dgm:cxn modelId="{6D4E4D12-D741-4FC3-8F58-0F55EAF5A9E5}" type="presParOf" srcId="{85D26B97-640E-45E3-8415-5E9E80FAE352}" destId="{D5859B09-F50B-4EBB-BF1A-F9EF7FD2E3DC}" srcOrd="0" destOrd="0" presId="urn:microsoft.com/office/officeart/2005/8/layout/pList2#6"/>
    <dgm:cxn modelId="{4B519F84-E256-44E5-B1A4-1EDEBBD0DC3B}" type="presParOf" srcId="{85D26B97-640E-45E3-8415-5E9E80FAE352}" destId="{2E6EB87C-F6AA-4A48-B12A-CA5FA2552E60}" srcOrd="1" destOrd="0" presId="urn:microsoft.com/office/officeart/2005/8/layout/pList2#6"/>
    <dgm:cxn modelId="{04EF49B5-5CA0-48F9-B32A-68886F22F9ED}" type="presParOf" srcId="{85D26B97-640E-45E3-8415-5E9E80FAE352}" destId="{E1954E38-66DA-4C89-911B-CDE46C618424}" srcOrd="2" destOrd="0" presId="urn:microsoft.com/office/officeart/2005/8/layout/pList2#6"/>
    <dgm:cxn modelId="{209EBB1E-AAAA-4E55-8587-B7F44E2C5FAA}" type="presParOf" srcId="{850C6849-01E1-4BC9-B2CF-2BCD1266A51B}" destId="{0369F24E-DE34-4595-AAFB-8A8CDC39CF2A}" srcOrd="1" destOrd="0" presId="urn:microsoft.com/office/officeart/2005/8/layout/pList2#6"/>
    <dgm:cxn modelId="{13DC17F0-121E-4AEB-8DA3-4AC7B43B920A}" type="presParOf" srcId="{850C6849-01E1-4BC9-B2CF-2BCD1266A51B}" destId="{5D746B44-A210-4032-87E6-7A6F073B61E2}" srcOrd="2" destOrd="0" presId="urn:microsoft.com/office/officeart/2005/8/layout/pList2#6"/>
    <dgm:cxn modelId="{8E402FD5-D750-4502-9A03-2E00AB839660}" type="presParOf" srcId="{5D746B44-A210-4032-87E6-7A6F073B61E2}" destId="{D44C2779-3847-4E34-9B82-38E2D93F39E3}" srcOrd="0" destOrd="0" presId="urn:microsoft.com/office/officeart/2005/8/layout/pList2#6"/>
    <dgm:cxn modelId="{3C8F9F87-7BD7-4513-BCAE-68D4E695089C}" type="presParOf" srcId="{5D746B44-A210-4032-87E6-7A6F073B61E2}" destId="{C4A0ECDD-FB90-4252-B0B9-0D2B13943D8E}" srcOrd="1" destOrd="0" presId="urn:microsoft.com/office/officeart/2005/8/layout/pList2#6"/>
    <dgm:cxn modelId="{456DA3B6-7A0E-483A-9E08-273FCE5EF9B2}" type="presParOf" srcId="{5D746B44-A210-4032-87E6-7A6F073B61E2}" destId="{228C50EF-7DB3-4958-9051-020F900D0607}" srcOrd="2" destOrd="0" presId="urn:microsoft.com/office/officeart/2005/8/layout/pList2#6"/>
    <dgm:cxn modelId="{4F76AC53-14F8-4B26-B2F9-4E91090D7E0A}" type="presParOf" srcId="{850C6849-01E1-4BC9-B2CF-2BCD1266A51B}" destId="{4F731DAE-6435-4902-848A-FB53AF75308E}" srcOrd="3" destOrd="0" presId="urn:microsoft.com/office/officeart/2005/8/layout/pList2#6"/>
    <dgm:cxn modelId="{54A23978-6FBF-4142-A1CF-0344E0481D7B}" type="presParOf" srcId="{850C6849-01E1-4BC9-B2CF-2BCD1266A51B}" destId="{F3D3FAE0-5F74-47DF-8EF6-B6E9F8002C07}" srcOrd="4" destOrd="0" presId="urn:microsoft.com/office/officeart/2005/8/layout/pList2#6"/>
    <dgm:cxn modelId="{537055EC-3FA5-4101-A201-6BE7FCE30851}" type="presParOf" srcId="{F3D3FAE0-5F74-47DF-8EF6-B6E9F8002C07}" destId="{E568B195-21BC-46E6-8BC3-092557DBC33B}" srcOrd="0" destOrd="0" presId="urn:microsoft.com/office/officeart/2005/8/layout/pList2#6"/>
    <dgm:cxn modelId="{6C7CDC45-BF6B-457A-90C3-97EA7B404377}" type="presParOf" srcId="{F3D3FAE0-5F74-47DF-8EF6-B6E9F8002C07}" destId="{804AE614-499A-4FE4-B257-60D1FE54AA52}" srcOrd="1" destOrd="0" presId="urn:microsoft.com/office/officeart/2005/8/layout/pList2#6"/>
    <dgm:cxn modelId="{2DE887AB-0D74-4913-9F26-1FF9B46EE842}" type="presParOf" srcId="{F3D3FAE0-5F74-47DF-8EF6-B6E9F8002C07}" destId="{11E52DA0-6DFD-4187-9386-50F401C44490}" srcOrd="2" destOrd="0" presId="urn:microsoft.com/office/officeart/2005/8/layout/pList2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A12DF-7F4A-4655-B992-4631E9FE184F}">
      <dsp:nvSpPr>
        <dsp:cNvPr id="0" name=""/>
        <dsp:cNvSpPr/>
      </dsp:nvSpPr>
      <dsp:spPr>
        <a:xfrm>
          <a:off x="5" y="583988"/>
          <a:ext cx="1892132" cy="6946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Methodology</a:t>
          </a:r>
          <a:endParaRPr lang="en-GB" sz="2000" b="1" kern="1200" dirty="0"/>
        </a:p>
      </dsp:txBody>
      <dsp:txXfrm>
        <a:off x="5" y="583988"/>
        <a:ext cx="1892132" cy="694684"/>
      </dsp:txXfrm>
    </dsp:sp>
    <dsp:sp modelId="{582CFE88-4EC0-45AF-BD73-3F8F13BF9571}">
      <dsp:nvSpPr>
        <dsp:cNvPr id="0" name=""/>
        <dsp:cNvSpPr/>
      </dsp:nvSpPr>
      <dsp:spPr>
        <a:xfrm>
          <a:off x="3146" y="1310205"/>
          <a:ext cx="1892132" cy="3024646"/>
        </a:xfrm>
        <a:prstGeom prst="rect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Online survey</a:t>
          </a:r>
          <a:endParaRPr lang="en-GB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Customers invited to take part by VMD</a:t>
          </a:r>
          <a:endParaRPr lang="en-GB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146" y="1310205"/>
        <a:ext cx="1892132" cy="3024646"/>
      </dsp:txXfrm>
    </dsp:sp>
    <dsp:sp modelId="{A5126F98-FDAE-4BCD-B187-E2D98265D3AC}">
      <dsp:nvSpPr>
        <dsp:cNvPr id="0" name=""/>
        <dsp:cNvSpPr/>
      </dsp:nvSpPr>
      <dsp:spPr>
        <a:xfrm>
          <a:off x="2160177" y="615520"/>
          <a:ext cx="1892132" cy="6946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Timing of fieldwork</a:t>
          </a:r>
          <a:endParaRPr lang="en-GB" sz="2000" b="1" kern="1200" dirty="0"/>
        </a:p>
      </dsp:txBody>
      <dsp:txXfrm>
        <a:off x="2160177" y="615520"/>
        <a:ext cx="1892132" cy="694684"/>
      </dsp:txXfrm>
    </dsp:sp>
    <dsp:sp modelId="{FAFADED0-A536-4F78-88E0-027457851793}">
      <dsp:nvSpPr>
        <dsp:cNvPr id="0" name=""/>
        <dsp:cNvSpPr/>
      </dsp:nvSpPr>
      <dsp:spPr>
        <a:xfrm>
          <a:off x="2160177" y="1310205"/>
          <a:ext cx="1892132" cy="3024646"/>
        </a:xfrm>
        <a:prstGeom prst="rect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Q3 2017</a:t>
          </a:r>
          <a:endParaRPr lang="en-GB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3 weeks </a:t>
          </a:r>
          <a:endParaRPr lang="en-GB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160177" y="1310205"/>
        <a:ext cx="1892132" cy="3024646"/>
      </dsp:txXfrm>
    </dsp:sp>
    <dsp:sp modelId="{07229F2A-4B54-41AD-9C0B-8363C26B1CA3}">
      <dsp:nvSpPr>
        <dsp:cNvPr id="0" name=""/>
        <dsp:cNvSpPr/>
      </dsp:nvSpPr>
      <dsp:spPr>
        <a:xfrm>
          <a:off x="4317208" y="615520"/>
          <a:ext cx="1892132" cy="6946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Eligibility</a:t>
          </a:r>
          <a:endParaRPr lang="en-GB" sz="2000" b="1" kern="1200" dirty="0"/>
        </a:p>
      </dsp:txBody>
      <dsp:txXfrm>
        <a:off x="4317208" y="615520"/>
        <a:ext cx="1892132" cy="694684"/>
      </dsp:txXfrm>
    </dsp:sp>
    <dsp:sp modelId="{FB014D92-C089-43B0-B025-D28092B97E5C}">
      <dsp:nvSpPr>
        <dsp:cNvPr id="0" name=""/>
        <dsp:cNvSpPr/>
      </dsp:nvSpPr>
      <dsp:spPr>
        <a:xfrm>
          <a:off x="4317208" y="1310205"/>
          <a:ext cx="1892132" cy="3024646"/>
        </a:xfrm>
        <a:prstGeom prst="rect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Multiple submissions per company  were permitted</a:t>
          </a:r>
          <a:endParaRPr lang="en-GB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317208" y="1310205"/>
        <a:ext cx="1892132" cy="3024646"/>
      </dsp:txXfrm>
    </dsp:sp>
    <dsp:sp modelId="{E8A26184-3F83-4D8D-BB11-DB77235BF822}">
      <dsp:nvSpPr>
        <dsp:cNvPr id="0" name=""/>
        <dsp:cNvSpPr/>
      </dsp:nvSpPr>
      <dsp:spPr>
        <a:xfrm>
          <a:off x="6474239" y="615520"/>
          <a:ext cx="1892132" cy="6946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Response rate</a:t>
          </a:r>
          <a:endParaRPr lang="en-GB" sz="2000" b="1" kern="1200" dirty="0"/>
        </a:p>
      </dsp:txBody>
      <dsp:txXfrm>
        <a:off x="6474239" y="615520"/>
        <a:ext cx="1892132" cy="694684"/>
      </dsp:txXfrm>
    </dsp:sp>
    <dsp:sp modelId="{3149E9DB-6183-4BF3-AF13-EBCB2FB4BA9A}">
      <dsp:nvSpPr>
        <dsp:cNvPr id="0" name=""/>
        <dsp:cNvSpPr/>
      </dsp:nvSpPr>
      <dsp:spPr>
        <a:xfrm>
          <a:off x="6474239" y="1310205"/>
          <a:ext cx="1892132" cy="3024646"/>
        </a:xfrm>
        <a:prstGeom prst="rect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Response: 131 vs 218 (previous wave)</a:t>
          </a:r>
          <a:endParaRPr lang="en-GB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Composition of sample similar between waves</a:t>
          </a:r>
          <a:endParaRPr lang="en-GB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474239" y="1310205"/>
        <a:ext cx="1892132" cy="30246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A169B-6CDB-4CC4-93DC-D306E4949839}">
      <dsp:nvSpPr>
        <dsp:cNvPr id="0" name=""/>
        <dsp:cNvSpPr/>
      </dsp:nvSpPr>
      <dsp:spPr>
        <a:xfrm>
          <a:off x="0" y="0"/>
          <a:ext cx="8432581" cy="19719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48F14C-7F2D-4FB7-9B3A-345F887348E4}">
      <dsp:nvSpPr>
        <dsp:cNvPr id="0" name=""/>
        <dsp:cNvSpPr/>
      </dsp:nvSpPr>
      <dsp:spPr>
        <a:xfrm>
          <a:off x="253945" y="262920"/>
          <a:ext cx="3773662" cy="14460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5507B9-58C1-4C46-AA59-C218F311E21D}">
      <dsp:nvSpPr>
        <dsp:cNvPr id="0" name=""/>
        <dsp:cNvSpPr/>
      </dsp:nvSpPr>
      <dsp:spPr>
        <a:xfrm rot="10800000">
          <a:off x="253945" y="1971902"/>
          <a:ext cx="3773662" cy="241010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/>
        </a:p>
      </dsp:txBody>
      <dsp:txXfrm rot="10800000">
        <a:off x="328064" y="1971902"/>
        <a:ext cx="3625424" cy="2335984"/>
      </dsp:txXfrm>
    </dsp:sp>
    <dsp:sp modelId="{85BF64BF-DF48-4F6C-8B5C-609E8B44E6C2}">
      <dsp:nvSpPr>
        <dsp:cNvPr id="0" name=""/>
        <dsp:cNvSpPr/>
      </dsp:nvSpPr>
      <dsp:spPr>
        <a:xfrm>
          <a:off x="4404973" y="262920"/>
          <a:ext cx="3773662" cy="14460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203D1-4560-4840-AD3A-C4DA4D763481}">
      <dsp:nvSpPr>
        <dsp:cNvPr id="0" name=""/>
        <dsp:cNvSpPr/>
      </dsp:nvSpPr>
      <dsp:spPr>
        <a:xfrm rot="10800000">
          <a:off x="4404973" y="1971902"/>
          <a:ext cx="3773662" cy="241010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Clarity of guidance in the PLS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The ease of navigation through the guidance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The extent to which the PLS is applied consistently by the VMD during Marketing Authorisation Applications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Pragmatism when applying the PLS	</a:t>
          </a:r>
        </a:p>
      </dsp:txBody>
      <dsp:txXfrm rot="10800000">
        <a:off x="4479092" y="1971902"/>
        <a:ext cx="3625424" cy="233598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DD44B-1249-42B5-BF5A-F078FD5BE185}">
      <dsp:nvSpPr>
        <dsp:cNvPr id="0" name=""/>
        <dsp:cNvSpPr/>
      </dsp:nvSpPr>
      <dsp:spPr>
        <a:xfrm>
          <a:off x="0" y="0"/>
          <a:ext cx="8590236" cy="228442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9AF2B-641E-4A98-A5FA-A5399F750E41}">
      <dsp:nvSpPr>
        <dsp:cNvPr id="0" name=""/>
        <dsp:cNvSpPr/>
      </dsp:nvSpPr>
      <dsp:spPr>
        <a:xfrm>
          <a:off x="257707" y="304589"/>
          <a:ext cx="2523381" cy="167524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A980A-8A3E-4FCA-9E4E-92180A098E0B}">
      <dsp:nvSpPr>
        <dsp:cNvPr id="0" name=""/>
        <dsp:cNvSpPr/>
      </dsp:nvSpPr>
      <dsp:spPr>
        <a:xfrm rot="10800000">
          <a:off x="257707" y="2284423"/>
          <a:ext cx="2523381" cy="279207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 rot="10800000">
        <a:off x="335310" y="2284423"/>
        <a:ext cx="2368175" cy="2714470"/>
      </dsp:txXfrm>
    </dsp:sp>
    <dsp:sp modelId="{946BD93E-9A30-43CD-B26B-E642866BE8CB}">
      <dsp:nvSpPr>
        <dsp:cNvPr id="0" name=""/>
        <dsp:cNvSpPr/>
      </dsp:nvSpPr>
      <dsp:spPr>
        <a:xfrm>
          <a:off x="3214202" y="362611"/>
          <a:ext cx="2161831" cy="15591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6365C1-0416-4915-B3C1-335FD92223DE}">
      <dsp:nvSpPr>
        <dsp:cNvPr id="0" name=""/>
        <dsp:cNvSpPr/>
      </dsp:nvSpPr>
      <dsp:spPr>
        <a:xfrm rot="10800000">
          <a:off x="3033427" y="2284423"/>
          <a:ext cx="2523381" cy="279207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The extent to which     the PLS is applied consistently by the VMD during Marketing Authorisation Applications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 </a:t>
          </a:r>
          <a:endParaRPr lang="en-GB" sz="3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Pragmatism when applying the PLS</a:t>
          </a:r>
          <a:endParaRPr lang="en-GB" sz="1600" kern="1200" dirty="0"/>
        </a:p>
      </dsp:txBody>
      <dsp:txXfrm rot="10800000">
        <a:off x="3111030" y="2284423"/>
        <a:ext cx="2368175" cy="2714470"/>
      </dsp:txXfrm>
    </dsp:sp>
    <dsp:sp modelId="{9FB7FAE6-E070-4C2F-848E-64DF555BBAAF}">
      <dsp:nvSpPr>
        <dsp:cNvPr id="0" name=""/>
        <dsp:cNvSpPr/>
      </dsp:nvSpPr>
      <dsp:spPr>
        <a:xfrm>
          <a:off x="5809147" y="304589"/>
          <a:ext cx="2523381" cy="167524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D17F8F-9EFC-41FB-9918-67854844079D}">
      <dsp:nvSpPr>
        <dsp:cNvPr id="0" name=""/>
        <dsp:cNvSpPr/>
      </dsp:nvSpPr>
      <dsp:spPr>
        <a:xfrm rot="10800000">
          <a:off x="5809147" y="2284423"/>
          <a:ext cx="2523381" cy="279207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2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Clarity of guidance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Ease of navigation through the guidance?</a:t>
          </a:r>
          <a:endParaRPr lang="en-GB" sz="1600" kern="1200" dirty="0"/>
        </a:p>
      </dsp:txBody>
      <dsp:txXfrm rot="10800000">
        <a:off x="5886750" y="2284423"/>
        <a:ext cx="2368175" cy="271447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A169B-6CDB-4CC4-93DC-D306E4949839}">
      <dsp:nvSpPr>
        <dsp:cNvPr id="0" name=""/>
        <dsp:cNvSpPr/>
      </dsp:nvSpPr>
      <dsp:spPr>
        <a:xfrm>
          <a:off x="0" y="0"/>
          <a:ext cx="8432581" cy="19719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68B91-4300-4F7A-B0D6-A47B7E4139CB}">
      <dsp:nvSpPr>
        <dsp:cNvPr id="0" name=""/>
        <dsp:cNvSpPr/>
      </dsp:nvSpPr>
      <dsp:spPr>
        <a:xfrm>
          <a:off x="253945" y="262920"/>
          <a:ext cx="3773662" cy="14460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4C828-61B1-42CE-9CDE-E493CD1F31FB}">
      <dsp:nvSpPr>
        <dsp:cNvPr id="0" name=""/>
        <dsp:cNvSpPr/>
      </dsp:nvSpPr>
      <dsp:spPr>
        <a:xfrm rot="10800000">
          <a:off x="253945" y="1971902"/>
          <a:ext cx="3773662" cy="241010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   Approachability</a:t>
          </a:r>
          <a:endParaRPr lang="en-GB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Helpfulness of the staff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Knowledge of staff responding to enquiries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Speed of response to enquiries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Relevance of questions asked by pharmaceutical quality assessor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Relevance of questions asked by pharmaceutical safety assessor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Relevance of questions asked by pharmaceutical eco-</a:t>
          </a:r>
          <a:r>
            <a:rPr lang="en-GB" sz="1200" kern="1200" dirty="0" err="1" smtClean="0"/>
            <a:t>tox</a:t>
          </a:r>
          <a:r>
            <a:rPr lang="en-GB" sz="1200" kern="1200" dirty="0" smtClean="0"/>
            <a:t> assessor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Pragmatism / willingness to listen to a reasonable alternative view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Usefulness of advice</a:t>
          </a:r>
          <a:endParaRPr lang="en-GB" sz="1200" kern="1200" dirty="0"/>
        </a:p>
      </dsp:txBody>
      <dsp:txXfrm rot="10800000">
        <a:off x="328064" y="1971902"/>
        <a:ext cx="3625424" cy="2335984"/>
      </dsp:txXfrm>
    </dsp:sp>
    <dsp:sp modelId="{DA219944-35D9-4E49-9CD0-9F4F808FBF84}">
      <dsp:nvSpPr>
        <dsp:cNvPr id="0" name=""/>
        <dsp:cNvSpPr/>
      </dsp:nvSpPr>
      <dsp:spPr>
        <a:xfrm>
          <a:off x="4404973" y="262920"/>
          <a:ext cx="3773662" cy="14460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F7683-3112-4CB3-BE3A-1C1A26AE2740}">
      <dsp:nvSpPr>
        <dsp:cNvPr id="0" name=""/>
        <dsp:cNvSpPr/>
      </dsp:nvSpPr>
      <dsp:spPr>
        <a:xfrm rot="10800000">
          <a:off x="4404973" y="1971902"/>
          <a:ext cx="3773662" cy="241010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Consistency of approach between assessors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Ease of identifying the correct person to speak to in this area</a:t>
          </a:r>
          <a:endParaRPr lang="en-GB" sz="1600" kern="1200" dirty="0"/>
        </a:p>
      </dsp:txBody>
      <dsp:txXfrm rot="10800000">
        <a:off x="4479092" y="1971902"/>
        <a:ext cx="3625424" cy="233598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DD44B-1249-42B5-BF5A-F078FD5BE185}">
      <dsp:nvSpPr>
        <dsp:cNvPr id="0" name=""/>
        <dsp:cNvSpPr/>
      </dsp:nvSpPr>
      <dsp:spPr>
        <a:xfrm>
          <a:off x="0" y="0"/>
          <a:ext cx="8590236" cy="228442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75147-2F38-438B-A8B6-DEC42809A83D}">
      <dsp:nvSpPr>
        <dsp:cNvPr id="0" name=""/>
        <dsp:cNvSpPr/>
      </dsp:nvSpPr>
      <dsp:spPr>
        <a:xfrm>
          <a:off x="257707" y="304589"/>
          <a:ext cx="2523381" cy="167524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3871C-510C-4AF0-86D2-F8F653B5EF14}">
      <dsp:nvSpPr>
        <dsp:cNvPr id="0" name=""/>
        <dsp:cNvSpPr/>
      </dsp:nvSpPr>
      <dsp:spPr>
        <a:xfrm rot="10800000">
          <a:off x="257707" y="2284423"/>
          <a:ext cx="2523381" cy="279207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    </a:t>
          </a:r>
          <a:r>
            <a:rPr lang="en-GB" sz="1100" kern="1200" dirty="0" smtClean="0"/>
            <a:t>Relevance of questions asked by pharmaceutical quality assessors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Relevance of questions asked by pharmaceutical efficacy assessors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Speed of response to enquiries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Overall level of service?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Pragmatism / willingness to listen to a reasonable alternative view?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Relevance of questions asked by pharmaceutical safety assessors?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Approachability?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Consistency of approach between assessors?</a:t>
          </a:r>
          <a:endParaRPr lang="en-GB" sz="1100" kern="1200" dirty="0"/>
        </a:p>
      </dsp:txBody>
      <dsp:txXfrm rot="10800000">
        <a:off x="335310" y="2284423"/>
        <a:ext cx="2368175" cy="2714470"/>
      </dsp:txXfrm>
    </dsp:sp>
    <dsp:sp modelId="{7349F4EA-7E67-4C3E-9AF6-17EA4206D91D}">
      <dsp:nvSpPr>
        <dsp:cNvPr id="0" name=""/>
        <dsp:cNvSpPr/>
      </dsp:nvSpPr>
      <dsp:spPr>
        <a:xfrm>
          <a:off x="3033427" y="304589"/>
          <a:ext cx="2523381" cy="16752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70DEE-6088-458D-B4F5-99B341870FED}">
      <dsp:nvSpPr>
        <dsp:cNvPr id="0" name=""/>
        <dsp:cNvSpPr/>
      </dsp:nvSpPr>
      <dsp:spPr>
        <a:xfrm rot="10800000">
          <a:off x="3033427" y="2284423"/>
          <a:ext cx="2523381" cy="279207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Helpfulness of staff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Knowledge of staff responding to enquiries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Usefulness of advice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Ease of identifying the correct person to speak to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Relevance of questions asked by pharmaceutical eco-</a:t>
          </a:r>
          <a:r>
            <a:rPr lang="en-GB" sz="1200" kern="1200" dirty="0" err="1" smtClean="0"/>
            <a:t>tox</a:t>
          </a:r>
          <a:r>
            <a:rPr lang="en-GB" sz="1200" kern="1200" dirty="0" smtClean="0"/>
            <a:t> assessors</a:t>
          </a:r>
          <a:endParaRPr lang="en-GB" sz="1200" kern="1200" dirty="0"/>
        </a:p>
      </dsp:txBody>
      <dsp:txXfrm rot="10800000">
        <a:off x="3111030" y="2284423"/>
        <a:ext cx="2368175" cy="2714470"/>
      </dsp:txXfrm>
    </dsp:sp>
    <dsp:sp modelId="{46CDEE78-F07B-4ECE-9A0C-4EBE7244A3FF}">
      <dsp:nvSpPr>
        <dsp:cNvPr id="0" name=""/>
        <dsp:cNvSpPr/>
      </dsp:nvSpPr>
      <dsp:spPr>
        <a:xfrm>
          <a:off x="5809147" y="304589"/>
          <a:ext cx="2523381" cy="167524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46393B-C79E-4270-9C00-1CBBD1BCA051}">
      <dsp:nvSpPr>
        <dsp:cNvPr id="0" name=""/>
        <dsp:cNvSpPr/>
      </dsp:nvSpPr>
      <dsp:spPr>
        <a:xfrm rot="10800000">
          <a:off x="5809147" y="2284423"/>
          <a:ext cx="2523381" cy="279207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/>
        </a:p>
      </dsp:txBody>
      <dsp:txXfrm rot="10800000">
        <a:off x="5886750" y="2284423"/>
        <a:ext cx="2368175" cy="271447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A169B-6CDB-4CC4-93DC-D306E4949839}">
      <dsp:nvSpPr>
        <dsp:cNvPr id="0" name=""/>
        <dsp:cNvSpPr/>
      </dsp:nvSpPr>
      <dsp:spPr>
        <a:xfrm>
          <a:off x="0" y="0"/>
          <a:ext cx="8432581" cy="19719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68B91-4300-4F7A-B0D6-A47B7E4139CB}">
      <dsp:nvSpPr>
        <dsp:cNvPr id="0" name=""/>
        <dsp:cNvSpPr/>
      </dsp:nvSpPr>
      <dsp:spPr>
        <a:xfrm>
          <a:off x="253945" y="262920"/>
          <a:ext cx="3773662" cy="14460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4C828-61B1-42CE-9CDE-E493CD1F31FB}">
      <dsp:nvSpPr>
        <dsp:cNvPr id="0" name=""/>
        <dsp:cNvSpPr/>
      </dsp:nvSpPr>
      <dsp:spPr>
        <a:xfrm rot="10800000">
          <a:off x="253945" y="1971902"/>
          <a:ext cx="3773662" cy="241010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   </a:t>
          </a:r>
          <a:r>
            <a:rPr lang="en-GB" sz="1600" kern="1200" dirty="0" smtClean="0"/>
            <a:t>Approachability</a:t>
          </a:r>
          <a:endParaRPr lang="en-GB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Helpfulness of the staff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Knowledge of staff responding to enquiries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Speed of response to enquiries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Usefulness of advice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Ease of identifying the correct person to speak to in this area</a:t>
          </a:r>
          <a:endParaRPr lang="en-GB" sz="1600" kern="1200" dirty="0"/>
        </a:p>
      </dsp:txBody>
      <dsp:txXfrm rot="10800000">
        <a:off x="328064" y="1971902"/>
        <a:ext cx="3625424" cy="2335984"/>
      </dsp:txXfrm>
    </dsp:sp>
    <dsp:sp modelId="{DA219944-35D9-4E49-9CD0-9F4F808FBF84}">
      <dsp:nvSpPr>
        <dsp:cNvPr id="0" name=""/>
        <dsp:cNvSpPr/>
      </dsp:nvSpPr>
      <dsp:spPr>
        <a:xfrm>
          <a:off x="4404973" y="262920"/>
          <a:ext cx="3773662" cy="14460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F7683-3112-4CB3-BE3A-1C1A26AE2740}">
      <dsp:nvSpPr>
        <dsp:cNvPr id="0" name=""/>
        <dsp:cNvSpPr/>
      </dsp:nvSpPr>
      <dsp:spPr>
        <a:xfrm rot="10800000">
          <a:off x="4404973" y="1971902"/>
          <a:ext cx="3773662" cy="241010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Relevance of questions asked by Biological assessors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Consistency of approach between assessors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Pragmatism / willingness to listen to a reasonable alternative view</a:t>
          </a:r>
          <a:endParaRPr lang="en-GB" sz="1600" kern="1200" dirty="0"/>
        </a:p>
      </dsp:txBody>
      <dsp:txXfrm rot="10800000">
        <a:off x="4479092" y="1971902"/>
        <a:ext cx="3625424" cy="233598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DD44B-1249-42B5-BF5A-F078FD5BE185}">
      <dsp:nvSpPr>
        <dsp:cNvPr id="0" name=""/>
        <dsp:cNvSpPr/>
      </dsp:nvSpPr>
      <dsp:spPr>
        <a:xfrm>
          <a:off x="0" y="0"/>
          <a:ext cx="8590236" cy="228442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75147-2F38-438B-A8B6-DEC42809A83D}">
      <dsp:nvSpPr>
        <dsp:cNvPr id="0" name=""/>
        <dsp:cNvSpPr/>
      </dsp:nvSpPr>
      <dsp:spPr>
        <a:xfrm>
          <a:off x="257707" y="304589"/>
          <a:ext cx="2523381" cy="167524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3871C-510C-4AF0-86D2-F8F653B5EF14}">
      <dsp:nvSpPr>
        <dsp:cNvPr id="0" name=""/>
        <dsp:cNvSpPr/>
      </dsp:nvSpPr>
      <dsp:spPr>
        <a:xfrm rot="10800000">
          <a:off x="257707" y="2284423"/>
          <a:ext cx="2523381" cy="279207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   </a:t>
          </a:r>
          <a:r>
            <a:rPr lang="en-GB" sz="1400" kern="1200" dirty="0" smtClean="0"/>
            <a:t>Usefulness of advice</a:t>
          </a:r>
          <a:endParaRPr lang="en-GB" sz="3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Pragmatism / willingness to listen to a reasonable alternative view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Consistency of approach between assessors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Approachability?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Overall level of service?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Speed of response to enquiries?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Ease of identifying the correct person?</a:t>
          </a:r>
          <a:endParaRPr lang="en-GB" sz="1400" kern="1200" dirty="0"/>
        </a:p>
      </dsp:txBody>
      <dsp:txXfrm rot="10800000">
        <a:off x="335310" y="2284423"/>
        <a:ext cx="2368175" cy="2714470"/>
      </dsp:txXfrm>
    </dsp:sp>
    <dsp:sp modelId="{1ACC79C0-502D-4BDC-A43B-2A78CECC6822}">
      <dsp:nvSpPr>
        <dsp:cNvPr id="0" name=""/>
        <dsp:cNvSpPr/>
      </dsp:nvSpPr>
      <dsp:spPr>
        <a:xfrm>
          <a:off x="3033427" y="304589"/>
          <a:ext cx="2523381" cy="16752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FB951E-2678-4D24-82D4-C621DA6293CF}">
      <dsp:nvSpPr>
        <dsp:cNvPr id="0" name=""/>
        <dsp:cNvSpPr/>
      </dsp:nvSpPr>
      <dsp:spPr>
        <a:xfrm rot="10800000">
          <a:off x="3033427" y="2284423"/>
          <a:ext cx="2523381" cy="279207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Helpfulness of staff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Knowledge of staff responding to enquiries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Approachability</a:t>
          </a:r>
          <a:endParaRPr lang="en-GB" sz="1600" kern="1200" dirty="0"/>
        </a:p>
      </dsp:txBody>
      <dsp:txXfrm rot="10800000">
        <a:off x="3111030" y="2284423"/>
        <a:ext cx="2368175" cy="2714470"/>
      </dsp:txXfrm>
    </dsp:sp>
    <dsp:sp modelId="{196714A6-8BF9-4B36-98DF-8D30E51411C1}">
      <dsp:nvSpPr>
        <dsp:cNvPr id="0" name=""/>
        <dsp:cNvSpPr/>
      </dsp:nvSpPr>
      <dsp:spPr>
        <a:xfrm>
          <a:off x="5809147" y="304589"/>
          <a:ext cx="2523381" cy="167524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0A7819-60AF-471E-85BE-81CFC997D0D6}">
      <dsp:nvSpPr>
        <dsp:cNvPr id="0" name=""/>
        <dsp:cNvSpPr/>
      </dsp:nvSpPr>
      <dsp:spPr>
        <a:xfrm rot="10800000">
          <a:off x="5809147" y="2284423"/>
          <a:ext cx="2523381" cy="279207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Relevance of questions asked by Biologicals assessors?</a:t>
          </a:r>
          <a:endParaRPr lang="en-GB" sz="1600" kern="1200" dirty="0"/>
        </a:p>
      </dsp:txBody>
      <dsp:txXfrm rot="10800000">
        <a:off x="5886750" y="2284423"/>
        <a:ext cx="2368175" cy="271447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A169B-6CDB-4CC4-93DC-D306E4949839}">
      <dsp:nvSpPr>
        <dsp:cNvPr id="0" name=""/>
        <dsp:cNvSpPr/>
      </dsp:nvSpPr>
      <dsp:spPr>
        <a:xfrm>
          <a:off x="0" y="0"/>
          <a:ext cx="8432581" cy="19719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68B91-4300-4F7A-B0D6-A47B7E4139CB}">
      <dsp:nvSpPr>
        <dsp:cNvPr id="0" name=""/>
        <dsp:cNvSpPr/>
      </dsp:nvSpPr>
      <dsp:spPr>
        <a:xfrm>
          <a:off x="253945" y="262920"/>
          <a:ext cx="3773662" cy="14460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4C828-61B1-42CE-9CDE-E493CD1F31FB}">
      <dsp:nvSpPr>
        <dsp:cNvPr id="0" name=""/>
        <dsp:cNvSpPr/>
      </dsp:nvSpPr>
      <dsp:spPr>
        <a:xfrm rot="10800000">
          <a:off x="253945" y="1971902"/>
          <a:ext cx="3773662" cy="241010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   Quality of issued documentation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Timescales for the process</a:t>
          </a:r>
          <a:endParaRPr lang="en-GB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Advice provided</a:t>
          </a:r>
        </a:p>
      </dsp:txBody>
      <dsp:txXfrm rot="10800000">
        <a:off x="328064" y="1971902"/>
        <a:ext cx="3625424" cy="2335984"/>
      </dsp:txXfrm>
    </dsp:sp>
    <dsp:sp modelId="{DA219944-35D9-4E49-9CD0-9F4F808FBF84}">
      <dsp:nvSpPr>
        <dsp:cNvPr id="0" name=""/>
        <dsp:cNvSpPr/>
      </dsp:nvSpPr>
      <dsp:spPr>
        <a:xfrm>
          <a:off x="4404973" y="262920"/>
          <a:ext cx="3773662" cy="14460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F7683-3112-4CB3-BE3A-1C1A26AE2740}">
      <dsp:nvSpPr>
        <dsp:cNvPr id="0" name=""/>
        <dsp:cNvSpPr/>
      </dsp:nvSpPr>
      <dsp:spPr>
        <a:xfrm rot="10800000">
          <a:off x="4404973" y="1971902"/>
          <a:ext cx="3773662" cy="241010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 rot="10800000">
        <a:off x="4479092" y="1971902"/>
        <a:ext cx="3625424" cy="233598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DD44B-1249-42B5-BF5A-F078FD5BE185}">
      <dsp:nvSpPr>
        <dsp:cNvPr id="0" name=""/>
        <dsp:cNvSpPr/>
      </dsp:nvSpPr>
      <dsp:spPr>
        <a:xfrm>
          <a:off x="0" y="0"/>
          <a:ext cx="8590236" cy="228442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75147-2F38-438B-A8B6-DEC42809A83D}">
      <dsp:nvSpPr>
        <dsp:cNvPr id="0" name=""/>
        <dsp:cNvSpPr/>
      </dsp:nvSpPr>
      <dsp:spPr>
        <a:xfrm>
          <a:off x="257707" y="304589"/>
          <a:ext cx="2523381" cy="167524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3871C-510C-4AF0-86D2-F8F653B5EF14}">
      <dsp:nvSpPr>
        <dsp:cNvPr id="0" name=""/>
        <dsp:cNvSpPr/>
      </dsp:nvSpPr>
      <dsp:spPr>
        <a:xfrm rot="10800000">
          <a:off x="257707" y="2284423"/>
          <a:ext cx="2523381" cy="279207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   </a:t>
          </a:r>
          <a:r>
            <a:rPr lang="en-GB" sz="1800" kern="1200" dirty="0" smtClean="0"/>
            <a:t>Time scales?</a:t>
          </a:r>
          <a:endParaRPr lang="en-GB" sz="4000" kern="1200" dirty="0"/>
        </a:p>
      </dsp:txBody>
      <dsp:txXfrm rot="10800000">
        <a:off x="335310" y="2284423"/>
        <a:ext cx="2368175" cy="2714470"/>
      </dsp:txXfrm>
    </dsp:sp>
    <dsp:sp modelId="{6D4BDA10-C732-41C8-9A61-75AB6C475FD6}">
      <dsp:nvSpPr>
        <dsp:cNvPr id="0" name=""/>
        <dsp:cNvSpPr/>
      </dsp:nvSpPr>
      <dsp:spPr>
        <a:xfrm>
          <a:off x="3033427" y="304589"/>
          <a:ext cx="2523381" cy="16752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E04AB2-35F3-4271-BF4F-E19F72C091D1}">
      <dsp:nvSpPr>
        <dsp:cNvPr id="0" name=""/>
        <dsp:cNvSpPr/>
      </dsp:nvSpPr>
      <dsp:spPr>
        <a:xfrm rot="10800000">
          <a:off x="3033427" y="2284423"/>
          <a:ext cx="2523381" cy="279207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Advice provided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Quality of issued documentation</a:t>
          </a:r>
          <a:endParaRPr lang="en-GB" sz="1800" kern="1200" dirty="0"/>
        </a:p>
      </dsp:txBody>
      <dsp:txXfrm rot="10800000">
        <a:off x="3111030" y="2284423"/>
        <a:ext cx="2368175" cy="2714470"/>
      </dsp:txXfrm>
    </dsp:sp>
    <dsp:sp modelId="{196714A6-8BF9-4B36-98DF-8D30E51411C1}">
      <dsp:nvSpPr>
        <dsp:cNvPr id="0" name=""/>
        <dsp:cNvSpPr/>
      </dsp:nvSpPr>
      <dsp:spPr>
        <a:xfrm>
          <a:off x="5809147" y="304589"/>
          <a:ext cx="2523381" cy="167524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0A7819-60AF-471E-85BE-81CFC997D0D6}">
      <dsp:nvSpPr>
        <dsp:cNvPr id="0" name=""/>
        <dsp:cNvSpPr/>
      </dsp:nvSpPr>
      <dsp:spPr>
        <a:xfrm rot="10800000">
          <a:off x="5809147" y="2284423"/>
          <a:ext cx="2523381" cy="279207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/>
        </a:p>
      </dsp:txBody>
      <dsp:txXfrm rot="10800000">
        <a:off x="5886750" y="2284423"/>
        <a:ext cx="2368175" cy="271447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A169B-6CDB-4CC4-93DC-D306E4949839}">
      <dsp:nvSpPr>
        <dsp:cNvPr id="0" name=""/>
        <dsp:cNvSpPr/>
      </dsp:nvSpPr>
      <dsp:spPr>
        <a:xfrm>
          <a:off x="0" y="0"/>
          <a:ext cx="8432581" cy="19719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68B91-4300-4F7A-B0D6-A47B7E4139CB}">
      <dsp:nvSpPr>
        <dsp:cNvPr id="0" name=""/>
        <dsp:cNvSpPr/>
      </dsp:nvSpPr>
      <dsp:spPr>
        <a:xfrm>
          <a:off x="253945" y="262920"/>
          <a:ext cx="3773662" cy="14460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4C828-61B1-42CE-9CDE-E493CD1F31FB}">
      <dsp:nvSpPr>
        <dsp:cNvPr id="0" name=""/>
        <dsp:cNvSpPr/>
      </dsp:nvSpPr>
      <dsp:spPr>
        <a:xfrm rot="10800000">
          <a:off x="253945" y="1971902"/>
          <a:ext cx="3773662" cy="241010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 </a:t>
          </a:r>
          <a:endParaRPr lang="en-GB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Usefulness of advice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Speed of response to enquiries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Knowledge of staff responding to enquiries  </a:t>
          </a:r>
          <a:endParaRPr lang="en-GB" sz="2000" kern="1200" dirty="0"/>
        </a:p>
      </dsp:txBody>
      <dsp:txXfrm rot="10800000">
        <a:off x="328064" y="1971902"/>
        <a:ext cx="3625424" cy="2335984"/>
      </dsp:txXfrm>
    </dsp:sp>
    <dsp:sp modelId="{01CCF5E0-DBAD-4B9A-8C40-541BBFB90727}">
      <dsp:nvSpPr>
        <dsp:cNvPr id="0" name=""/>
        <dsp:cNvSpPr/>
      </dsp:nvSpPr>
      <dsp:spPr>
        <a:xfrm>
          <a:off x="4404973" y="262920"/>
          <a:ext cx="3773662" cy="14460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879F1C-9D5E-4E95-9B6D-0F2AF9D2138D}">
      <dsp:nvSpPr>
        <dsp:cNvPr id="0" name=""/>
        <dsp:cNvSpPr/>
      </dsp:nvSpPr>
      <dsp:spPr>
        <a:xfrm rot="10800000">
          <a:off x="4404973" y="1971902"/>
          <a:ext cx="3773662" cy="241010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Approachability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Helpfulness of staff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Relevance of questions relating to Adverse Event Report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Relevance of questions asked by assessors during applications / renewals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Relevance of questions asked by PSUR assessors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Pragmatism / willingness to listen to a reasonable alternative view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Ease of identifying the correct person to speak to in this area</a:t>
          </a:r>
          <a:endParaRPr lang="en-GB" sz="1200" kern="1200" dirty="0"/>
        </a:p>
      </dsp:txBody>
      <dsp:txXfrm rot="10800000">
        <a:off x="4479092" y="1971902"/>
        <a:ext cx="3625424" cy="233598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DD44B-1249-42B5-BF5A-F078FD5BE185}">
      <dsp:nvSpPr>
        <dsp:cNvPr id="0" name=""/>
        <dsp:cNvSpPr/>
      </dsp:nvSpPr>
      <dsp:spPr>
        <a:xfrm>
          <a:off x="0" y="0"/>
          <a:ext cx="8590236" cy="217091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75147-2F38-438B-A8B6-DEC42809A83D}">
      <dsp:nvSpPr>
        <dsp:cNvPr id="0" name=""/>
        <dsp:cNvSpPr/>
      </dsp:nvSpPr>
      <dsp:spPr>
        <a:xfrm>
          <a:off x="257707" y="289454"/>
          <a:ext cx="2523381" cy="159200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3871C-510C-4AF0-86D2-F8F653B5EF14}">
      <dsp:nvSpPr>
        <dsp:cNvPr id="0" name=""/>
        <dsp:cNvSpPr/>
      </dsp:nvSpPr>
      <dsp:spPr>
        <a:xfrm rot="10800000">
          <a:off x="257707" y="2170911"/>
          <a:ext cx="2523381" cy="26533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   </a:t>
          </a:r>
          <a:endParaRPr lang="en-GB" sz="4000" kern="1200" dirty="0"/>
        </a:p>
      </dsp:txBody>
      <dsp:txXfrm rot="10800000">
        <a:off x="335310" y="2170911"/>
        <a:ext cx="2368175" cy="2575732"/>
      </dsp:txXfrm>
    </dsp:sp>
    <dsp:sp modelId="{6D4BDA10-C732-41C8-9A61-75AB6C475FD6}">
      <dsp:nvSpPr>
        <dsp:cNvPr id="0" name=""/>
        <dsp:cNvSpPr/>
      </dsp:nvSpPr>
      <dsp:spPr>
        <a:xfrm>
          <a:off x="3033427" y="289454"/>
          <a:ext cx="2523381" cy="159200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E04AB2-35F3-4271-BF4F-E19F72C091D1}">
      <dsp:nvSpPr>
        <dsp:cNvPr id="0" name=""/>
        <dsp:cNvSpPr/>
      </dsp:nvSpPr>
      <dsp:spPr>
        <a:xfrm rot="10800000">
          <a:off x="3033427" y="2170911"/>
          <a:ext cx="2523381" cy="26533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Overall level of service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Speed of response to enquiries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Relevance of questions relating to Adverse Event reports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Pragmatism/willingness to listen to a reasonable alternative view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Ease of identifying the correct person to speak to in this area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Usefulness of advice</a:t>
          </a:r>
          <a:endParaRPr lang="en-GB" sz="1300" kern="1200" dirty="0"/>
        </a:p>
      </dsp:txBody>
      <dsp:txXfrm rot="10800000">
        <a:off x="3111030" y="2170911"/>
        <a:ext cx="2368175" cy="2575732"/>
      </dsp:txXfrm>
    </dsp:sp>
    <dsp:sp modelId="{BE1367BD-BBD3-4899-9F6E-81F7950EF5C4}">
      <dsp:nvSpPr>
        <dsp:cNvPr id="0" name=""/>
        <dsp:cNvSpPr/>
      </dsp:nvSpPr>
      <dsp:spPr>
        <a:xfrm>
          <a:off x="5809147" y="289454"/>
          <a:ext cx="2523381" cy="159200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E3170-3CBC-44B8-82A2-827C1879EB7F}">
      <dsp:nvSpPr>
        <dsp:cNvPr id="0" name=""/>
        <dsp:cNvSpPr/>
      </dsp:nvSpPr>
      <dsp:spPr>
        <a:xfrm rot="10800000">
          <a:off x="5809147" y="2170911"/>
          <a:ext cx="2523381" cy="26533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  Helpfulness of the staff</a:t>
          </a:r>
          <a:endParaRPr lang="en-GB" sz="16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Relevance of questions asked by assessors during applications/renewals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Relevance of questions asked by PSUR assessors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Consistency of approach between assessors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Knowledge of staff responding to enquiries?</a:t>
          </a:r>
          <a:endParaRPr lang="en-GB" sz="1300" kern="1200" dirty="0"/>
        </a:p>
      </dsp:txBody>
      <dsp:txXfrm rot="10800000">
        <a:off x="5886750" y="2170911"/>
        <a:ext cx="2368175" cy="2575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212DF-BD2B-48A3-A33B-BB18D4604C0B}">
      <dsp:nvSpPr>
        <dsp:cNvPr id="0" name=""/>
        <dsp:cNvSpPr/>
      </dsp:nvSpPr>
      <dsp:spPr>
        <a:xfrm>
          <a:off x="0" y="0"/>
          <a:ext cx="1617864" cy="46132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1 Poor</a:t>
          </a:r>
          <a:endParaRPr lang="en-GB" sz="2000" b="1" kern="1200" dirty="0"/>
        </a:p>
      </dsp:txBody>
      <dsp:txXfrm>
        <a:off x="0" y="1845309"/>
        <a:ext cx="1617864" cy="1845310"/>
      </dsp:txXfrm>
    </dsp:sp>
    <dsp:sp modelId="{4549CD5C-FD3C-4598-84F4-37EEC133B64F}">
      <dsp:nvSpPr>
        <dsp:cNvPr id="0" name=""/>
        <dsp:cNvSpPr/>
      </dsp:nvSpPr>
      <dsp:spPr>
        <a:xfrm>
          <a:off x="48535" y="276796"/>
          <a:ext cx="1520792" cy="15362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3133EE-EAC7-43A1-B15B-B51BF43F329E}">
      <dsp:nvSpPr>
        <dsp:cNvPr id="0" name=""/>
        <dsp:cNvSpPr/>
      </dsp:nvSpPr>
      <dsp:spPr>
        <a:xfrm>
          <a:off x="1666400" y="0"/>
          <a:ext cx="1617864" cy="46132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2</a:t>
          </a:r>
          <a:endParaRPr lang="en-GB" sz="2000" b="1" kern="1200" dirty="0"/>
        </a:p>
      </dsp:txBody>
      <dsp:txXfrm>
        <a:off x="1666400" y="1845309"/>
        <a:ext cx="1617864" cy="1845310"/>
      </dsp:txXfrm>
    </dsp:sp>
    <dsp:sp modelId="{DA0D98F9-E5D7-415D-927B-E21FF6A82BF5}">
      <dsp:nvSpPr>
        <dsp:cNvPr id="0" name=""/>
        <dsp:cNvSpPr/>
      </dsp:nvSpPr>
      <dsp:spPr>
        <a:xfrm>
          <a:off x="1714936" y="276796"/>
          <a:ext cx="1520792" cy="153622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D12D95-A324-43A8-8D66-8E8CAA1FDB0C}">
      <dsp:nvSpPr>
        <dsp:cNvPr id="0" name=""/>
        <dsp:cNvSpPr/>
      </dsp:nvSpPr>
      <dsp:spPr>
        <a:xfrm>
          <a:off x="3332800" y="0"/>
          <a:ext cx="1617864" cy="46132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3</a:t>
          </a:r>
          <a:endParaRPr lang="en-GB" sz="2000" b="1" kern="1200" dirty="0"/>
        </a:p>
      </dsp:txBody>
      <dsp:txXfrm>
        <a:off x="3332800" y="1845309"/>
        <a:ext cx="1617864" cy="1845310"/>
      </dsp:txXfrm>
    </dsp:sp>
    <dsp:sp modelId="{7C09CFEA-E5BF-4475-BD91-1C8A95370190}">
      <dsp:nvSpPr>
        <dsp:cNvPr id="0" name=""/>
        <dsp:cNvSpPr/>
      </dsp:nvSpPr>
      <dsp:spPr>
        <a:xfrm>
          <a:off x="3381336" y="276796"/>
          <a:ext cx="1520792" cy="153622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0C5988-F92C-46BF-90E3-5569F99DFF77}">
      <dsp:nvSpPr>
        <dsp:cNvPr id="0" name=""/>
        <dsp:cNvSpPr/>
      </dsp:nvSpPr>
      <dsp:spPr>
        <a:xfrm>
          <a:off x="4999201" y="0"/>
          <a:ext cx="1617864" cy="46132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4</a:t>
          </a:r>
          <a:endParaRPr lang="en-GB" sz="2000" b="1" kern="1200" dirty="0"/>
        </a:p>
      </dsp:txBody>
      <dsp:txXfrm>
        <a:off x="4999201" y="1845309"/>
        <a:ext cx="1617864" cy="1845310"/>
      </dsp:txXfrm>
    </dsp:sp>
    <dsp:sp modelId="{AE1A0705-0FF7-4DE3-9890-68D0B09747FE}">
      <dsp:nvSpPr>
        <dsp:cNvPr id="0" name=""/>
        <dsp:cNvSpPr/>
      </dsp:nvSpPr>
      <dsp:spPr>
        <a:xfrm>
          <a:off x="5047737" y="276796"/>
          <a:ext cx="1520792" cy="153622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4EB951-2B4A-4450-A1E0-7B2B0B61731C}">
      <dsp:nvSpPr>
        <dsp:cNvPr id="0" name=""/>
        <dsp:cNvSpPr/>
      </dsp:nvSpPr>
      <dsp:spPr>
        <a:xfrm>
          <a:off x="6665601" y="0"/>
          <a:ext cx="1617864" cy="46132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5 Excellent</a:t>
          </a:r>
          <a:endParaRPr lang="en-GB" sz="2000" b="1" kern="1200" dirty="0"/>
        </a:p>
      </dsp:txBody>
      <dsp:txXfrm>
        <a:off x="6665601" y="1845309"/>
        <a:ext cx="1617864" cy="1845310"/>
      </dsp:txXfrm>
    </dsp:sp>
    <dsp:sp modelId="{732C8701-DDC3-4EE4-A59C-B29269F4BA12}">
      <dsp:nvSpPr>
        <dsp:cNvPr id="0" name=""/>
        <dsp:cNvSpPr/>
      </dsp:nvSpPr>
      <dsp:spPr>
        <a:xfrm>
          <a:off x="6714137" y="276796"/>
          <a:ext cx="1520792" cy="1536220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EC63F8-D4F7-45C6-89C9-109902FE3695}">
      <dsp:nvSpPr>
        <dsp:cNvPr id="0" name=""/>
        <dsp:cNvSpPr/>
      </dsp:nvSpPr>
      <dsp:spPr>
        <a:xfrm>
          <a:off x="-13" y="3636928"/>
          <a:ext cx="8283492" cy="691991"/>
        </a:xfrm>
        <a:prstGeom prst="leftRightArrow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A169B-6CDB-4CC4-93DC-D306E4949839}">
      <dsp:nvSpPr>
        <dsp:cNvPr id="0" name=""/>
        <dsp:cNvSpPr/>
      </dsp:nvSpPr>
      <dsp:spPr>
        <a:xfrm>
          <a:off x="0" y="0"/>
          <a:ext cx="8432581" cy="19719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68B91-4300-4F7A-B0D6-A47B7E4139CB}">
      <dsp:nvSpPr>
        <dsp:cNvPr id="0" name=""/>
        <dsp:cNvSpPr/>
      </dsp:nvSpPr>
      <dsp:spPr>
        <a:xfrm>
          <a:off x="253945" y="262920"/>
          <a:ext cx="3773662" cy="14460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4C828-61B1-42CE-9CDE-E493CD1F31FB}">
      <dsp:nvSpPr>
        <dsp:cNvPr id="0" name=""/>
        <dsp:cNvSpPr/>
      </dsp:nvSpPr>
      <dsp:spPr>
        <a:xfrm rot="10800000">
          <a:off x="253945" y="1971902"/>
          <a:ext cx="3773662" cy="241010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 </a:t>
          </a:r>
          <a:endParaRPr lang="en-GB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The clarity of the VMD’s product and batch recall procedure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The usability of the product and batch recall procedure</a:t>
          </a:r>
          <a:endParaRPr lang="en-GB" sz="1600" kern="1200" dirty="0"/>
        </a:p>
      </dsp:txBody>
      <dsp:txXfrm rot="10800000">
        <a:off x="328064" y="1971902"/>
        <a:ext cx="3625424" cy="2335984"/>
      </dsp:txXfrm>
    </dsp:sp>
    <dsp:sp modelId="{40E7216D-8D8E-460D-97EB-BCCC4ED2545A}">
      <dsp:nvSpPr>
        <dsp:cNvPr id="0" name=""/>
        <dsp:cNvSpPr/>
      </dsp:nvSpPr>
      <dsp:spPr>
        <a:xfrm>
          <a:off x="4404973" y="262920"/>
          <a:ext cx="3773662" cy="14460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DAF74-5EAD-402A-AFC1-773DFB65FC02}">
      <dsp:nvSpPr>
        <dsp:cNvPr id="0" name=""/>
        <dsp:cNvSpPr/>
      </dsp:nvSpPr>
      <dsp:spPr>
        <a:xfrm rot="10800000">
          <a:off x="4404973" y="1971902"/>
          <a:ext cx="3773662" cy="241010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/>
        </a:p>
      </dsp:txBody>
      <dsp:txXfrm rot="10800000">
        <a:off x="4479092" y="1971902"/>
        <a:ext cx="3625424" cy="233598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DD44B-1249-42B5-BF5A-F078FD5BE185}">
      <dsp:nvSpPr>
        <dsp:cNvPr id="0" name=""/>
        <dsp:cNvSpPr/>
      </dsp:nvSpPr>
      <dsp:spPr>
        <a:xfrm>
          <a:off x="0" y="0"/>
          <a:ext cx="8590236" cy="216381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75147-2F38-438B-A8B6-DEC42809A83D}">
      <dsp:nvSpPr>
        <dsp:cNvPr id="0" name=""/>
        <dsp:cNvSpPr/>
      </dsp:nvSpPr>
      <dsp:spPr>
        <a:xfrm>
          <a:off x="257707" y="288508"/>
          <a:ext cx="2523381" cy="158679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3871C-510C-4AF0-86D2-F8F653B5EF14}">
      <dsp:nvSpPr>
        <dsp:cNvPr id="0" name=""/>
        <dsp:cNvSpPr/>
      </dsp:nvSpPr>
      <dsp:spPr>
        <a:xfrm rot="10800000">
          <a:off x="257707" y="2163816"/>
          <a:ext cx="2523381" cy="264466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   </a:t>
          </a:r>
          <a:endParaRPr lang="en-GB" sz="3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The usability of the product and batch recall procedure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Overall level of service</a:t>
          </a:r>
          <a:endParaRPr lang="en-GB" sz="1600" kern="1200" dirty="0"/>
        </a:p>
      </dsp:txBody>
      <dsp:txXfrm rot="10800000">
        <a:off x="335310" y="2163816"/>
        <a:ext cx="2368175" cy="2567062"/>
      </dsp:txXfrm>
    </dsp:sp>
    <dsp:sp modelId="{BF4E15D5-F89C-458D-8EB1-6E834B208D5A}">
      <dsp:nvSpPr>
        <dsp:cNvPr id="0" name=""/>
        <dsp:cNvSpPr/>
      </dsp:nvSpPr>
      <dsp:spPr>
        <a:xfrm>
          <a:off x="3033427" y="288508"/>
          <a:ext cx="2523381" cy="15867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D6455C-E66C-491D-8818-58413A3F73CC}">
      <dsp:nvSpPr>
        <dsp:cNvPr id="0" name=""/>
        <dsp:cNvSpPr/>
      </dsp:nvSpPr>
      <dsp:spPr>
        <a:xfrm rot="10800000">
          <a:off x="3033427" y="2163816"/>
          <a:ext cx="2523381" cy="264466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The clarity of the VMD’s product and batch recall procedure</a:t>
          </a:r>
          <a:endParaRPr lang="en-GB" sz="1600" kern="1200" dirty="0"/>
        </a:p>
      </dsp:txBody>
      <dsp:txXfrm rot="10800000">
        <a:off x="3111030" y="2163816"/>
        <a:ext cx="2368175" cy="2567062"/>
      </dsp:txXfrm>
    </dsp:sp>
    <dsp:sp modelId="{1BFADDE9-A217-42C0-8051-84A44C943A27}">
      <dsp:nvSpPr>
        <dsp:cNvPr id="0" name=""/>
        <dsp:cNvSpPr/>
      </dsp:nvSpPr>
      <dsp:spPr>
        <a:xfrm>
          <a:off x="5809147" y="288508"/>
          <a:ext cx="2523381" cy="158679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CE2D7-E6B9-42E9-A1BA-CADA9F1A714D}">
      <dsp:nvSpPr>
        <dsp:cNvPr id="0" name=""/>
        <dsp:cNvSpPr/>
      </dsp:nvSpPr>
      <dsp:spPr>
        <a:xfrm rot="10800000">
          <a:off x="5809147" y="2163816"/>
          <a:ext cx="2523381" cy="264466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/>
        </a:p>
      </dsp:txBody>
      <dsp:txXfrm rot="10800000">
        <a:off x="5886750" y="2163816"/>
        <a:ext cx="2368175" cy="256706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A169B-6CDB-4CC4-93DC-D306E4949839}">
      <dsp:nvSpPr>
        <dsp:cNvPr id="0" name=""/>
        <dsp:cNvSpPr/>
      </dsp:nvSpPr>
      <dsp:spPr>
        <a:xfrm>
          <a:off x="0" y="0"/>
          <a:ext cx="8432581" cy="19719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68B91-4300-4F7A-B0D6-A47B7E4139CB}">
      <dsp:nvSpPr>
        <dsp:cNvPr id="0" name=""/>
        <dsp:cNvSpPr/>
      </dsp:nvSpPr>
      <dsp:spPr>
        <a:xfrm>
          <a:off x="253945" y="262920"/>
          <a:ext cx="3773662" cy="14460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4C828-61B1-42CE-9CDE-E493CD1F31FB}">
      <dsp:nvSpPr>
        <dsp:cNvPr id="0" name=""/>
        <dsp:cNvSpPr/>
      </dsp:nvSpPr>
      <dsp:spPr>
        <a:xfrm rot="10800000">
          <a:off x="253945" y="1971902"/>
          <a:ext cx="3773662" cy="241010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 </a:t>
          </a:r>
          <a:endParaRPr lang="en-GB" sz="20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Organisation of the inspection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Conduct of the inspection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Clarity of issues identified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Quality of the advice provided by inspectors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Quality of the inspection report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Timescale for the whole process (pre, during and post inspection activities)</a:t>
          </a:r>
          <a:endParaRPr lang="en-GB" sz="1400" kern="1200" dirty="0"/>
        </a:p>
      </dsp:txBody>
      <dsp:txXfrm rot="10800000">
        <a:off x="328064" y="1971902"/>
        <a:ext cx="3625424" cy="2335984"/>
      </dsp:txXfrm>
    </dsp:sp>
    <dsp:sp modelId="{40E7216D-8D8E-460D-97EB-BCCC4ED2545A}">
      <dsp:nvSpPr>
        <dsp:cNvPr id="0" name=""/>
        <dsp:cNvSpPr/>
      </dsp:nvSpPr>
      <dsp:spPr>
        <a:xfrm>
          <a:off x="4404973" y="262920"/>
          <a:ext cx="3773662" cy="14460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DAF74-5EAD-402A-AFC1-773DFB65FC02}">
      <dsp:nvSpPr>
        <dsp:cNvPr id="0" name=""/>
        <dsp:cNvSpPr/>
      </dsp:nvSpPr>
      <dsp:spPr>
        <a:xfrm rot="10800000">
          <a:off x="4404973" y="1971902"/>
          <a:ext cx="3773662" cy="241010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/>
        </a:p>
      </dsp:txBody>
      <dsp:txXfrm rot="10800000">
        <a:off x="4479092" y="1971902"/>
        <a:ext cx="3625424" cy="233598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DD44B-1249-42B5-BF5A-F078FD5BE185}">
      <dsp:nvSpPr>
        <dsp:cNvPr id="0" name=""/>
        <dsp:cNvSpPr/>
      </dsp:nvSpPr>
      <dsp:spPr>
        <a:xfrm>
          <a:off x="0" y="0"/>
          <a:ext cx="8590236" cy="228442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75147-2F38-438B-A8B6-DEC42809A83D}">
      <dsp:nvSpPr>
        <dsp:cNvPr id="0" name=""/>
        <dsp:cNvSpPr/>
      </dsp:nvSpPr>
      <dsp:spPr>
        <a:xfrm>
          <a:off x="257707" y="304589"/>
          <a:ext cx="2523381" cy="167524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3871C-510C-4AF0-86D2-F8F653B5EF14}">
      <dsp:nvSpPr>
        <dsp:cNvPr id="0" name=""/>
        <dsp:cNvSpPr/>
      </dsp:nvSpPr>
      <dsp:spPr>
        <a:xfrm rot="10800000">
          <a:off x="257707" y="2284423"/>
          <a:ext cx="2523381" cy="279207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   </a:t>
          </a:r>
          <a:endParaRPr lang="en-GB" sz="3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Organisation of the inspection?</a:t>
          </a:r>
          <a:endParaRPr lang="en-GB" sz="1600" kern="1200" dirty="0"/>
        </a:p>
      </dsp:txBody>
      <dsp:txXfrm rot="10800000">
        <a:off x="335310" y="2284423"/>
        <a:ext cx="2368175" cy="2714470"/>
      </dsp:txXfrm>
    </dsp:sp>
    <dsp:sp modelId="{60BB8F79-F9B3-44C5-BEBE-A086CEC47894}">
      <dsp:nvSpPr>
        <dsp:cNvPr id="0" name=""/>
        <dsp:cNvSpPr/>
      </dsp:nvSpPr>
      <dsp:spPr>
        <a:xfrm>
          <a:off x="3033427" y="304589"/>
          <a:ext cx="2523381" cy="16752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65491D-C186-48AB-A4ED-881D6C21BD3F}">
      <dsp:nvSpPr>
        <dsp:cNvPr id="0" name=""/>
        <dsp:cNvSpPr/>
      </dsp:nvSpPr>
      <dsp:spPr>
        <a:xfrm rot="10800000">
          <a:off x="3033427" y="2284423"/>
          <a:ext cx="2523381" cy="279207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Conduct of the inspection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Clarity of issues identified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Quality of the advice provided by inspectors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Quality of the inspection report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Timescale for the whole process (pre, during and post inspection activities)</a:t>
          </a:r>
          <a:endParaRPr lang="en-GB" sz="1400" kern="1200" dirty="0"/>
        </a:p>
      </dsp:txBody>
      <dsp:txXfrm rot="10800000">
        <a:off x="3111030" y="2284423"/>
        <a:ext cx="2368175" cy="2714470"/>
      </dsp:txXfrm>
    </dsp:sp>
    <dsp:sp modelId="{196714A6-8BF9-4B36-98DF-8D30E51411C1}">
      <dsp:nvSpPr>
        <dsp:cNvPr id="0" name=""/>
        <dsp:cNvSpPr/>
      </dsp:nvSpPr>
      <dsp:spPr>
        <a:xfrm>
          <a:off x="5809147" y="304589"/>
          <a:ext cx="2523381" cy="167524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0A7819-60AF-471E-85BE-81CFC997D0D6}">
      <dsp:nvSpPr>
        <dsp:cNvPr id="0" name=""/>
        <dsp:cNvSpPr/>
      </dsp:nvSpPr>
      <dsp:spPr>
        <a:xfrm rot="10800000">
          <a:off x="5809147" y="2284423"/>
          <a:ext cx="2523381" cy="279207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/>
        </a:p>
      </dsp:txBody>
      <dsp:txXfrm rot="10800000">
        <a:off x="5886750" y="2284423"/>
        <a:ext cx="2368175" cy="271447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DD44B-1249-42B5-BF5A-F078FD5BE185}">
      <dsp:nvSpPr>
        <dsp:cNvPr id="0" name=""/>
        <dsp:cNvSpPr/>
      </dsp:nvSpPr>
      <dsp:spPr>
        <a:xfrm>
          <a:off x="0" y="0"/>
          <a:ext cx="8590236" cy="228442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75147-2F38-438B-A8B6-DEC42809A83D}">
      <dsp:nvSpPr>
        <dsp:cNvPr id="0" name=""/>
        <dsp:cNvSpPr/>
      </dsp:nvSpPr>
      <dsp:spPr>
        <a:xfrm>
          <a:off x="257707" y="304589"/>
          <a:ext cx="2523381" cy="167524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3871C-510C-4AF0-86D2-F8F653B5EF14}">
      <dsp:nvSpPr>
        <dsp:cNvPr id="0" name=""/>
        <dsp:cNvSpPr/>
      </dsp:nvSpPr>
      <dsp:spPr>
        <a:xfrm rot="10800000">
          <a:off x="257707" y="2284423"/>
          <a:ext cx="2523381" cy="279207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   </a:t>
          </a:r>
          <a:endParaRPr lang="en-GB" sz="3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Overall level of satisfaction?</a:t>
          </a:r>
          <a:endParaRPr lang="en-GB" sz="1800" kern="1200" dirty="0"/>
        </a:p>
      </dsp:txBody>
      <dsp:txXfrm rot="10800000">
        <a:off x="335310" y="2284423"/>
        <a:ext cx="2368175" cy="2714470"/>
      </dsp:txXfrm>
    </dsp:sp>
    <dsp:sp modelId="{CC704158-BAC3-41FC-801F-ED34B35D1A4D}">
      <dsp:nvSpPr>
        <dsp:cNvPr id="0" name=""/>
        <dsp:cNvSpPr/>
      </dsp:nvSpPr>
      <dsp:spPr>
        <a:xfrm>
          <a:off x="3033427" y="304589"/>
          <a:ext cx="2523381" cy="16752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8ACB21-35D9-4373-9DE6-0CD78F4ABA08}">
      <dsp:nvSpPr>
        <dsp:cNvPr id="0" name=""/>
        <dsp:cNvSpPr/>
      </dsp:nvSpPr>
      <dsp:spPr>
        <a:xfrm rot="10800000">
          <a:off x="3033427" y="2284423"/>
          <a:ext cx="2523381" cy="279207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/>
        </a:p>
      </dsp:txBody>
      <dsp:txXfrm rot="10800000">
        <a:off x="3111030" y="2284423"/>
        <a:ext cx="2368175" cy="2714470"/>
      </dsp:txXfrm>
    </dsp:sp>
    <dsp:sp modelId="{196714A6-8BF9-4B36-98DF-8D30E51411C1}">
      <dsp:nvSpPr>
        <dsp:cNvPr id="0" name=""/>
        <dsp:cNvSpPr/>
      </dsp:nvSpPr>
      <dsp:spPr>
        <a:xfrm>
          <a:off x="5809147" y="304589"/>
          <a:ext cx="2523381" cy="167524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0A7819-60AF-471E-85BE-81CFC997D0D6}">
      <dsp:nvSpPr>
        <dsp:cNvPr id="0" name=""/>
        <dsp:cNvSpPr/>
      </dsp:nvSpPr>
      <dsp:spPr>
        <a:xfrm rot="10800000">
          <a:off x="5809147" y="2284423"/>
          <a:ext cx="2523381" cy="279207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/>
        </a:p>
      </dsp:txBody>
      <dsp:txXfrm rot="10800000">
        <a:off x="5886750" y="2284423"/>
        <a:ext cx="2368175" cy="271447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A169B-6CDB-4CC4-93DC-D306E4949839}">
      <dsp:nvSpPr>
        <dsp:cNvPr id="0" name=""/>
        <dsp:cNvSpPr/>
      </dsp:nvSpPr>
      <dsp:spPr>
        <a:xfrm>
          <a:off x="0" y="0"/>
          <a:ext cx="8432581" cy="19719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FAC4D-811B-457B-B849-E33E74DBB928}">
      <dsp:nvSpPr>
        <dsp:cNvPr id="0" name=""/>
        <dsp:cNvSpPr/>
      </dsp:nvSpPr>
      <dsp:spPr>
        <a:xfrm>
          <a:off x="253945" y="262920"/>
          <a:ext cx="3773662" cy="14460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724B6C-583F-4299-87C4-DEF38B5617B5}">
      <dsp:nvSpPr>
        <dsp:cNvPr id="0" name=""/>
        <dsp:cNvSpPr/>
      </dsp:nvSpPr>
      <dsp:spPr>
        <a:xfrm rot="10800000">
          <a:off x="253945" y="1971902"/>
          <a:ext cx="3773662" cy="241010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Approachability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Helpfulness of staff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Knowledge of staff responding to enquiries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How easy is it to identify the correct person to speak to in this area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Speed of response to enquiries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Transparency of fee structure for all applications</a:t>
          </a:r>
          <a:endParaRPr lang="en-GB" sz="1500" kern="1200" dirty="0"/>
        </a:p>
      </dsp:txBody>
      <dsp:txXfrm rot="10800000">
        <a:off x="328064" y="1971902"/>
        <a:ext cx="3625424" cy="2335984"/>
      </dsp:txXfrm>
    </dsp:sp>
    <dsp:sp modelId="{40E7216D-8D8E-460D-97EB-BCCC4ED2545A}">
      <dsp:nvSpPr>
        <dsp:cNvPr id="0" name=""/>
        <dsp:cNvSpPr/>
      </dsp:nvSpPr>
      <dsp:spPr>
        <a:xfrm>
          <a:off x="4404973" y="262920"/>
          <a:ext cx="3773662" cy="14460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DAF74-5EAD-402A-AFC1-773DFB65FC02}">
      <dsp:nvSpPr>
        <dsp:cNvPr id="0" name=""/>
        <dsp:cNvSpPr/>
      </dsp:nvSpPr>
      <dsp:spPr>
        <a:xfrm rot="10800000">
          <a:off x="4404973" y="1971902"/>
          <a:ext cx="3773662" cy="241010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/>
        </a:p>
      </dsp:txBody>
      <dsp:txXfrm rot="10800000">
        <a:off x="4479092" y="1971902"/>
        <a:ext cx="3625424" cy="2335984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DD44B-1249-42B5-BF5A-F078FD5BE185}">
      <dsp:nvSpPr>
        <dsp:cNvPr id="0" name=""/>
        <dsp:cNvSpPr/>
      </dsp:nvSpPr>
      <dsp:spPr>
        <a:xfrm>
          <a:off x="0" y="0"/>
          <a:ext cx="8590236" cy="228442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75147-2F38-438B-A8B6-DEC42809A83D}">
      <dsp:nvSpPr>
        <dsp:cNvPr id="0" name=""/>
        <dsp:cNvSpPr/>
      </dsp:nvSpPr>
      <dsp:spPr>
        <a:xfrm>
          <a:off x="257707" y="304589"/>
          <a:ext cx="2523381" cy="167524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3871C-510C-4AF0-86D2-F8F653B5EF14}">
      <dsp:nvSpPr>
        <dsp:cNvPr id="0" name=""/>
        <dsp:cNvSpPr/>
      </dsp:nvSpPr>
      <dsp:spPr>
        <a:xfrm rot="10800000">
          <a:off x="257707" y="2284423"/>
          <a:ext cx="2523381" cy="279207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   </a:t>
          </a:r>
          <a:endParaRPr lang="en-GB" sz="3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Knowledge of staff responding to enquiries</a:t>
          </a:r>
          <a:endParaRPr lang="en-GB" sz="1600" kern="1200" dirty="0"/>
        </a:p>
      </dsp:txBody>
      <dsp:txXfrm rot="10800000">
        <a:off x="335310" y="2284423"/>
        <a:ext cx="2368175" cy="2714470"/>
      </dsp:txXfrm>
    </dsp:sp>
    <dsp:sp modelId="{080D5402-BF24-4320-932F-28E3A45E4EE8}">
      <dsp:nvSpPr>
        <dsp:cNvPr id="0" name=""/>
        <dsp:cNvSpPr/>
      </dsp:nvSpPr>
      <dsp:spPr>
        <a:xfrm>
          <a:off x="3033427" y="304589"/>
          <a:ext cx="2523381" cy="16752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EA741-44BA-4C64-A2E4-B5C3374C2E4B}">
      <dsp:nvSpPr>
        <dsp:cNvPr id="0" name=""/>
        <dsp:cNvSpPr/>
      </dsp:nvSpPr>
      <dsp:spPr>
        <a:xfrm rot="10800000">
          <a:off x="3033427" y="2284423"/>
          <a:ext cx="2523381" cy="279207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i="0" u="none" kern="1200" dirty="0" smtClean="0"/>
            <a:t>Approachability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0" i="0" u="none" kern="1200" dirty="0" smtClean="0"/>
            <a:t>Helpfulness of staff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0" i="0" u="none" kern="1200" dirty="0" smtClean="0"/>
            <a:t>How easy is it to identify the correct person to speak to in this area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0" i="0" u="none" kern="1200" dirty="0" smtClean="0"/>
            <a:t>Speed of response to enquiries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0" i="0" u="none" kern="1200" dirty="0" smtClean="0"/>
            <a:t>Transparency of fee structure for all applications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0" i="0" u="none" kern="1200" dirty="0" smtClean="0"/>
            <a:t>Overall level of service</a:t>
          </a:r>
          <a:endParaRPr lang="en-GB" sz="1400" kern="1200" dirty="0"/>
        </a:p>
      </dsp:txBody>
      <dsp:txXfrm rot="10800000">
        <a:off x="3111030" y="2284423"/>
        <a:ext cx="2368175" cy="2714470"/>
      </dsp:txXfrm>
    </dsp:sp>
    <dsp:sp modelId="{196714A6-8BF9-4B36-98DF-8D30E51411C1}">
      <dsp:nvSpPr>
        <dsp:cNvPr id="0" name=""/>
        <dsp:cNvSpPr/>
      </dsp:nvSpPr>
      <dsp:spPr>
        <a:xfrm>
          <a:off x="5809147" y="304589"/>
          <a:ext cx="2523381" cy="167524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0A7819-60AF-471E-85BE-81CFC997D0D6}">
      <dsp:nvSpPr>
        <dsp:cNvPr id="0" name=""/>
        <dsp:cNvSpPr/>
      </dsp:nvSpPr>
      <dsp:spPr>
        <a:xfrm rot="10800000">
          <a:off x="5809147" y="2284423"/>
          <a:ext cx="2523381" cy="279207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/>
        </a:p>
      </dsp:txBody>
      <dsp:txXfrm rot="10800000">
        <a:off x="5886750" y="2284423"/>
        <a:ext cx="2368175" cy="271447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A169B-6CDB-4CC4-93DC-D306E4949839}">
      <dsp:nvSpPr>
        <dsp:cNvPr id="0" name=""/>
        <dsp:cNvSpPr/>
      </dsp:nvSpPr>
      <dsp:spPr>
        <a:xfrm>
          <a:off x="0" y="0"/>
          <a:ext cx="8432581" cy="19719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FAC4D-811B-457B-B849-E33E74DBB928}">
      <dsp:nvSpPr>
        <dsp:cNvPr id="0" name=""/>
        <dsp:cNvSpPr/>
      </dsp:nvSpPr>
      <dsp:spPr>
        <a:xfrm>
          <a:off x="253945" y="262920"/>
          <a:ext cx="3773662" cy="14460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724B6C-583F-4299-87C4-DEF38B5617B5}">
      <dsp:nvSpPr>
        <dsp:cNvPr id="0" name=""/>
        <dsp:cNvSpPr/>
      </dsp:nvSpPr>
      <dsp:spPr>
        <a:xfrm rot="10800000">
          <a:off x="253945" y="1971902"/>
          <a:ext cx="3773662" cy="241010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/>
        </a:p>
      </dsp:txBody>
      <dsp:txXfrm rot="10800000">
        <a:off x="328064" y="1971902"/>
        <a:ext cx="3625424" cy="2335984"/>
      </dsp:txXfrm>
    </dsp:sp>
    <dsp:sp modelId="{40E7216D-8D8E-460D-97EB-BCCC4ED2545A}">
      <dsp:nvSpPr>
        <dsp:cNvPr id="0" name=""/>
        <dsp:cNvSpPr/>
      </dsp:nvSpPr>
      <dsp:spPr>
        <a:xfrm>
          <a:off x="4404973" y="262920"/>
          <a:ext cx="3773662" cy="14460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DAF74-5EAD-402A-AFC1-773DFB65FC02}">
      <dsp:nvSpPr>
        <dsp:cNvPr id="0" name=""/>
        <dsp:cNvSpPr/>
      </dsp:nvSpPr>
      <dsp:spPr>
        <a:xfrm rot="10800000">
          <a:off x="4404973" y="1971902"/>
          <a:ext cx="3773662" cy="241010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VMD makes you aware of relevant information in a timely fashion</a:t>
          </a:r>
          <a:endParaRPr lang="en-GB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/>
        </a:p>
      </dsp:txBody>
      <dsp:txXfrm rot="10800000">
        <a:off x="4479092" y="1971902"/>
        <a:ext cx="3625424" cy="233598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500E3-78CA-437B-8DE8-7F16704692CA}">
      <dsp:nvSpPr>
        <dsp:cNvPr id="0" name=""/>
        <dsp:cNvSpPr/>
      </dsp:nvSpPr>
      <dsp:spPr>
        <a:xfrm rot="5400000">
          <a:off x="4836450" y="-1908777"/>
          <a:ext cx="941735" cy="4995123"/>
        </a:xfrm>
        <a:prstGeom prst="round2SameRect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Half (52%)</a:t>
          </a:r>
          <a:endParaRPr lang="en-GB" sz="18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-5400000">
        <a:off x="2809756" y="163889"/>
        <a:ext cx="4949151" cy="849791"/>
      </dsp:txXfrm>
    </dsp:sp>
    <dsp:sp modelId="{EDF87120-B2C5-4023-86C2-E4B0C6477681}">
      <dsp:nvSpPr>
        <dsp:cNvPr id="0" name=""/>
        <dsp:cNvSpPr/>
      </dsp:nvSpPr>
      <dsp:spPr>
        <a:xfrm>
          <a:off x="0" y="199"/>
          <a:ext cx="2809756" cy="11771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Readership</a:t>
          </a:r>
          <a:endParaRPr lang="en-GB" sz="2400" kern="1200" dirty="0"/>
        </a:p>
      </dsp:txBody>
      <dsp:txXfrm>
        <a:off x="57465" y="57664"/>
        <a:ext cx="2694826" cy="1062238"/>
      </dsp:txXfrm>
    </dsp:sp>
    <dsp:sp modelId="{2E25127C-0883-4555-A325-599ACEFC074C}">
      <dsp:nvSpPr>
        <dsp:cNvPr id="0" name=""/>
        <dsp:cNvSpPr/>
      </dsp:nvSpPr>
      <dsp:spPr>
        <a:xfrm rot="5400000">
          <a:off x="4836450" y="-672750"/>
          <a:ext cx="941735" cy="4995123"/>
        </a:xfrm>
        <a:prstGeom prst="round2SameRect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Licensing Matters (55%)</a:t>
          </a:r>
          <a:endParaRPr lang="en-GB" sz="18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-5400000">
        <a:off x="2809756" y="1399916"/>
        <a:ext cx="4949151" cy="849791"/>
      </dsp:txXfrm>
    </dsp:sp>
    <dsp:sp modelId="{9B2B4A9A-D159-4EFC-A1E3-81D040CA8C5C}">
      <dsp:nvSpPr>
        <dsp:cNvPr id="0" name=""/>
        <dsp:cNvSpPr/>
      </dsp:nvSpPr>
      <dsp:spPr>
        <a:xfrm>
          <a:off x="0" y="1236226"/>
          <a:ext cx="2809756" cy="11771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Section read thoroughly by most customers</a:t>
          </a:r>
          <a:endParaRPr lang="en-GB" sz="2400" kern="1200" dirty="0"/>
        </a:p>
      </dsp:txBody>
      <dsp:txXfrm>
        <a:off x="57465" y="1293691"/>
        <a:ext cx="2694826" cy="1062238"/>
      </dsp:txXfrm>
    </dsp:sp>
    <dsp:sp modelId="{289E11F1-D798-490A-93C3-4B9E1DE3748F}">
      <dsp:nvSpPr>
        <dsp:cNvPr id="0" name=""/>
        <dsp:cNvSpPr/>
      </dsp:nvSpPr>
      <dsp:spPr>
        <a:xfrm rot="5400000">
          <a:off x="4836450" y="563276"/>
          <a:ext cx="941735" cy="4995123"/>
        </a:xfrm>
        <a:prstGeom prst="round2SameRect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Excellent on all parameters</a:t>
          </a:r>
          <a:endParaRPr lang="en-GB" sz="18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-5400000">
        <a:off x="2809756" y="2635942"/>
        <a:ext cx="4949151" cy="849791"/>
      </dsp:txXfrm>
    </dsp:sp>
    <dsp:sp modelId="{2C099B42-96D9-4016-A667-616BB6E5D511}">
      <dsp:nvSpPr>
        <dsp:cNvPr id="0" name=""/>
        <dsp:cNvSpPr/>
      </dsp:nvSpPr>
      <dsp:spPr>
        <a:xfrm>
          <a:off x="0" y="2472254"/>
          <a:ext cx="2809756" cy="11771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Performance 2018</a:t>
          </a:r>
          <a:endParaRPr lang="en-GB" sz="2400" kern="1200" dirty="0"/>
        </a:p>
      </dsp:txBody>
      <dsp:txXfrm>
        <a:off x="57465" y="2529719"/>
        <a:ext cx="2694826" cy="1062238"/>
      </dsp:txXfrm>
    </dsp:sp>
    <dsp:sp modelId="{76CA1FC0-9B9B-40C5-9A68-836385F55369}">
      <dsp:nvSpPr>
        <dsp:cNvPr id="0" name=""/>
        <dsp:cNvSpPr/>
      </dsp:nvSpPr>
      <dsp:spPr>
        <a:xfrm rot="5400000">
          <a:off x="4681178" y="1834115"/>
          <a:ext cx="1241913" cy="4990245"/>
        </a:xfrm>
        <a:prstGeom prst="round2SameRect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Similar to previous wave</a:t>
          </a:r>
          <a:endParaRPr lang="en-GB" sz="17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Possible improvements seen in terms of:</a:t>
          </a:r>
          <a:endParaRPr lang="en-GB" sz="17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514350" lvl="3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 Helpfulness of articles</a:t>
          </a:r>
          <a:endParaRPr lang="en-GB" sz="17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514350" lvl="3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Timeliness on Licensing Matters?</a:t>
          </a:r>
          <a:endParaRPr lang="en-GB" sz="17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-5400000">
        <a:off x="2807013" y="3768906"/>
        <a:ext cx="4929620" cy="1120663"/>
      </dsp:txXfrm>
    </dsp:sp>
    <dsp:sp modelId="{C503DA95-DD6A-4AFC-9791-BF6032A61ACF}">
      <dsp:nvSpPr>
        <dsp:cNvPr id="0" name=""/>
        <dsp:cNvSpPr/>
      </dsp:nvSpPr>
      <dsp:spPr>
        <a:xfrm>
          <a:off x="0" y="3740653"/>
          <a:ext cx="2807012" cy="11771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Trend:</a:t>
          </a:r>
          <a:endParaRPr lang="en-GB" sz="2400" kern="1200" dirty="0"/>
        </a:p>
      </dsp:txBody>
      <dsp:txXfrm>
        <a:off x="57465" y="3798118"/>
        <a:ext cx="2692082" cy="106223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A169B-6CDB-4CC4-93DC-D306E4949839}">
      <dsp:nvSpPr>
        <dsp:cNvPr id="0" name=""/>
        <dsp:cNvSpPr/>
      </dsp:nvSpPr>
      <dsp:spPr>
        <a:xfrm>
          <a:off x="0" y="0"/>
          <a:ext cx="8432581" cy="214962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FAC4D-811B-457B-B849-E33E74DBB928}">
      <dsp:nvSpPr>
        <dsp:cNvPr id="0" name=""/>
        <dsp:cNvSpPr/>
      </dsp:nvSpPr>
      <dsp:spPr>
        <a:xfrm>
          <a:off x="252977" y="286617"/>
          <a:ext cx="2477070" cy="15763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724B6C-583F-4299-87C4-DEF38B5617B5}">
      <dsp:nvSpPr>
        <dsp:cNvPr id="0" name=""/>
        <dsp:cNvSpPr/>
      </dsp:nvSpPr>
      <dsp:spPr>
        <a:xfrm rot="10800000">
          <a:off x="252977" y="2149628"/>
          <a:ext cx="2477070" cy="262732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Accuracy</a:t>
          </a:r>
          <a:endParaRPr lang="en-GB" sz="1800" kern="1200" dirty="0"/>
        </a:p>
      </dsp:txBody>
      <dsp:txXfrm rot="10800000">
        <a:off x="329155" y="2149628"/>
        <a:ext cx="2324714" cy="2551146"/>
      </dsp:txXfrm>
    </dsp:sp>
    <dsp:sp modelId="{40E7216D-8D8E-460D-97EB-BCCC4ED2545A}">
      <dsp:nvSpPr>
        <dsp:cNvPr id="0" name=""/>
        <dsp:cNvSpPr/>
      </dsp:nvSpPr>
      <dsp:spPr>
        <a:xfrm>
          <a:off x="2977755" y="286617"/>
          <a:ext cx="2477070" cy="15763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DAF74-5EAD-402A-AFC1-773DFB65FC02}">
      <dsp:nvSpPr>
        <dsp:cNvPr id="0" name=""/>
        <dsp:cNvSpPr/>
      </dsp:nvSpPr>
      <dsp:spPr>
        <a:xfrm rot="10800000">
          <a:off x="2977755" y="2149628"/>
          <a:ext cx="2477070" cy="262732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Usefulness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Being up to date</a:t>
          </a:r>
          <a:endParaRPr lang="en-GB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/>
        </a:p>
      </dsp:txBody>
      <dsp:txXfrm rot="10800000">
        <a:off x="3053933" y="2149628"/>
        <a:ext cx="2324714" cy="2551146"/>
      </dsp:txXfrm>
    </dsp:sp>
    <dsp:sp modelId="{0F1119E9-134F-42E0-A5F0-CE4F0316E1F8}">
      <dsp:nvSpPr>
        <dsp:cNvPr id="0" name=""/>
        <dsp:cNvSpPr/>
      </dsp:nvSpPr>
      <dsp:spPr>
        <a:xfrm>
          <a:off x="5702532" y="286617"/>
          <a:ext cx="2477070" cy="15763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8EA683-D4BA-4A17-A394-C09B0549A456}">
      <dsp:nvSpPr>
        <dsp:cNvPr id="0" name=""/>
        <dsp:cNvSpPr/>
      </dsp:nvSpPr>
      <dsp:spPr>
        <a:xfrm rot="10800000">
          <a:off x="5702532" y="2149628"/>
          <a:ext cx="2477070" cy="262732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Ease of finding what you are looking for</a:t>
          </a:r>
          <a:endParaRPr lang="en-GB" sz="1800" kern="1200" dirty="0"/>
        </a:p>
      </dsp:txBody>
      <dsp:txXfrm rot="10800000">
        <a:off x="5778710" y="2149628"/>
        <a:ext cx="2324714" cy="25511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D98D3-FBA6-482D-982A-38494587EAA9}">
      <dsp:nvSpPr>
        <dsp:cNvPr id="0" name=""/>
        <dsp:cNvSpPr/>
      </dsp:nvSpPr>
      <dsp:spPr>
        <a:xfrm>
          <a:off x="0" y="0"/>
          <a:ext cx="8385283" cy="14780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“Excellent”</a:t>
          </a:r>
          <a:endParaRPr lang="en-GB" sz="37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80%+ of customers rating (4/5 + 5/5)</a:t>
          </a:r>
          <a:endParaRPr lang="en-GB" sz="2400" kern="1200" dirty="0"/>
        </a:p>
      </dsp:txBody>
      <dsp:txXfrm>
        <a:off x="1824858" y="0"/>
        <a:ext cx="6560425" cy="1478018"/>
      </dsp:txXfrm>
    </dsp:sp>
    <dsp:sp modelId="{ADBB0F98-24F1-4C6F-B92B-79E3A2D28AEE}">
      <dsp:nvSpPr>
        <dsp:cNvPr id="0" name=""/>
        <dsp:cNvSpPr/>
      </dsp:nvSpPr>
      <dsp:spPr>
        <a:xfrm>
          <a:off x="147801" y="147801"/>
          <a:ext cx="1677056" cy="11824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C4D02-DC00-4581-ACFD-7E17A077891C}">
      <dsp:nvSpPr>
        <dsp:cNvPr id="0" name=""/>
        <dsp:cNvSpPr/>
      </dsp:nvSpPr>
      <dsp:spPr>
        <a:xfrm>
          <a:off x="0" y="1625820"/>
          <a:ext cx="8385283" cy="14780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“Good”</a:t>
          </a:r>
          <a:endParaRPr lang="en-GB" sz="37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60% -&lt;80% of customers rating (4/5 + 5/5)</a:t>
          </a:r>
          <a:endParaRPr lang="en-GB" sz="2400" kern="1200" dirty="0"/>
        </a:p>
      </dsp:txBody>
      <dsp:txXfrm>
        <a:off x="1824858" y="1625820"/>
        <a:ext cx="6560425" cy="1478018"/>
      </dsp:txXfrm>
    </dsp:sp>
    <dsp:sp modelId="{B5B55A45-871B-4A87-811E-8D6EE54C266B}">
      <dsp:nvSpPr>
        <dsp:cNvPr id="0" name=""/>
        <dsp:cNvSpPr/>
      </dsp:nvSpPr>
      <dsp:spPr>
        <a:xfrm>
          <a:off x="147801" y="1773622"/>
          <a:ext cx="1677056" cy="11824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E78EB6-B493-4247-812B-565A0263916B}">
      <dsp:nvSpPr>
        <dsp:cNvPr id="0" name=""/>
        <dsp:cNvSpPr/>
      </dsp:nvSpPr>
      <dsp:spPr>
        <a:xfrm>
          <a:off x="0" y="3251641"/>
          <a:ext cx="8385283" cy="14780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“Review”</a:t>
          </a:r>
          <a:endParaRPr lang="en-GB" sz="37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40% -&lt;60% of customers rating (4/5 + 5/5 )</a:t>
          </a:r>
          <a:endParaRPr lang="en-GB" sz="2400" kern="1200" dirty="0"/>
        </a:p>
      </dsp:txBody>
      <dsp:txXfrm>
        <a:off x="1824858" y="3251641"/>
        <a:ext cx="6560425" cy="1478018"/>
      </dsp:txXfrm>
    </dsp:sp>
    <dsp:sp modelId="{FDF8E0C0-0C06-4B6D-B9AB-59A4386CE687}">
      <dsp:nvSpPr>
        <dsp:cNvPr id="0" name=""/>
        <dsp:cNvSpPr/>
      </dsp:nvSpPr>
      <dsp:spPr>
        <a:xfrm>
          <a:off x="147801" y="3399443"/>
          <a:ext cx="1677056" cy="11824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DD44B-1249-42B5-BF5A-F078FD5BE185}">
      <dsp:nvSpPr>
        <dsp:cNvPr id="0" name=""/>
        <dsp:cNvSpPr/>
      </dsp:nvSpPr>
      <dsp:spPr>
        <a:xfrm>
          <a:off x="0" y="0"/>
          <a:ext cx="8590236" cy="228442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75147-2F38-438B-A8B6-DEC42809A83D}">
      <dsp:nvSpPr>
        <dsp:cNvPr id="0" name=""/>
        <dsp:cNvSpPr/>
      </dsp:nvSpPr>
      <dsp:spPr>
        <a:xfrm>
          <a:off x="257707" y="304589"/>
          <a:ext cx="2523381" cy="167524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3871C-510C-4AF0-86D2-F8F653B5EF14}">
      <dsp:nvSpPr>
        <dsp:cNvPr id="0" name=""/>
        <dsp:cNvSpPr/>
      </dsp:nvSpPr>
      <dsp:spPr>
        <a:xfrm rot="10800000">
          <a:off x="257707" y="2284423"/>
          <a:ext cx="2523381" cy="279207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   </a:t>
          </a:r>
          <a:endParaRPr lang="en-GB" sz="3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</dsp:txBody>
      <dsp:txXfrm rot="10800000">
        <a:off x="335310" y="2284423"/>
        <a:ext cx="2368175" cy="2714470"/>
      </dsp:txXfrm>
    </dsp:sp>
    <dsp:sp modelId="{080D5402-BF24-4320-932F-28E3A45E4EE8}">
      <dsp:nvSpPr>
        <dsp:cNvPr id="0" name=""/>
        <dsp:cNvSpPr/>
      </dsp:nvSpPr>
      <dsp:spPr>
        <a:xfrm>
          <a:off x="3033427" y="304589"/>
          <a:ext cx="2523381" cy="16752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EA741-44BA-4C64-A2E4-B5C3374C2E4B}">
      <dsp:nvSpPr>
        <dsp:cNvPr id="0" name=""/>
        <dsp:cNvSpPr/>
      </dsp:nvSpPr>
      <dsp:spPr>
        <a:xfrm rot="10800000">
          <a:off x="3033427" y="2284423"/>
          <a:ext cx="2523381" cy="279207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Accuracy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Usefulness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Being up to date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Ease of finding what you are looking for</a:t>
          </a:r>
          <a:endParaRPr lang="en-GB" sz="1800" kern="1200" dirty="0"/>
        </a:p>
      </dsp:txBody>
      <dsp:txXfrm rot="10800000">
        <a:off x="3111030" y="2284423"/>
        <a:ext cx="2368175" cy="2714470"/>
      </dsp:txXfrm>
    </dsp:sp>
    <dsp:sp modelId="{196714A6-8BF9-4B36-98DF-8D30E51411C1}">
      <dsp:nvSpPr>
        <dsp:cNvPr id="0" name=""/>
        <dsp:cNvSpPr/>
      </dsp:nvSpPr>
      <dsp:spPr>
        <a:xfrm>
          <a:off x="5809147" y="304589"/>
          <a:ext cx="2523381" cy="167524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0A7819-60AF-471E-85BE-81CFC997D0D6}">
      <dsp:nvSpPr>
        <dsp:cNvPr id="0" name=""/>
        <dsp:cNvSpPr/>
      </dsp:nvSpPr>
      <dsp:spPr>
        <a:xfrm rot="10800000">
          <a:off x="5809147" y="2284423"/>
          <a:ext cx="2523381" cy="279207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/>
        </a:p>
      </dsp:txBody>
      <dsp:txXfrm rot="10800000">
        <a:off x="5886750" y="2284423"/>
        <a:ext cx="2368175" cy="271447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513F4-44EE-412E-B2CE-3209D9CAFA5D}">
      <dsp:nvSpPr>
        <dsp:cNvPr id="0" name=""/>
        <dsp:cNvSpPr/>
      </dsp:nvSpPr>
      <dsp:spPr>
        <a:xfrm>
          <a:off x="3519" y="63644"/>
          <a:ext cx="3804809" cy="284020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0" i="0" u="none" kern="1200" dirty="0" smtClean="0"/>
            <a:t>Quality of advice given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0" i="0" u="none" kern="1200" dirty="0" smtClean="0"/>
            <a:t>Reputation within Europe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0" i="0" u="none" kern="1200" dirty="0" smtClean="0"/>
            <a:t>Consistency of advice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0" i="0" u="none" kern="1200" dirty="0" smtClean="0"/>
            <a:t>Flexibility of approach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0" i="0" u="none" kern="1200" dirty="0" smtClean="0"/>
            <a:t>Issues formal National documentation within a reasonable timescale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0" i="0" u="none" kern="1200" dirty="0" smtClean="0"/>
            <a:t>Makes you feel like a valued custome</a:t>
          </a:r>
          <a:r>
            <a:rPr lang="en-GB" sz="2200" b="0" i="0" u="none" kern="1200" dirty="0" smtClean="0"/>
            <a:t>r</a:t>
          </a:r>
          <a:endParaRPr lang="en-GB" sz="2200" kern="1200" dirty="0"/>
        </a:p>
      </dsp:txBody>
      <dsp:txXfrm>
        <a:off x="70069" y="130194"/>
        <a:ext cx="3671709" cy="2773659"/>
      </dsp:txXfrm>
    </dsp:sp>
    <dsp:sp modelId="{83F305DE-B521-461C-9F59-3DE4BD80F321}">
      <dsp:nvSpPr>
        <dsp:cNvPr id="0" name=""/>
        <dsp:cNvSpPr/>
      </dsp:nvSpPr>
      <dsp:spPr>
        <a:xfrm>
          <a:off x="3519" y="2903853"/>
          <a:ext cx="3804809" cy="1221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0" rIns="55880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kern="1200" dirty="0" smtClean="0"/>
            <a:t>VMD         </a:t>
          </a:r>
          <a:r>
            <a:rPr lang="en-GB" sz="2400" kern="1200" dirty="0" smtClean="0"/>
            <a:t>6 parameters</a:t>
          </a:r>
          <a:endParaRPr lang="en-GB" sz="4400" kern="1200" dirty="0"/>
        </a:p>
      </dsp:txBody>
      <dsp:txXfrm>
        <a:off x="3519" y="2903853"/>
        <a:ext cx="2679443" cy="1221290"/>
      </dsp:txXfrm>
    </dsp:sp>
    <dsp:sp modelId="{CE2CDD02-6980-4DE1-8DDD-655C04EDCE3F}">
      <dsp:nvSpPr>
        <dsp:cNvPr id="0" name=""/>
        <dsp:cNvSpPr/>
      </dsp:nvSpPr>
      <dsp:spPr>
        <a:xfrm>
          <a:off x="2790594" y="3097844"/>
          <a:ext cx="1331683" cy="133168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44D4C4-D8B6-415F-B1C3-B52D364ABB97}">
      <dsp:nvSpPr>
        <dsp:cNvPr id="0" name=""/>
        <dsp:cNvSpPr/>
      </dsp:nvSpPr>
      <dsp:spPr>
        <a:xfrm>
          <a:off x="4452193" y="63644"/>
          <a:ext cx="3804809" cy="284020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0" i="0" u="none" kern="1200" dirty="0" smtClean="0"/>
            <a:t>Quality of scientific assessment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0" i="0" u="none" kern="1200" dirty="0" smtClean="0"/>
            <a:t>Satisfaction as RMS in MRP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0" i="0" u="none" kern="1200" dirty="0" smtClean="0"/>
            <a:t>Satisfaction as RMS in </a:t>
          </a:r>
          <a:r>
            <a:rPr lang="en-GB" sz="2000" b="0" i="0" u="none" kern="1200" dirty="0" err="1" smtClean="0"/>
            <a:t>DCP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0" i="0" u="none" kern="1200" dirty="0" smtClean="0"/>
            <a:t>Overall value for money</a:t>
          </a:r>
          <a:endParaRPr lang="en-GB" sz="2000" kern="1200" dirty="0"/>
        </a:p>
      </dsp:txBody>
      <dsp:txXfrm>
        <a:off x="4518743" y="130194"/>
        <a:ext cx="3671709" cy="2773659"/>
      </dsp:txXfrm>
    </dsp:sp>
    <dsp:sp modelId="{886D7DC9-13AD-4179-9A65-F1048910C162}">
      <dsp:nvSpPr>
        <dsp:cNvPr id="0" name=""/>
        <dsp:cNvSpPr/>
      </dsp:nvSpPr>
      <dsp:spPr>
        <a:xfrm>
          <a:off x="4452193" y="2903853"/>
          <a:ext cx="3804809" cy="1221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0" rIns="55880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kern="1200" dirty="0" smtClean="0"/>
            <a:t>VMD         </a:t>
          </a:r>
          <a:r>
            <a:rPr lang="en-GB" sz="2400" b="1" kern="1200" dirty="0" smtClean="0"/>
            <a:t>4 parameters</a:t>
          </a:r>
          <a:endParaRPr lang="en-GB" sz="4400" b="1" kern="1200" dirty="0"/>
        </a:p>
      </dsp:txBody>
      <dsp:txXfrm>
        <a:off x="4452193" y="2903853"/>
        <a:ext cx="2679443" cy="1221290"/>
      </dsp:txXfrm>
    </dsp:sp>
    <dsp:sp modelId="{DEF2F76E-692D-404F-B519-CF9BB6591A34}">
      <dsp:nvSpPr>
        <dsp:cNvPr id="0" name=""/>
        <dsp:cNvSpPr/>
      </dsp:nvSpPr>
      <dsp:spPr>
        <a:xfrm>
          <a:off x="7239268" y="3097844"/>
          <a:ext cx="1331683" cy="133168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A169B-6CDB-4CC4-93DC-D306E4949839}">
      <dsp:nvSpPr>
        <dsp:cNvPr id="0" name=""/>
        <dsp:cNvSpPr/>
      </dsp:nvSpPr>
      <dsp:spPr>
        <a:xfrm>
          <a:off x="0" y="0"/>
          <a:ext cx="8558704" cy="18090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8F0CE-28B6-4B7D-ABBF-218019B2EEA3}">
      <dsp:nvSpPr>
        <dsp:cNvPr id="0" name=""/>
        <dsp:cNvSpPr/>
      </dsp:nvSpPr>
      <dsp:spPr>
        <a:xfrm>
          <a:off x="257743" y="241212"/>
          <a:ext cx="3830104" cy="13266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24D41-3A69-453F-A948-3B090C768A4F}">
      <dsp:nvSpPr>
        <dsp:cNvPr id="0" name=""/>
        <dsp:cNvSpPr/>
      </dsp:nvSpPr>
      <dsp:spPr>
        <a:xfrm rot="10800000">
          <a:off x="257743" y="1809092"/>
          <a:ext cx="3830104" cy="221111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Approachability</a:t>
          </a:r>
          <a:endParaRPr lang="en-GB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Helpfulness of staff</a:t>
          </a:r>
          <a:endParaRPr lang="en-GB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Knowledge of staff  responding to enquiries</a:t>
          </a:r>
          <a:endParaRPr lang="en-GB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Speed of response to enquiries</a:t>
          </a:r>
          <a:endParaRPr lang="en-GB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Usefulness of advice given</a:t>
          </a:r>
          <a:endParaRPr lang="en-GB" sz="1600" b="1" kern="1200" dirty="0"/>
        </a:p>
      </dsp:txBody>
      <dsp:txXfrm rot="10800000">
        <a:off x="325742" y="1809092"/>
        <a:ext cx="3694106" cy="2143114"/>
      </dsp:txXfrm>
    </dsp:sp>
    <dsp:sp modelId="{C0ABDA25-0E06-4D9A-96B3-B0AB408BB334}">
      <dsp:nvSpPr>
        <dsp:cNvPr id="0" name=""/>
        <dsp:cNvSpPr/>
      </dsp:nvSpPr>
      <dsp:spPr>
        <a:xfrm>
          <a:off x="4470857" y="241212"/>
          <a:ext cx="3830104" cy="13266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AE89CB-7A0C-4A9B-8F4E-789F1CF54843}">
      <dsp:nvSpPr>
        <dsp:cNvPr id="0" name=""/>
        <dsp:cNvSpPr/>
      </dsp:nvSpPr>
      <dsp:spPr>
        <a:xfrm rot="10800000">
          <a:off x="4470857" y="1809092"/>
          <a:ext cx="3830104" cy="221111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kern="1200" dirty="0" smtClean="0"/>
        </a:p>
      </dsp:txBody>
      <dsp:txXfrm rot="10800000">
        <a:off x="4538856" y="1809092"/>
        <a:ext cx="3694106" cy="21431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DD44B-1249-42B5-BF5A-F078FD5BE185}">
      <dsp:nvSpPr>
        <dsp:cNvPr id="0" name=""/>
        <dsp:cNvSpPr/>
      </dsp:nvSpPr>
      <dsp:spPr>
        <a:xfrm>
          <a:off x="0" y="0"/>
          <a:ext cx="8590236" cy="228442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4BFEC-731F-4AA5-8EAB-E1391F6E708F}">
      <dsp:nvSpPr>
        <dsp:cNvPr id="0" name=""/>
        <dsp:cNvSpPr/>
      </dsp:nvSpPr>
      <dsp:spPr>
        <a:xfrm>
          <a:off x="257707" y="304589"/>
          <a:ext cx="8074821" cy="167524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A5340-53A5-4287-9A86-01B562B0418F}">
      <dsp:nvSpPr>
        <dsp:cNvPr id="0" name=""/>
        <dsp:cNvSpPr/>
      </dsp:nvSpPr>
      <dsp:spPr>
        <a:xfrm rot="10800000">
          <a:off x="257707" y="2284423"/>
          <a:ext cx="8074821" cy="279207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 smtClean="0"/>
            <a:t>All parameters maintained and excellent</a:t>
          </a:r>
          <a:endParaRPr lang="en-GB" sz="2000" b="0" kern="1200" dirty="0"/>
        </a:p>
      </dsp:txBody>
      <dsp:txXfrm rot="10800000">
        <a:off x="343573" y="2284423"/>
        <a:ext cx="7903089" cy="27062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A169B-6CDB-4CC4-93DC-D306E4949839}">
      <dsp:nvSpPr>
        <dsp:cNvPr id="0" name=""/>
        <dsp:cNvSpPr/>
      </dsp:nvSpPr>
      <dsp:spPr>
        <a:xfrm>
          <a:off x="0" y="0"/>
          <a:ext cx="7693571" cy="184456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BF64BF-DF48-4F6C-8B5C-609E8B44E6C2}">
      <dsp:nvSpPr>
        <dsp:cNvPr id="0" name=""/>
        <dsp:cNvSpPr/>
      </dsp:nvSpPr>
      <dsp:spPr>
        <a:xfrm>
          <a:off x="231689" y="245942"/>
          <a:ext cx="3442948" cy="13526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203D1-4560-4840-AD3A-C4DA4D763481}">
      <dsp:nvSpPr>
        <dsp:cNvPr id="0" name=""/>
        <dsp:cNvSpPr/>
      </dsp:nvSpPr>
      <dsp:spPr>
        <a:xfrm rot="10800000">
          <a:off x="231689" y="1844567"/>
          <a:ext cx="3442948" cy="225447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Approachability of staff</a:t>
          </a:r>
          <a:endParaRPr lang="en-GB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Helpfulness of staff	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Knowledge of staff responding to enquiries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Clarity of the points included in validation deferral letter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Speed of response to enquiries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Usefulness of advice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Overall level of service</a:t>
          </a:r>
        </a:p>
      </dsp:txBody>
      <dsp:txXfrm rot="10800000">
        <a:off x="301022" y="1844567"/>
        <a:ext cx="3304282" cy="2185139"/>
      </dsp:txXfrm>
    </dsp:sp>
    <dsp:sp modelId="{96069A9D-48FD-400F-B35A-ED49B148E01C}">
      <dsp:nvSpPr>
        <dsp:cNvPr id="0" name=""/>
        <dsp:cNvSpPr/>
      </dsp:nvSpPr>
      <dsp:spPr>
        <a:xfrm>
          <a:off x="4018933" y="245942"/>
          <a:ext cx="3442948" cy="13526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10DF0-E57B-4BFA-8E22-13DD86F8E539}">
      <dsp:nvSpPr>
        <dsp:cNvPr id="0" name=""/>
        <dsp:cNvSpPr/>
      </dsp:nvSpPr>
      <dsp:spPr>
        <a:xfrm rot="10800000">
          <a:off x="4018933" y="1844567"/>
          <a:ext cx="3442948" cy="225447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Ease of identifying the correct person to speak to in this area</a:t>
          </a:r>
        </a:p>
      </dsp:txBody>
      <dsp:txXfrm rot="10800000">
        <a:off x="4088266" y="1844567"/>
        <a:ext cx="3304282" cy="21851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DD44B-1249-42B5-BF5A-F078FD5BE185}">
      <dsp:nvSpPr>
        <dsp:cNvPr id="0" name=""/>
        <dsp:cNvSpPr/>
      </dsp:nvSpPr>
      <dsp:spPr>
        <a:xfrm>
          <a:off x="0" y="0"/>
          <a:ext cx="8590236" cy="21921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16DA9F-8C19-4C6A-9529-C505412ECBB1}">
      <dsp:nvSpPr>
        <dsp:cNvPr id="0" name=""/>
        <dsp:cNvSpPr/>
      </dsp:nvSpPr>
      <dsp:spPr>
        <a:xfrm>
          <a:off x="257707" y="292292"/>
          <a:ext cx="2523381" cy="160761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D219D-9013-4BD5-95B1-AC93DB98C9E3}">
      <dsp:nvSpPr>
        <dsp:cNvPr id="0" name=""/>
        <dsp:cNvSpPr/>
      </dsp:nvSpPr>
      <dsp:spPr>
        <a:xfrm rot="10800000">
          <a:off x="257707" y="2192195"/>
          <a:ext cx="2523381" cy="267935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Speed of response to enquiries</a:t>
          </a:r>
          <a:endParaRPr lang="en-GB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600" kern="1200" dirty="0"/>
        </a:p>
      </dsp:txBody>
      <dsp:txXfrm rot="10800000">
        <a:off x="335310" y="2192195"/>
        <a:ext cx="2368175" cy="2601747"/>
      </dsp:txXfrm>
    </dsp:sp>
    <dsp:sp modelId="{E78D552B-0CFA-4E77-98F3-3E7DA856EB2E}">
      <dsp:nvSpPr>
        <dsp:cNvPr id="0" name=""/>
        <dsp:cNvSpPr/>
      </dsp:nvSpPr>
      <dsp:spPr>
        <a:xfrm>
          <a:off x="3033427" y="292292"/>
          <a:ext cx="2523381" cy="160761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28828-215C-4B32-AE60-7F72D9F296F8}">
      <dsp:nvSpPr>
        <dsp:cNvPr id="0" name=""/>
        <dsp:cNvSpPr/>
      </dsp:nvSpPr>
      <dsp:spPr>
        <a:xfrm rot="10800000">
          <a:off x="3033427" y="2192195"/>
          <a:ext cx="2523381" cy="267935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dirty="0" smtClean="0"/>
            <a:t>Approachability of staff</a:t>
          </a:r>
          <a:endParaRPr lang="en-GB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dirty="0" smtClean="0"/>
            <a:t>Helpfulness of staff	</a:t>
          </a:r>
          <a:endParaRPr lang="en-GB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dirty="0" smtClean="0"/>
            <a:t>Knowledge of staff responding to enquiries</a:t>
          </a:r>
          <a:endParaRPr lang="en-GB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dirty="0" smtClean="0"/>
            <a:t>Clarity of the points included in validation deferral letter</a:t>
          </a:r>
          <a:endParaRPr lang="en-GB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dirty="0" smtClean="0"/>
            <a:t>Usefulness of advice</a:t>
          </a:r>
          <a:endParaRPr lang="en-GB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dirty="0" smtClean="0"/>
            <a:t>Overall level of service</a:t>
          </a:r>
          <a:endParaRPr lang="en-GB" sz="1400" b="1" kern="1200" dirty="0"/>
        </a:p>
      </dsp:txBody>
      <dsp:txXfrm rot="10800000">
        <a:off x="3111030" y="2192195"/>
        <a:ext cx="2368175" cy="2601747"/>
      </dsp:txXfrm>
    </dsp:sp>
    <dsp:sp modelId="{99CB839E-6D89-4561-9BBC-A67188F65EF2}">
      <dsp:nvSpPr>
        <dsp:cNvPr id="0" name=""/>
        <dsp:cNvSpPr/>
      </dsp:nvSpPr>
      <dsp:spPr>
        <a:xfrm>
          <a:off x="5809147" y="292292"/>
          <a:ext cx="2523381" cy="160761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67F562-4050-49B2-87BA-D63D5C9AE8C3}">
      <dsp:nvSpPr>
        <dsp:cNvPr id="0" name=""/>
        <dsp:cNvSpPr/>
      </dsp:nvSpPr>
      <dsp:spPr>
        <a:xfrm rot="10800000">
          <a:off x="5809147" y="2192195"/>
          <a:ext cx="2523381" cy="267935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 rot="10800000">
        <a:off x="5886750" y="2192195"/>
        <a:ext cx="2368175" cy="26017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A169B-6CDB-4CC4-93DC-D306E4949839}">
      <dsp:nvSpPr>
        <dsp:cNvPr id="0" name=""/>
        <dsp:cNvSpPr/>
      </dsp:nvSpPr>
      <dsp:spPr>
        <a:xfrm>
          <a:off x="0" y="0"/>
          <a:ext cx="7693571" cy="184456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48F14C-7F2D-4FB7-9B3A-345F887348E4}">
      <dsp:nvSpPr>
        <dsp:cNvPr id="0" name=""/>
        <dsp:cNvSpPr/>
      </dsp:nvSpPr>
      <dsp:spPr>
        <a:xfrm>
          <a:off x="231689" y="245942"/>
          <a:ext cx="3442948" cy="13526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5507B9-58C1-4C46-AA59-C218F311E21D}">
      <dsp:nvSpPr>
        <dsp:cNvPr id="0" name=""/>
        <dsp:cNvSpPr/>
      </dsp:nvSpPr>
      <dsp:spPr>
        <a:xfrm rot="10800000">
          <a:off x="231689" y="1844567"/>
          <a:ext cx="3442948" cy="225447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/>
        </a:p>
      </dsp:txBody>
      <dsp:txXfrm rot="10800000">
        <a:off x="301022" y="1844567"/>
        <a:ext cx="3304282" cy="2185139"/>
      </dsp:txXfrm>
    </dsp:sp>
    <dsp:sp modelId="{85BF64BF-DF48-4F6C-8B5C-609E8B44E6C2}">
      <dsp:nvSpPr>
        <dsp:cNvPr id="0" name=""/>
        <dsp:cNvSpPr/>
      </dsp:nvSpPr>
      <dsp:spPr>
        <a:xfrm>
          <a:off x="4018933" y="245942"/>
          <a:ext cx="3442948" cy="13526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203D1-4560-4840-AD3A-C4DA4D763481}">
      <dsp:nvSpPr>
        <dsp:cNvPr id="0" name=""/>
        <dsp:cNvSpPr/>
      </dsp:nvSpPr>
      <dsp:spPr>
        <a:xfrm rot="10800000">
          <a:off x="4018933" y="1844567"/>
          <a:ext cx="3442948" cy="225447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Clarity of process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Time scales for the process</a:t>
          </a:r>
        </a:p>
      </dsp:txBody>
      <dsp:txXfrm rot="10800000">
        <a:off x="4088266" y="1844567"/>
        <a:ext cx="3304282" cy="21851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DD44B-1249-42B5-BF5A-F078FD5BE185}">
      <dsp:nvSpPr>
        <dsp:cNvPr id="0" name=""/>
        <dsp:cNvSpPr/>
      </dsp:nvSpPr>
      <dsp:spPr>
        <a:xfrm>
          <a:off x="0" y="0"/>
          <a:ext cx="8590236" cy="21283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954E38-66DA-4C89-911B-CDE46C618424}">
      <dsp:nvSpPr>
        <dsp:cNvPr id="0" name=""/>
        <dsp:cNvSpPr/>
      </dsp:nvSpPr>
      <dsp:spPr>
        <a:xfrm>
          <a:off x="257707" y="283779"/>
          <a:ext cx="2523381" cy="156078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59B09-F50B-4EBB-BF1A-F9EF7FD2E3DC}">
      <dsp:nvSpPr>
        <dsp:cNvPr id="0" name=""/>
        <dsp:cNvSpPr/>
      </dsp:nvSpPr>
      <dsp:spPr>
        <a:xfrm rot="10800000">
          <a:off x="257707" y="2128344"/>
          <a:ext cx="2523381" cy="26013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 rot="10800000">
        <a:off x="335310" y="2128344"/>
        <a:ext cx="2368175" cy="2523707"/>
      </dsp:txXfrm>
    </dsp:sp>
    <dsp:sp modelId="{228C50EF-7DB3-4958-9051-020F900D0607}">
      <dsp:nvSpPr>
        <dsp:cNvPr id="0" name=""/>
        <dsp:cNvSpPr/>
      </dsp:nvSpPr>
      <dsp:spPr>
        <a:xfrm>
          <a:off x="3033427" y="283779"/>
          <a:ext cx="2523381" cy="156078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C2779-3847-4E34-9B82-38E2D93F39E3}">
      <dsp:nvSpPr>
        <dsp:cNvPr id="0" name=""/>
        <dsp:cNvSpPr/>
      </dsp:nvSpPr>
      <dsp:spPr>
        <a:xfrm rot="10800000">
          <a:off x="3033427" y="2128344"/>
          <a:ext cx="2523381" cy="26013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Clarity of the process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Timescales for the process</a:t>
          </a:r>
          <a:endParaRPr lang="en-GB" sz="1600" kern="1200" dirty="0"/>
        </a:p>
      </dsp:txBody>
      <dsp:txXfrm rot="10800000">
        <a:off x="3111030" y="2128344"/>
        <a:ext cx="2368175" cy="2523707"/>
      </dsp:txXfrm>
    </dsp:sp>
    <dsp:sp modelId="{11E52DA0-6DFD-4187-9386-50F401C44490}">
      <dsp:nvSpPr>
        <dsp:cNvPr id="0" name=""/>
        <dsp:cNvSpPr/>
      </dsp:nvSpPr>
      <dsp:spPr>
        <a:xfrm>
          <a:off x="5809147" y="283779"/>
          <a:ext cx="2523381" cy="156078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8B195-21BC-46E6-8BC3-092557DBC33B}">
      <dsp:nvSpPr>
        <dsp:cNvPr id="0" name=""/>
        <dsp:cNvSpPr/>
      </dsp:nvSpPr>
      <dsp:spPr>
        <a:xfrm rot="10800000">
          <a:off x="5809147" y="2128344"/>
          <a:ext cx="2523381" cy="26013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2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Overall satisfaction with the service?</a:t>
          </a:r>
          <a:endParaRPr lang="en-GB" sz="1600" kern="1200" dirty="0"/>
        </a:p>
      </dsp:txBody>
      <dsp:txXfrm rot="10800000">
        <a:off x="5886750" y="2128344"/>
        <a:ext cx="2368175" cy="2523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2#7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2#8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List2#9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List2#10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List2#1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List2#1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List2#13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List2#14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List2#15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List2#16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List2#17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List2#18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List2#19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List2#20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List2#2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List2#2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List2#23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List2#24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List2#25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List2#26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#3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#4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#5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#6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77740" cy="511731"/>
          </a:xfrm>
          <a:prstGeom prst="rect">
            <a:avLst/>
          </a:prstGeom>
        </p:spPr>
        <p:txBody>
          <a:bodyPr vert="horz" lIns="97043" tIns="48521" rIns="97043" bIns="48521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6" y="1"/>
            <a:ext cx="3077740" cy="511731"/>
          </a:xfrm>
          <a:prstGeom prst="rect">
            <a:avLst/>
          </a:prstGeom>
        </p:spPr>
        <p:txBody>
          <a:bodyPr vert="horz" lIns="97043" tIns="48521" rIns="97043" bIns="48521" rtlCol="0"/>
          <a:lstStyle>
            <a:lvl1pPr algn="r">
              <a:defRPr sz="1200"/>
            </a:lvl1pPr>
          </a:lstStyle>
          <a:p>
            <a:fld id="{0EF9AD6B-AC33-4E68-A3FF-25BF34718E66}" type="datetimeFigureOut">
              <a:rPr lang="en-GB" smtClean="0"/>
              <a:pPr/>
              <a:t>29/03/2018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721107"/>
            <a:ext cx="3077740" cy="511731"/>
          </a:xfrm>
          <a:prstGeom prst="rect">
            <a:avLst/>
          </a:prstGeom>
        </p:spPr>
        <p:txBody>
          <a:bodyPr vert="horz" lIns="97043" tIns="48521" rIns="97043" bIns="48521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6" y="9721107"/>
            <a:ext cx="3077740" cy="511731"/>
          </a:xfrm>
          <a:prstGeom prst="rect">
            <a:avLst/>
          </a:prstGeom>
        </p:spPr>
        <p:txBody>
          <a:bodyPr vert="horz" lIns="97043" tIns="48521" rIns="97043" bIns="48521" rtlCol="0" anchor="b"/>
          <a:lstStyle>
            <a:lvl1pPr algn="r">
              <a:defRPr sz="1200"/>
            </a:lvl1pPr>
          </a:lstStyle>
          <a:p>
            <a:fld id="{D649FC3C-E1EF-46AB-973A-A2F72E08B3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451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77740" cy="511731"/>
          </a:xfrm>
          <a:prstGeom prst="rect">
            <a:avLst/>
          </a:prstGeom>
        </p:spPr>
        <p:txBody>
          <a:bodyPr vert="horz" lIns="97043" tIns="48521" rIns="97043" bIns="48521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6" y="1"/>
            <a:ext cx="3077740" cy="511731"/>
          </a:xfrm>
          <a:prstGeom prst="rect">
            <a:avLst/>
          </a:prstGeom>
        </p:spPr>
        <p:txBody>
          <a:bodyPr vert="horz" lIns="97043" tIns="48521" rIns="97043" bIns="48521" rtlCol="0"/>
          <a:lstStyle>
            <a:lvl1pPr algn="r">
              <a:defRPr sz="1200"/>
            </a:lvl1pPr>
          </a:lstStyle>
          <a:p>
            <a:fld id="{9BCDFD24-FC07-4566-99D9-B3858A5A50B3}" type="datetimeFigureOut">
              <a:rPr lang="en-GB" smtClean="0"/>
              <a:pPr/>
              <a:t>29/03/2018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043" tIns="48521" rIns="97043" bIns="4852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3"/>
            <a:ext cx="5681980" cy="4605576"/>
          </a:xfrm>
          <a:prstGeom prst="rect">
            <a:avLst/>
          </a:prstGeom>
        </p:spPr>
        <p:txBody>
          <a:bodyPr vert="horz" lIns="97043" tIns="48521" rIns="97043" bIns="485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721107"/>
            <a:ext cx="3077740" cy="511731"/>
          </a:xfrm>
          <a:prstGeom prst="rect">
            <a:avLst/>
          </a:prstGeom>
        </p:spPr>
        <p:txBody>
          <a:bodyPr vert="horz" lIns="97043" tIns="48521" rIns="97043" bIns="48521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6" y="9721107"/>
            <a:ext cx="3077740" cy="511731"/>
          </a:xfrm>
          <a:prstGeom prst="rect">
            <a:avLst/>
          </a:prstGeom>
        </p:spPr>
        <p:txBody>
          <a:bodyPr vert="horz" lIns="97043" tIns="48521" rIns="97043" bIns="48521" rtlCol="0" anchor="b"/>
          <a:lstStyle>
            <a:lvl1pPr algn="r">
              <a:defRPr sz="1200"/>
            </a:lvl1pPr>
          </a:lstStyle>
          <a:p>
            <a:fld id="{822759C7-6C04-4F42-B67C-5C92A6C457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728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59C7-6C04-4F42-B67C-5C92A6C4571D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940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59C7-6C04-4F42-B67C-5C92A6C4571D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8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59C7-6C04-4F42-B67C-5C92A6C4571D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7221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59C7-6C04-4F42-B67C-5C92A6C4571D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0695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59C7-6C04-4F42-B67C-5C92A6C4571D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0695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59C7-6C04-4F42-B67C-5C92A6C4571D}" type="slidenum">
              <a:rPr lang="en-GB" smtClean="0"/>
              <a:pPr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7221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59C7-6C04-4F42-B67C-5C92A6C4571D}" type="slidenum">
              <a:rPr lang="en-GB" smtClean="0"/>
              <a:pPr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4353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59C7-6C04-4F42-B67C-5C92A6C4571D}" type="slidenum">
              <a:rPr lang="en-GB" smtClean="0"/>
              <a:pPr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4233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59C7-6C04-4F42-B67C-5C92A6C4571D}" type="slidenum">
              <a:rPr lang="en-GB" smtClean="0"/>
              <a:pPr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7410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59C7-6C04-4F42-B67C-5C92A6C4571D}" type="slidenum">
              <a:rPr lang="en-GB" smtClean="0"/>
              <a:pPr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09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59C7-6C04-4F42-B67C-5C92A6C4571D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157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59C7-6C04-4F42-B67C-5C92A6C4571D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6328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59C7-6C04-4F42-B67C-5C92A6C4571D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6328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59C7-6C04-4F42-B67C-5C92A6C4571D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424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59C7-6C04-4F42-B67C-5C92A6C4571D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941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59C7-6C04-4F42-B67C-5C92A6C4571D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941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59C7-6C04-4F42-B67C-5C92A6C4571D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8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59C7-6C04-4F42-B67C-5C92A6C4571D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8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oG&amp;A - Title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3100" y="2736850"/>
            <a:ext cx="7772400" cy="701675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Trebuchet MS"/>
                <a:cs typeface="Trebuchet MS"/>
              </a:defRPr>
            </a:lvl1pPr>
          </a:lstStyle>
          <a:p>
            <a:r>
              <a:rPr lang="en-GB" dirty="0" smtClean="0"/>
              <a:t>Master title slide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100" y="4483100"/>
            <a:ext cx="6400800" cy="660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33375" y="1644746"/>
            <a:ext cx="8552409" cy="1588"/>
          </a:xfrm>
          <a:prstGeom prst="line">
            <a:avLst/>
          </a:prstGeom>
          <a:ln w="12700">
            <a:solidFill>
              <a:srgbClr val="9600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33375" y="6197600"/>
            <a:ext cx="8552409" cy="1588"/>
          </a:xfrm>
          <a:prstGeom prst="line">
            <a:avLst/>
          </a:prstGeom>
          <a:ln w="12700">
            <a:solidFill>
              <a:srgbClr val="9600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mo_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8925" y="140501"/>
            <a:ext cx="2228849" cy="142636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18033" y="6400801"/>
            <a:ext cx="6742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MV005</a:t>
            </a:r>
            <a:r>
              <a:rPr lang="en-GB" sz="1200" b="0" i="0" baseline="0" dirty="0" smtClean="0">
                <a:solidFill>
                  <a:srgbClr val="96004B"/>
                </a:solidFill>
                <a:latin typeface="Trebuchet MS"/>
                <a:cs typeface="Trebuchet MS"/>
              </a:rPr>
              <a:t>· January 2018</a:t>
            </a:r>
            <a:r>
              <a:rPr lang="en-GB" sz="1200" b="0" i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GB" sz="1200" b="0" i="0" baseline="0" dirty="0" smtClean="0">
                <a:solidFill>
                  <a:srgbClr val="96004B"/>
                </a:solidFill>
                <a:latin typeface="+mn-lt"/>
                <a:cs typeface="Trebuchet MS"/>
              </a:rPr>
              <a:t>· </a:t>
            </a:r>
            <a:r>
              <a:rPr lang="en-GB" sz="1200" kern="1200" dirty="0" smtClean="0">
                <a:solidFill>
                  <a:srgbClr val="96004B"/>
                </a:solidFill>
                <a:effectLst/>
                <a:latin typeface="+mn-lt"/>
                <a:ea typeface="+mn-ea"/>
                <a:cs typeface="+mn-cs"/>
              </a:rPr>
              <a:t>VMD Pharmaceutical Industry Customer Satisfaction Survey</a:t>
            </a:r>
            <a:endParaRPr lang="en-US" sz="1200" dirty="0">
              <a:solidFill>
                <a:srgbClr val="96004B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G&amp;A - Title 2 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r>
              <a:rPr lang="en-GB" dirty="0" smtClean="0"/>
              <a:t>Master title slide 2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MG_final_logo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296832" y="236955"/>
            <a:ext cx="1564246" cy="94001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9525"/>
            <a:ext cx="9144000" cy="149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/>
            </a:endParaRPr>
          </a:p>
        </p:txBody>
      </p:sp>
      <p:pic>
        <p:nvPicPr>
          <p:cNvPr id="9" name="Picture 8" descr="Final_mo_logo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67551" y="169148"/>
            <a:ext cx="1905000" cy="121911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18033" y="6411402"/>
            <a:ext cx="6742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MV005</a:t>
            </a:r>
            <a:r>
              <a:rPr lang="en-GB" sz="1200" b="0" i="0" baseline="0" dirty="0" smtClean="0">
                <a:solidFill>
                  <a:srgbClr val="96004B"/>
                </a:solidFill>
                <a:latin typeface="Trebuchet MS"/>
                <a:cs typeface="Trebuchet MS"/>
              </a:rPr>
              <a:t>· January 2018</a:t>
            </a:r>
            <a:r>
              <a:rPr lang="en-GB" sz="1200" b="0" i="0" baseline="0" dirty="0" smtClean="0">
                <a:solidFill>
                  <a:srgbClr val="96004B"/>
                </a:solidFill>
                <a:latin typeface="+mn-lt"/>
                <a:cs typeface="Trebuchet MS"/>
              </a:rPr>
              <a:t>· </a:t>
            </a:r>
            <a:r>
              <a:rPr lang="en-GB" sz="1200" kern="1200" dirty="0" smtClean="0">
                <a:solidFill>
                  <a:srgbClr val="96004B"/>
                </a:solidFill>
                <a:effectLst/>
                <a:latin typeface="+mn-lt"/>
                <a:ea typeface="+mn-ea"/>
                <a:cs typeface="+mn-cs"/>
              </a:rPr>
              <a:t>VMD Pharmaceutical Industry Customer Satisfaction Survey</a:t>
            </a:r>
            <a:endParaRPr lang="en-US" sz="1200" dirty="0">
              <a:solidFill>
                <a:srgbClr val="96004B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G&amp;A - 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nal_mo_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6707" y="179706"/>
            <a:ext cx="1031452" cy="660082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276225" y="971550"/>
            <a:ext cx="8571459" cy="1588"/>
          </a:xfrm>
          <a:prstGeom prst="line">
            <a:avLst/>
          </a:prstGeom>
          <a:ln w="12700">
            <a:solidFill>
              <a:srgbClr val="9600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218033" y="6400801"/>
            <a:ext cx="6742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MV005</a:t>
            </a:r>
            <a:r>
              <a:rPr lang="en-GB" sz="1200" b="0" i="0" baseline="0" dirty="0" smtClean="0">
                <a:solidFill>
                  <a:srgbClr val="96004B"/>
                </a:solidFill>
                <a:latin typeface="Trebuchet MS"/>
                <a:cs typeface="Trebuchet MS"/>
              </a:rPr>
              <a:t>· January 2018 </a:t>
            </a:r>
            <a:r>
              <a:rPr lang="en-GB" sz="1200" b="0" i="0" baseline="0" dirty="0" smtClean="0">
                <a:solidFill>
                  <a:srgbClr val="96004B"/>
                </a:solidFill>
                <a:latin typeface="+mn-lt"/>
                <a:cs typeface="Trebuchet MS"/>
              </a:rPr>
              <a:t>· </a:t>
            </a:r>
            <a:r>
              <a:rPr lang="en-GB" sz="1200" kern="1200" dirty="0" smtClean="0">
                <a:solidFill>
                  <a:srgbClr val="96004B"/>
                </a:solidFill>
                <a:effectLst/>
                <a:latin typeface="+mn-lt"/>
                <a:ea typeface="+mn-ea"/>
                <a:cs typeface="+mn-cs"/>
              </a:rPr>
              <a:t>VMD Pharmaceutical Industry Customer Satisfaction Survey</a:t>
            </a:r>
            <a:endParaRPr lang="en-US" sz="1200" dirty="0">
              <a:solidFill>
                <a:srgbClr val="96004B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85750" y="236856"/>
            <a:ext cx="7152280" cy="701675"/>
          </a:xfrm>
          <a:prstGeom prst="rect">
            <a:avLst/>
          </a:prstGeom>
        </p:spPr>
        <p:txBody>
          <a:bodyPr/>
          <a:lstStyle>
            <a:lvl1pPr algn="l">
              <a:defRPr sz="28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en-GB" dirty="0" smtClean="0"/>
              <a:t>Slide title 1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G&amp;A - Contact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 userDrawn="1"/>
        </p:nvSpPr>
        <p:spPr>
          <a:xfrm>
            <a:off x="673200" y="1689100"/>
            <a:ext cx="3781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Mo Gannon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 smtClean="0">
                <a:solidFill>
                  <a:srgbClr val="96004B"/>
                </a:solidFill>
                <a:latin typeface="Trebuchet MS"/>
                <a:cs typeface="Trebuchet MS"/>
              </a:rPr>
              <a:t>Mo Gannon &amp; Associates Ltd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Henley-on-Thames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Oxfordshire RG9 2HB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73200" y="3416300"/>
            <a:ext cx="44069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T</a:t>
            </a:r>
            <a:r>
              <a:rPr lang="en-GB" b="0" i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 +44(0)1491 574937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M +44(0)7747 037231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mo@mogannonassociates.com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www.mogannonassociates.com</a:t>
            </a:r>
            <a:endParaRPr lang="en-GB" b="0" i="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/>
              <a:cs typeface="Trebuchet MS"/>
            </a:endParaRPr>
          </a:p>
          <a:p>
            <a:endParaRPr lang="en-US" dirty="0" smtClean="0">
              <a:latin typeface="Trebuchet MS"/>
            </a:endParaRPr>
          </a:p>
          <a:p>
            <a:endParaRPr lang="en-US" dirty="0">
              <a:latin typeface="Trebuchet MS"/>
            </a:endParaRPr>
          </a:p>
        </p:txBody>
      </p:sp>
      <p:pic>
        <p:nvPicPr>
          <p:cNvPr id="14" name="Picture 13" descr="Final_mo_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6707" y="179706"/>
            <a:ext cx="1031452" cy="660082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276225" y="971550"/>
            <a:ext cx="8571459" cy="1588"/>
          </a:xfrm>
          <a:prstGeom prst="line">
            <a:avLst/>
          </a:prstGeom>
          <a:ln w="12700">
            <a:solidFill>
              <a:srgbClr val="9600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85750" y="236856"/>
            <a:ext cx="6286500" cy="701675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en-GB" dirty="0" smtClean="0"/>
              <a:t>Contact us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18033" y="6400801"/>
            <a:ext cx="6742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VM001</a:t>
            </a:r>
            <a:r>
              <a:rPr lang="en-GB" sz="1200" b="0" i="0" baseline="0" dirty="0" smtClean="0">
                <a:solidFill>
                  <a:srgbClr val="96004B"/>
                </a:solidFill>
                <a:latin typeface="Trebuchet MS"/>
                <a:cs typeface="Trebuchet MS"/>
              </a:rPr>
              <a:t>· December 2011</a:t>
            </a:r>
            <a:r>
              <a:rPr lang="en-GB" sz="1200" b="0" i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GB" sz="1200" b="0" i="0" baseline="0" dirty="0" smtClean="0">
                <a:solidFill>
                  <a:srgbClr val="96004B"/>
                </a:solidFill>
                <a:latin typeface="+mn-lt"/>
                <a:cs typeface="Trebuchet MS"/>
              </a:rPr>
              <a:t>· </a:t>
            </a:r>
            <a:r>
              <a:rPr lang="en-GB" sz="1200" kern="1200" dirty="0" smtClean="0">
                <a:solidFill>
                  <a:srgbClr val="96004B"/>
                </a:solidFill>
                <a:effectLst/>
                <a:latin typeface="+mn-lt"/>
                <a:ea typeface="+mn-ea"/>
                <a:cs typeface="+mn-cs"/>
              </a:rPr>
              <a:t>VMD Pharmaceutical Industry Customer Satisfaction Survey</a:t>
            </a:r>
            <a:endParaRPr lang="en-US" sz="1200" dirty="0">
              <a:solidFill>
                <a:srgbClr val="96004B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G&amp;A - Contact 2 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G_final_logo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296832" y="236955"/>
            <a:ext cx="1564246" cy="94001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9525"/>
            <a:ext cx="9144000" cy="149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/>
            </a:endParaRPr>
          </a:p>
        </p:txBody>
      </p:sp>
      <p:pic>
        <p:nvPicPr>
          <p:cNvPr id="9" name="Picture 8" descr="Final_mo_logo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67551" y="169148"/>
            <a:ext cx="1905000" cy="121911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600199" y="2108448"/>
            <a:ext cx="5876925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500" b="0" dirty="0" smtClean="0">
                <a:solidFill>
                  <a:schemeClr val="bg1"/>
                </a:solidFill>
              </a:rPr>
              <a:t/>
            </a:r>
            <a:br>
              <a:rPr lang="en-GB" sz="2500" b="0" dirty="0" smtClean="0">
                <a:solidFill>
                  <a:schemeClr val="bg1"/>
                </a:solidFill>
              </a:rPr>
            </a:br>
            <a:r>
              <a:rPr lang="en-GB" sz="2800" b="0" dirty="0" smtClean="0">
                <a:solidFill>
                  <a:schemeClr val="bg1"/>
                </a:solidFill>
              </a:rPr>
              <a:t>Mo Gannon &amp; Associates Ltd</a:t>
            </a:r>
            <a:br>
              <a:rPr lang="en-GB" sz="2800" b="0" dirty="0" smtClean="0">
                <a:solidFill>
                  <a:schemeClr val="bg1"/>
                </a:solidFill>
              </a:rPr>
            </a:br>
            <a:r>
              <a:rPr lang="en-GB" sz="2500" b="0" dirty="0" smtClean="0">
                <a:solidFill>
                  <a:schemeClr val="bg1"/>
                </a:solidFill>
              </a:rPr>
              <a:t/>
            </a:r>
            <a:br>
              <a:rPr lang="en-GB" sz="2500" b="0" dirty="0" smtClean="0">
                <a:solidFill>
                  <a:schemeClr val="bg1"/>
                </a:solidFill>
              </a:rPr>
            </a:br>
            <a:r>
              <a:rPr lang="en-GB" sz="2000" b="0" dirty="0" smtClean="0">
                <a:solidFill>
                  <a:schemeClr val="bg1"/>
                </a:solidFill>
              </a:rPr>
              <a:t>Henley-on-Thames</a:t>
            </a:r>
            <a:br>
              <a:rPr lang="en-GB" sz="2000" b="0" dirty="0" smtClean="0">
                <a:solidFill>
                  <a:schemeClr val="bg1"/>
                </a:solidFill>
              </a:rPr>
            </a:br>
            <a:r>
              <a:rPr lang="en-GB" sz="2000" b="0" dirty="0" smtClean="0">
                <a:solidFill>
                  <a:schemeClr val="bg1"/>
                </a:solidFill>
              </a:rPr>
              <a:t>Oxfordshire RG9 2HB</a:t>
            </a:r>
            <a:br>
              <a:rPr lang="en-GB" sz="2000" b="0" dirty="0" smtClean="0">
                <a:solidFill>
                  <a:schemeClr val="bg1"/>
                </a:solidFill>
              </a:rPr>
            </a:br>
            <a:r>
              <a:rPr lang="en-GB" sz="2000" b="0" dirty="0" smtClean="0">
                <a:solidFill>
                  <a:schemeClr val="bg1"/>
                </a:solidFill>
              </a:rPr>
              <a:t>T +44(0)1491 574937</a:t>
            </a:r>
            <a:br>
              <a:rPr lang="en-GB" sz="2000" b="0" dirty="0" smtClean="0">
                <a:solidFill>
                  <a:schemeClr val="bg1"/>
                </a:solidFill>
              </a:rPr>
            </a:br>
            <a:r>
              <a:rPr lang="en-GB" sz="2000" b="0" dirty="0" smtClean="0">
                <a:solidFill>
                  <a:schemeClr val="bg1"/>
                </a:solidFill>
              </a:rPr>
              <a:t>M +44(0)7747 037231</a:t>
            </a:r>
            <a:br>
              <a:rPr lang="en-GB" sz="2000" b="0" dirty="0" smtClean="0">
                <a:solidFill>
                  <a:schemeClr val="bg1"/>
                </a:solidFill>
              </a:rPr>
            </a:br>
            <a:r>
              <a:rPr lang="en-GB" sz="2000" b="0" dirty="0" smtClean="0">
                <a:solidFill>
                  <a:schemeClr val="bg1"/>
                </a:solidFill>
              </a:rPr>
              <a:t/>
            </a:r>
            <a:br>
              <a:rPr lang="en-GB" sz="2000" b="0" dirty="0" smtClean="0">
                <a:solidFill>
                  <a:schemeClr val="bg1"/>
                </a:solidFill>
              </a:rPr>
            </a:br>
            <a:r>
              <a:rPr lang="en-GB" sz="2000" b="0" dirty="0" smtClean="0">
                <a:solidFill>
                  <a:schemeClr val="bg1"/>
                </a:solidFill>
              </a:rPr>
              <a:t>mo@mogannonassociates.com</a:t>
            </a:r>
            <a:br>
              <a:rPr lang="en-GB" sz="2000" b="0" dirty="0" smtClean="0">
                <a:solidFill>
                  <a:schemeClr val="bg1"/>
                </a:solidFill>
              </a:rPr>
            </a:br>
            <a:r>
              <a:rPr lang="en-GB" sz="2000" b="0" dirty="0" smtClean="0">
                <a:solidFill>
                  <a:schemeClr val="bg1"/>
                </a:solidFill>
              </a:rPr>
              <a:t>www.mogannonassociates.com</a:t>
            </a:r>
            <a:br>
              <a:rPr lang="en-GB" sz="2000" b="0" dirty="0" smtClean="0">
                <a:solidFill>
                  <a:schemeClr val="bg1"/>
                </a:solidFill>
              </a:rPr>
            </a:b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7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6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6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6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6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20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20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image" Target="../media/image20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7" Type="http://schemas.openxmlformats.org/officeDocument/2006/relationships/image" Target="../media/image33.pn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7" Type="http://schemas.openxmlformats.org/officeDocument/2006/relationships/image" Target="../media/image34.pn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277" y="2355742"/>
            <a:ext cx="7946923" cy="1244708"/>
          </a:xfrm>
        </p:spPr>
        <p:txBody>
          <a:bodyPr/>
          <a:lstStyle/>
          <a:p>
            <a:r>
              <a:rPr lang="en-GB" dirty="0"/>
              <a:t>VMD Pharmaceutical Industry</a:t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Customer </a:t>
            </a:r>
            <a:r>
              <a:rPr lang="en-GB" dirty="0"/>
              <a:t>Satisfaction Survey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83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49" y="142260"/>
            <a:ext cx="7959618" cy="701675"/>
          </a:xfrm>
        </p:spPr>
        <p:txBody>
          <a:bodyPr/>
          <a:lstStyle/>
          <a:p>
            <a:r>
              <a:rPr lang="en-GB" dirty="0" smtClean="0">
                <a:solidFill>
                  <a:srgbClr val="96004B"/>
                </a:solidFill>
              </a:rPr>
              <a:t>Validation: Summary: Trend</a:t>
            </a:r>
            <a:r>
              <a:rPr lang="en-GB" sz="2400" dirty="0" smtClean="0">
                <a:solidFill>
                  <a:srgbClr val="96004B"/>
                </a:solidFill>
              </a:rPr>
              <a:t>: </a:t>
            </a:r>
            <a:r>
              <a:rPr lang="en-GB" sz="2400" dirty="0" smtClean="0">
                <a:solidFill>
                  <a:schemeClr val="accent5"/>
                </a:solidFill>
              </a:rPr>
              <a:t>Maintained excellent performance. Improvements in terms of speed of response to enquiries</a:t>
            </a:r>
            <a:endParaRPr lang="en-GB" sz="2000" dirty="0">
              <a:solidFill>
                <a:schemeClr val="accent5"/>
              </a:solidFill>
            </a:endParaRPr>
          </a:p>
        </p:txBody>
      </p:sp>
      <p:grpSp>
        <p:nvGrpSpPr>
          <p:cNvPr id="3" name="Group 18"/>
          <p:cNvGrpSpPr/>
          <p:nvPr/>
        </p:nvGrpSpPr>
        <p:grpSpPr>
          <a:xfrm>
            <a:off x="348806" y="1434662"/>
            <a:ext cx="8590236" cy="4871546"/>
            <a:chOff x="285751" y="1198179"/>
            <a:chExt cx="8590236" cy="5076497"/>
          </a:xfrm>
        </p:grpSpPr>
        <p:graphicFrame>
          <p:nvGraphicFramePr>
            <p:cNvPr id="14" name="Diagram 13"/>
            <p:cNvGraphicFramePr/>
            <p:nvPr/>
          </p:nvGraphicFramePr>
          <p:xfrm>
            <a:off x="285751" y="1198179"/>
            <a:ext cx="8590236" cy="50764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6" name="Up Arrow 15"/>
            <p:cNvSpPr/>
            <p:nvPr/>
          </p:nvSpPr>
          <p:spPr>
            <a:xfrm>
              <a:off x="1340043" y="1875624"/>
              <a:ext cx="951764" cy="978408"/>
            </a:xfrm>
            <a:prstGeom prst="upArrow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6905382" y="1907156"/>
              <a:ext cx="863004" cy="978408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Left-Right Arrow 6"/>
          <p:cNvSpPr/>
          <p:nvPr/>
        </p:nvSpPr>
        <p:spPr>
          <a:xfrm>
            <a:off x="3533676" y="1907156"/>
            <a:ext cx="2035959" cy="926538"/>
          </a:xfrm>
          <a:prstGeom prst="left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0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457" y="2275088"/>
            <a:ext cx="561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Joint labelling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2650" y="6238472"/>
            <a:ext cx="194796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Caution low base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4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49" y="173792"/>
            <a:ext cx="8180334" cy="701675"/>
          </a:xfrm>
        </p:spPr>
        <p:txBody>
          <a:bodyPr/>
          <a:lstStyle/>
          <a:p>
            <a:r>
              <a:rPr lang="en-GB" dirty="0" smtClean="0">
                <a:solidFill>
                  <a:srgbClr val="96004B"/>
                </a:solidFill>
              </a:rPr>
              <a:t>Joint labelling: Summary 2018: </a:t>
            </a:r>
            <a:br>
              <a:rPr lang="en-GB" dirty="0" smtClean="0">
                <a:solidFill>
                  <a:srgbClr val="96004B"/>
                </a:solidFill>
              </a:rPr>
            </a:br>
            <a:r>
              <a:rPr lang="en-GB" sz="2400" dirty="0" smtClean="0">
                <a:solidFill>
                  <a:schemeClr val="accent5"/>
                </a:solidFill>
              </a:rPr>
              <a:t>Performance good across all parameters</a:t>
            </a:r>
            <a:endParaRPr lang="en-GB" sz="3200" dirty="0">
              <a:solidFill>
                <a:schemeClr val="accent5"/>
              </a:solidFill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772511" y="2159870"/>
          <a:ext cx="7693572" cy="4099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5750" y="1413729"/>
            <a:ext cx="41128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96004B"/>
                </a:solidFill>
              </a:rPr>
              <a:t>Overall level of satisfaction </a:t>
            </a:r>
            <a:endParaRPr lang="en-GB" sz="2400" b="1" dirty="0">
              <a:solidFill>
                <a:srgbClr val="96004B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398579" y="1213945"/>
            <a:ext cx="4067504" cy="586635"/>
            <a:chOff x="3842687" y="1213945"/>
            <a:chExt cx="4623396" cy="599894"/>
          </a:xfrm>
        </p:grpSpPr>
        <p:pic>
          <p:nvPicPr>
            <p:cNvPr id="8" name="Picture 2" descr="C:\Users\mogannon\AppData\Local\Microsoft\Windows\INetCache\IE\8QXCPA9C\1070px-Golden_star.svg[1]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42687" y="1217892"/>
              <a:ext cx="916282" cy="5866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2" descr="C:\Users\mogannon\AppData\Local\Microsoft\Windows\INetCache\IE\8QXCPA9C\1070px-Golden_star.svg[1]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716616" y="1213945"/>
              <a:ext cx="916282" cy="5866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2" descr="C:\Users\mogannon\AppData\Local\Microsoft\Windows\INetCache\IE\8QXCPA9C\1070px-Golden_star.svg[1]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632898" y="1213945"/>
              <a:ext cx="916282" cy="5866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2" descr="C:\Users\mogannon\AppData\Local\Microsoft\Windows\INetCache\IE\8QXCPA9C\1070px-Golden_star.svg[1]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520939" y="1217892"/>
              <a:ext cx="916282" cy="5866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2" descr="C:\Users\mogannon\AppData\Local\Microsoft\Windows\INetCache\IE\8QXCPA9C\1069px-Silver_star[1]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405689" y="1213945"/>
              <a:ext cx="1060394" cy="5998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7047246" y="6348834"/>
            <a:ext cx="1947969" cy="369332"/>
          </a:xfrm>
          <a:prstGeom prst="rect">
            <a:avLst/>
          </a:prstGeom>
          <a:noFill/>
          <a:ln>
            <a:solidFill>
              <a:srgbClr val="96004B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Caution low base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49" y="173792"/>
            <a:ext cx="8590238" cy="701675"/>
          </a:xfrm>
        </p:spPr>
        <p:txBody>
          <a:bodyPr/>
          <a:lstStyle/>
          <a:p>
            <a:r>
              <a:rPr lang="en-GB" dirty="0" smtClean="0">
                <a:solidFill>
                  <a:srgbClr val="96004B"/>
                </a:solidFill>
              </a:rPr>
              <a:t>Joint Labelling:  Summary: Trend: </a:t>
            </a:r>
            <a:br>
              <a:rPr lang="en-GB" dirty="0" smtClean="0">
                <a:solidFill>
                  <a:srgbClr val="96004B"/>
                </a:solidFill>
              </a:rPr>
            </a:br>
            <a:r>
              <a:rPr lang="en-GB" sz="2400" dirty="0" smtClean="0">
                <a:solidFill>
                  <a:schemeClr val="accent5"/>
                </a:solidFill>
              </a:rPr>
              <a:t>Maintained good performance. </a:t>
            </a:r>
            <a:br>
              <a:rPr lang="en-GB" sz="2400" dirty="0" smtClean="0">
                <a:solidFill>
                  <a:schemeClr val="accent5"/>
                </a:solidFill>
              </a:rPr>
            </a:br>
            <a:r>
              <a:rPr lang="en-GB" sz="2400" dirty="0" smtClean="0">
                <a:solidFill>
                  <a:schemeClr val="accent5"/>
                </a:solidFill>
              </a:rPr>
              <a:t>Possible decrease in overall satisfaction with the service?</a:t>
            </a:r>
            <a:r>
              <a:rPr lang="en-GB" sz="2400" dirty="0" smtClean="0">
                <a:solidFill>
                  <a:srgbClr val="96004B"/>
                </a:solidFill>
              </a:rPr>
              <a:t/>
            </a:r>
            <a:br>
              <a:rPr lang="en-GB" sz="2400" dirty="0" smtClean="0">
                <a:solidFill>
                  <a:srgbClr val="96004B"/>
                </a:solidFill>
              </a:rPr>
            </a:br>
            <a:endParaRPr lang="en-GB" sz="2000" dirty="0"/>
          </a:p>
        </p:txBody>
      </p:sp>
      <p:grpSp>
        <p:nvGrpSpPr>
          <p:cNvPr id="3" name="Group 18"/>
          <p:cNvGrpSpPr/>
          <p:nvPr/>
        </p:nvGrpSpPr>
        <p:grpSpPr>
          <a:xfrm>
            <a:off x="285751" y="1545021"/>
            <a:ext cx="8590236" cy="4729655"/>
            <a:chOff x="285751" y="1198179"/>
            <a:chExt cx="8590236" cy="5076497"/>
          </a:xfrm>
        </p:grpSpPr>
        <p:graphicFrame>
          <p:nvGraphicFramePr>
            <p:cNvPr id="14" name="Diagram 13"/>
            <p:cNvGraphicFramePr/>
            <p:nvPr/>
          </p:nvGraphicFramePr>
          <p:xfrm>
            <a:off x="285751" y="1198179"/>
            <a:ext cx="8590236" cy="50764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6" name="Up Arrow 15"/>
            <p:cNvSpPr/>
            <p:nvPr/>
          </p:nvSpPr>
          <p:spPr>
            <a:xfrm>
              <a:off x="1311413" y="1844092"/>
              <a:ext cx="951764" cy="978408"/>
            </a:xfrm>
            <a:prstGeom prst="upArrow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6873850" y="1907156"/>
              <a:ext cx="863004" cy="978408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Left-Right Arrow 6"/>
          <p:cNvSpPr/>
          <p:nvPr/>
        </p:nvSpPr>
        <p:spPr>
          <a:xfrm>
            <a:off x="3767957" y="1907156"/>
            <a:ext cx="1754380" cy="915344"/>
          </a:xfrm>
          <a:prstGeom prst="left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126076" y="6364600"/>
            <a:ext cx="1947969" cy="369332"/>
          </a:xfrm>
          <a:prstGeom prst="rect">
            <a:avLst/>
          </a:prstGeom>
          <a:noFill/>
          <a:ln>
            <a:solidFill>
              <a:srgbClr val="96004B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Caution low base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0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456" y="2275088"/>
            <a:ext cx="8416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Product Literature Standard (</a:t>
            </a:r>
            <a:r>
              <a:rPr lang="en-GB" sz="4000" b="1" dirty="0" err="1" smtClean="0">
                <a:solidFill>
                  <a:schemeClr val="bg1"/>
                </a:solidFill>
              </a:rPr>
              <a:t>PLS</a:t>
            </a:r>
            <a:r>
              <a:rPr lang="en-GB" sz="4000" b="1" dirty="0" smtClean="0">
                <a:solidFill>
                  <a:schemeClr val="bg1"/>
                </a:solidFill>
              </a:rPr>
              <a:t>) </a:t>
            </a:r>
            <a:r>
              <a:rPr lang="en-GB" sz="3200" b="1" dirty="0" smtClean="0">
                <a:solidFill>
                  <a:srgbClr val="96004B"/>
                </a:solidFill>
              </a:rPr>
              <a:t>(PLS)</a:t>
            </a:r>
            <a:endParaRPr lang="en-GB" sz="3200" b="1" dirty="0">
              <a:solidFill>
                <a:srgbClr val="9600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74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49" y="173792"/>
            <a:ext cx="7975381" cy="701675"/>
          </a:xfrm>
        </p:spPr>
        <p:txBody>
          <a:bodyPr/>
          <a:lstStyle/>
          <a:p>
            <a:r>
              <a:rPr lang="en-GB" dirty="0" smtClean="0">
                <a:solidFill>
                  <a:srgbClr val="96004B"/>
                </a:solidFill>
              </a:rPr>
              <a:t>PLS: Summary 2018: </a:t>
            </a:r>
            <a:br>
              <a:rPr lang="en-GB" dirty="0" smtClean="0">
                <a:solidFill>
                  <a:srgbClr val="96004B"/>
                </a:solidFill>
              </a:rPr>
            </a:br>
            <a:r>
              <a:rPr lang="en-GB" sz="2400" dirty="0" smtClean="0">
                <a:solidFill>
                  <a:schemeClr val="accent5"/>
                </a:solidFill>
              </a:rPr>
              <a:t>Good across all parameters</a:t>
            </a:r>
            <a:endParaRPr lang="en-GB" dirty="0">
              <a:solidFill>
                <a:schemeClr val="accent5"/>
              </a:solidFill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85750" y="1939968"/>
          <a:ext cx="8432581" cy="4382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5750" y="1334899"/>
            <a:ext cx="387652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96004B"/>
                </a:solidFill>
              </a:rPr>
              <a:t>Overall usefulness</a:t>
            </a:r>
            <a:endParaRPr lang="en-GB" sz="2400" b="1" dirty="0">
              <a:solidFill>
                <a:srgbClr val="96004B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71999" y="1137498"/>
            <a:ext cx="3894083" cy="676342"/>
          </a:xfrm>
          <a:prstGeom prst="roundRect">
            <a:avLst>
              <a:gd name="adj" fmla="val 10000"/>
            </a:avLst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16132"/>
            <a:ext cx="7738898" cy="701675"/>
          </a:xfrm>
        </p:spPr>
        <p:txBody>
          <a:bodyPr/>
          <a:lstStyle/>
          <a:p>
            <a:r>
              <a:rPr lang="en-GB" dirty="0" smtClean="0">
                <a:solidFill>
                  <a:srgbClr val="96004B"/>
                </a:solidFill>
              </a:rPr>
              <a:t>PLS: Summary: Trend:</a:t>
            </a:r>
            <a:r>
              <a:rPr lang="en-GB" sz="2400" dirty="0" smtClean="0">
                <a:solidFill>
                  <a:srgbClr val="96004B"/>
                </a:solidFill>
              </a:rPr>
              <a:t> </a:t>
            </a:r>
            <a:r>
              <a:rPr lang="en-GB" sz="2400" dirty="0" smtClean="0">
                <a:solidFill>
                  <a:schemeClr val="accent5"/>
                </a:solidFill>
              </a:rPr>
              <a:t>Generally maintained good performance with decrease on 1 or possibly 2 parameters</a:t>
            </a:r>
            <a:endParaRPr lang="en-GB" sz="2400" dirty="0">
              <a:solidFill>
                <a:schemeClr val="accent5"/>
              </a:solidFill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285750" y="1387366"/>
          <a:ext cx="8590236" cy="5076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Up Arrow 15"/>
          <p:cNvSpPr/>
          <p:nvPr/>
        </p:nvSpPr>
        <p:spPr>
          <a:xfrm>
            <a:off x="1374476" y="1844092"/>
            <a:ext cx="951764" cy="978408"/>
          </a:xfrm>
          <a:prstGeom prst="up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16"/>
          <p:cNvSpPr/>
          <p:nvPr/>
        </p:nvSpPr>
        <p:spPr>
          <a:xfrm>
            <a:off x="6905381" y="1875624"/>
            <a:ext cx="863004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0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457" y="2275088"/>
            <a:ext cx="561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Pharmaceutical team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158026"/>
            <a:ext cx="7675836" cy="701675"/>
          </a:xfrm>
        </p:spPr>
        <p:txBody>
          <a:bodyPr/>
          <a:lstStyle/>
          <a:p>
            <a:r>
              <a:rPr lang="en-GB" dirty="0" smtClean="0">
                <a:solidFill>
                  <a:srgbClr val="96004B"/>
                </a:solidFill>
              </a:rPr>
              <a:t>Pharmaceutical team: Summary 2018: </a:t>
            </a:r>
            <a:br>
              <a:rPr lang="en-GB" dirty="0" smtClean="0">
                <a:solidFill>
                  <a:srgbClr val="96004B"/>
                </a:solidFill>
              </a:rPr>
            </a:br>
            <a:r>
              <a:rPr lang="en-GB" sz="2400" dirty="0" smtClean="0">
                <a:solidFill>
                  <a:schemeClr val="accent5"/>
                </a:solidFill>
              </a:rPr>
              <a:t>Performance mostly excellent</a:t>
            </a:r>
            <a:endParaRPr lang="en-GB" sz="2400" dirty="0">
              <a:solidFill>
                <a:schemeClr val="accent5"/>
              </a:solidFill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85750" y="1939968"/>
          <a:ext cx="8432581" cy="4382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5750" y="1334899"/>
            <a:ext cx="387652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96004B"/>
                </a:solidFill>
              </a:rPr>
              <a:t>Overall level of service</a:t>
            </a:r>
            <a:endParaRPr lang="en-GB" sz="2400" b="1" dirty="0">
              <a:solidFill>
                <a:srgbClr val="96004B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77585" y="1075042"/>
            <a:ext cx="4240745" cy="723031"/>
          </a:xfrm>
          <a:prstGeom prst="roundRect">
            <a:avLst>
              <a:gd name="adj" fmla="val 10000"/>
            </a:avLst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189558"/>
            <a:ext cx="7152280" cy="701675"/>
          </a:xfrm>
        </p:spPr>
        <p:txBody>
          <a:bodyPr/>
          <a:lstStyle/>
          <a:p>
            <a:r>
              <a:rPr lang="en-GB" dirty="0" smtClean="0">
                <a:solidFill>
                  <a:srgbClr val="96004B"/>
                </a:solidFill>
              </a:rPr>
              <a:t>Pharmaceutical team: Summary: Trend:</a:t>
            </a:r>
            <a:r>
              <a:rPr lang="en-GB" sz="2400" dirty="0" smtClean="0">
                <a:solidFill>
                  <a:srgbClr val="96004B"/>
                </a:solidFill>
              </a:rPr>
              <a:t/>
            </a:r>
            <a:br>
              <a:rPr lang="en-GB" sz="2400" dirty="0" smtClean="0">
                <a:solidFill>
                  <a:srgbClr val="96004B"/>
                </a:solidFill>
              </a:rPr>
            </a:br>
            <a:r>
              <a:rPr lang="en-GB" sz="2400" dirty="0" smtClean="0">
                <a:solidFill>
                  <a:schemeClr val="accent5"/>
                </a:solidFill>
              </a:rPr>
              <a:t>Excellent and generally improving?</a:t>
            </a:r>
            <a:endParaRPr lang="en-GB" sz="2400" dirty="0">
              <a:solidFill>
                <a:schemeClr val="accent5"/>
              </a:solidFill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285750" y="1166647"/>
          <a:ext cx="8590236" cy="5076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Up Arrow 15"/>
          <p:cNvSpPr/>
          <p:nvPr/>
        </p:nvSpPr>
        <p:spPr>
          <a:xfrm>
            <a:off x="1371574" y="1828326"/>
            <a:ext cx="951764" cy="978408"/>
          </a:xfrm>
          <a:prstGeom prst="up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16"/>
          <p:cNvSpPr/>
          <p:nvPr/>
        </p:nvSpPr>
        <p:spPr>
          <a:xfrm>
            <a:off x="6858083" y="1875624"/>
            <a:ext cx="863004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96004B"/>
                </a:solidFill>
              </a:rPr>
              <a:t>Methodology</a:t>
            </a:r>
            <a:endParaRPr lang="en-GB" dirty="0">
              <a:solidFill>
                <a:srgbClr val="96004B"/>
              </a:solidFill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85751" y="1135117"/>
          <a:ext cx="8369518" cy="4950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0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457" y="2275088"/>
            <a:ext cx="561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Biologicals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3572" y="5951092"/>
            <a:ext cx="2094096" cy="369332"/>
          </a:xfrm>
          <a:prstGeom prst="rect">
            <a:avLst/>
          </a:prstGeom>
          <a:ln>
            <a:solidFill>
              <a:srgbClr val="96004B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noProof="0" dirty="0" smtClean="0">
                <a:ln>
                  <a:noFill/>
                </a:ln>
                <a:solidFill>
                  <a:srgbClr val="96004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Caution low base!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96004B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8381" y="6416616"/>
            <a:ext cx="2018501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Caution low base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110728"/>
            <a:ext cx="7675836" cy="701675"/>
          </a:xfrm>
        </p:spPr>
        <p:txBody>
          <a:bodyPr/>
          <a:lstStyle/>
          <a:p>
            <a:r>
              <a:rPr lang="en-GB" dirty="0" smtClean="0">
                <a:solidFill>
                  <a:srgbClr val="96004B"/>
                </a:solidFill>
              </a:rPr>
              <a:t>Biologicals</a:t>
            </a:r>
            <a:r>
              <a:rPr lang="en-GB" sz="3200" dirty="0" smtClean="0">
                <a:solidFill>
                  <a:srgbClr val="96004B"/>
                </a:solidFill>
              </a:rPr>
              <a:t>: </a:t>
            </a:r>
            <a:r>
              <a:rPr lang="en-GB" dirty="0" smtClean="0">
                <a:solidFill>
                  <a:srgbClr val="96004B"/>
                </a:solidFill>
              </a:rPr>
              <a:t>Summary 2018: </a:t>
            </a:r>
            <a:br>
              <a:rPr lang="en-GB" dirty="0" smtClean="0">
                <a:solidFill>
                  <a:srgbClr val="96004B"/>
                </a:solidFill>
              </a:rPr>
            </a:br>
            <a:r>
              <a:rPr lang="en-GB" sz="2400" dirty="0" smtClean="0">
                <a:solidFill>
                  <a:schemeClr val="accent5"/>
                </a:solidFill>
              </a:rPr>
              <a:t>Performance mostly excellent</a:t>
            </a:r>
            <a:endParaRPr lang="en-GB" sz="3200" dirty="0">
              <a:solidFill>
                <a:schemeClr val="accent5"/>
              </a:solidFill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85750" y="1939968"/>
          <a:ext cx="8432581" cy="4382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5750" y="1334899"/>
            <a:ext cx="387652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96004B"/>
                </a:solidFill>
              </a:rPr>
              <a:t>Overall level of service</a:t>
            </a:r>
            <a:endParaRPr lang="en-GB" sz="2400" b="1" dirty="0">
              <a:solidFill>
                <a:srgbClr val="96004B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77585" y="1075042"/>
            <a:ext cx="4240745" cy="723031"/>
          </a:xfrm>
          <a:prstGeom prst="roundRect">
            <a:avLst>
              <a:gd name="adj" fmla="val 10000"/>
            </a:avLst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extBox 6"/>
          <p:cNvSpPr txBox="1"/>
          <p:nvPr/>
        </p:nvSpPr>
        <p:spPr>
          <a:xfrm>
            <a:off x="6968381" y="6416616"/>
            <a:ext cx="201850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Caution low base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48" y="142260"/>
            <a:ext cx="8148803" cy="701675"/>
          </a:xfrm>
        </p:spPr>
        <p:txBody>
          <a:bodyPr/>
          <a:lstStyle/>
          <a:p>
            <a:r>
              <a:rPr lang="en-GB" dirty="0" smtClean="0">
                <a:solidFill>
                  <a:srgbClr val="96004B"/>
                </a:solidFill>
              </a:rPr>
              <a:t>Biologicals team: Summary: Trend:</a:t>
            </a:r>
            <a:r>
              <a:rPr lang="en-GB" sz="2400" dirty="0" smtClean="0">
                <a:solidFill>
                  <a:srgbClr val="96004B"/>
                </a:solidFill>
              </a:rPr>
              <a:t/>
            </a:r>
            <a:br>
              <a:rPr lang="en-GB" sz="2400" dirty="0" smtClean="0">
                <a:solidFill>
                  <a:srgbClr val="96004B"/>
                </a:solidFill>
              </a:rPr>
            </a:br>
            <a:r>
              <a:rPr lang="en-GB" sz="2400" dirty="0" smtClean="0">
                <a:solidFill>
                  <a:schemeClr val="accent5"/>
                </a:solidFill>
              </a:rPr>
              <a:t>Many improvements on a mainly excellent performance</a:t>
            </a:r>
            <a:endParaRPr lang="en-GB" sz="2000" dirty="0">
              <a:solidFill>
                <a:schemeClr val="accent5"/>
              </a:solidFill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285750" y="1166647"/>
          <a:ext cx="8590236" cy="5076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Up Arrow 15"/>
          <p:cNvSpPr/>
          <p:nvPr/>
        </p:nvSpPr>
        <p:spPr>
          <a:xfrm>
            <a:off x="1342944" y="1844092"/>
            <a:ext cx="951764" cy="978408"/>
          </a:xfrm>
          <a:prstGeom prst="up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16"/>
          <p:cNvSpPr/>
          <p:nvPr/>
        </p:nvSpPr>
        <p:spPr>
          <a:xfrm>
            <a:off x="6889615" y="1875624"/>
            <a:ext cx="863004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968381" y="6416616"/>
            <a:ext cx="201850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Caution low base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0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457" y="2275088"/>
            <a:ext cx="561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Vaccine Batch Release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3572" y="5951092"/>
            <a:ext cx="2094096" cy="369332"/>
          </a:xfrm>
          <a:prstGeom prst="rect">
            <a:avLst/>
          </a:prstGeom>
          <a:ln>
            <a:solidFill>
              <a:srgbClr val="96004B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noProof="0" dirty="0" smtClean="0">
                <a:ln>
                  <a:noFill/>
                </a:ln>
                <a:solidFill>
                  <a:srgbClr val="96004B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Caution low base!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96004B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158026"/>
            <a:ext cx="7675836" cy="701675"/>
          </a:xfrm>
        </p:spPr>
        <p:txBody>
          <a:bodyPr/>
          <a:lstStyle/>
          <a:p>
            <a:r>
              <a:rPr lang="en-GB" dirty="0" smtClean="0">
                <a:solidFill>
                  <a:srgbClr val="96004B"/>
                </a:solidFill>
              </a:rPr>
              <a:t>Vaccine Batch Release: Summary 2018</a:t>
            </a:r>
            <a:r>
              <a:rPr lang="en-GB" sz="2400" dirty="0" smtClean="0">
                <a:solidFill>
                  <a:srgbClr val="96004B"/>
                </a:solidFill>
              </a:rPr>
              <a:t>:</a:t>
            </a:r>
            <a:br>
              <a:rPr lang="en-GB" sz="2400" dirty="0" smtClean="0">
                <a:solidFill>
                  <a:srgbClr val="96004B"/>
                </a:solidFill>
              </a:rPr>
            </a:br>
            <a:r>
              <a:rPr lang="en-GB" sz="2400" dirty="0" smtClean="0">
                <a:solidFill>
                  <a:schemeClr val="accent5"/>
                </a:solidFill>
              </a:rPr>
              <a:t>All parameters excellent</a:t>
            </a:r>
            <a:endParaRPr lang="en-GB" dirty="0">
              <a:solidFill>
                <a:schemeClr val="accent5"/>
              </a:solidFill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85750" y="1939968"/>
          <a:ext cx="8432581" cy="4382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5750" y="1334899"/>
            <a:ext cx="387652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96004B"/>
                </a:solidFill>
              </a:rPr>
              <a:t>Overall level of service</a:t>
            </a:r>
            <a:endParaRPr lang="en-GB" sz="2400" b="1" dirty="0">
              <a:solidFill>
                <a:srgbClr val="96004B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77585" y="1075042"/>
            <a:ext cx="4240745" cy="723031"/>
          </a:xfrm>
          <a:prstGeom prst="roundRect">
            <a:avLst>
              <a:gd name="adj" fmla="val 10000"/>
            </a:avLst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49" y="142260"/>
            <a:ext cx="7581243" cy="701675"/>
          </a:xfrm>
        </p:spPr>
        <p:txBody>
          <a:bodyPr/>
          <a:lstStyle/>
          <a:p>
            <a:r>
              <a:rPr lang="en-GB" dirty="0" smtClean="0">
                <a:solidFill>
                  <a:srgbClr val="96004B"/>
                </a:solidFill>
              </a:rPr>
              <a:t>Vaccine Batch Release: Summary: Trend:</a:t>
            </a:r>
            <a:r>
              <a:rPr lang="en-GB" sz="2400" dirty="0" smtClean="0">
                <a:solidFill>
                  <a:srgbClr val="96004B"/>
                </a:solidFill>
              </a:rPr>
              <a:t/>
            </a:r>
            <a:br>
              <a:rPr lang="en-GB" sz="2400" dirty="0" smtClean="0">
                <a:solidFill>
                  <a:srgbClr val="96004B"/>
                </a:solidFill>
              </a:rPr>
            </a:br>
            <a:r>
              <a:rPr lang="en-GB" sz="2400" dirty="0" smtClean="0">
                <a:solidFill>
                  <a:schemeClr val="accent5"/>
                </a:solidFill>
              </a:rPr>
              <a:t>Maintained excellent performance</a:t>
            </a:r>
            <a:endParaRPr lang="en-GB" sz="2400" dirty="0">
              <a:solidFill>
                <a:schemeClr val="accent5"/>
              </a:solidFill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285750" y="1166647"/>
          <a:ext cx="8590236" cy="5076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Up Arrow 15"/>
          <p:cNvSpPr/>
          <p:nvPr/>
        </p:nvSpPr>
        <p:spPr>
          <a:xfrm>
            <a:off x="1311412" y="1796794"/>
            <a:ext cx="951764" cy="978408"/>
          </a:xfrm>
          <a:prstGeom prst="up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16"/>
          <p:cNvSpPr/>
          <p:nvPr/>
        </p:nvSpPr>
        <p:spPr>
          <a:xfrm>
            <a:off x="6921147" y="1875624"/>
            <a:ext cx="863004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0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457" y="2275088"/>
            <a:ext cx="6968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Pharmacovigilance (</a:t>
            </a:r>
            <a:r>
              <a:rPr lang="en-GB" sz="4000" b="1" dirty="0" err="1" smtClean="0">
                <a:solidFill>
                  <a:schemeClr val="bg1"/>
                </a:solidFill>
              </a:rPr>
              <a:t>Phv</a:t>
            </a:r>
            <a:r>
              <a:rPr lang="en-GB" sz="4000" b="1" dirty="0" smtClean="0">
                <a:solidFill>
                  <a:schemeClr val="bg1"/>
                </a:solidFill>
              </a:rPr>
              <a:t>)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158026"/>
            <a:ext cx="7675836" cy="701675"/>
          </a:xfrm>
        </p:spPr>
        <p:txBody>
          <a:bodyPr/>
          <a:lstStyle/>
          <a:p>
            <a:r>
              <a:rPr lang="en-GB" dirty="0" smtClean="0">
                <a:solidFill>
                  <a:srgbClr val="96004B"/>
                </a:solidFill>
              </a:rPr>
              <a:t>Pharmacovigilance: Summary 2018: </a:t>
            </a:r>
            <a:br>
              <a:rPr lang="en-GB" dirty="0" smtClean="0">
                <a:solidFill>
                  <a:srgbClr val="96004B"/>
                </a:solidFill>
              </a:rPr>
            </a:br>
            <a:r>
              <a:rPr lang="en-GB" sz="2400" dirty="0" smtClean="0">
                <a:solidFill>
                  <a:schemeClr val="accent5"/>
                </a:solidFill>
              </a:rPr>
              <a:t>Mainly good, some parameters excellent</a:t>
            </a:r>
            <a:endParaRPr lang="en-GB" dirty="0">
              <a:solidFill>
                <a:schemeClr val="accent5"/>
              </a:solidFill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85750" y="1939968"/>
          <a:ext cx="8432581" cy="4382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5750" y="1334899"/>
            <a:ext cx="387652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96004B"/>
                </a:solidFill>
              </a:rPr>
              <a:t>Overall level of service</a:t>
            </a:r>
            <a:endParaRPr lang="en-GB" sz="2400" b="1" dirty="0">
              <a:solidFill>
                <a:srgbClr val="96004B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77585" y="1075042"/>
            <a:ext cx="4240745" cy="723031"/>
          </a:xfrm>
          <a:prstGeom prst="roundRect">
            <a:avLst>
              <a:gd name="adj" fmla="val 10000"/>
            </a:avLst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57" y="94962"/>
            <a:ext cx="8006920" cy="701675"/>
          </a:xfrm>
        </p:spPr>
        <p:txBody>
          <a:bodyPr/>
          <a:lstStyle/>
          <a:p>
            <a:r>
              <a:rPr lang="en-GB" dirty="0" smtClean="0">
                <a:solidFill>
                  <a:srgbClr val="96004B"/>
                </a:solidFill>
              </a:rPr>
              <a:t>Pharmacovigilance: Summary: Trend: </a:t>
            </a:r>
            <a:r>
              <a:rPr lang="en-GB" sz="2400" dirty="0" smtClean="0">
                <a:solidFill>
                  <a:schemeClr val="accent5"/>
                </a:solidFill>
              </a:rPr>
              <a:t>Performance mostly good, (some excellent). Several decreases in performance</a:t>
            </a:r>
            <a:endParaRPr lang="en-GB" sz="2400" dirty="0">
              <a:solidFill>
                <a:schemeClr val="accent5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285750" y="1418897"/>
          <a:ext cx="8590236" cy="4824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0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457" y="2275088"/>
            <a:ext cx="561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Batch recall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84129" y="6369309"/>
            <a:ext cx="194796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Caution low base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7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96004B"/>
                </a:solidFill>
              </a:rPr>
              <a:t>Ratings Scale used</a:t>
            </a:r>
            <a:endParaRPr lang="en-GB" dirty="0">
              <a:solidFill>
                <a:srgbClr val="96004B"/>
              </a:solidFill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419101" y="1396999"/>
          <a:ext cx="8283466" cy="4613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142260"/>
            <a:ext cx="7675836" cy="701675"/>
          </a:xfrm>
        </p:spPr>
        <p:txBody>
          <a:bodyPr/>
          <a:lstStyle/>
          <a:p>
            <a:r>
              <a:rPr lang="en-GB" dirty="0" smtClean="0">
                <a:solidFill>
                  <a:srgbClr val="96004B"/>
                </a:solidFill>
              </a:rPr>
              <a:t>Batch recall: Summary 2018: </a:t>
            </a:r>
            <a:br>
              <a:rPr lang="en-GB" dirty="0" smtClean="0">
                <a:solidFill>
                  <a:srgbClr val="96004B"/>
                </a:solidFill>
              </a:rPr>
            </a:br>
            <a:r>
              <a:rPr lang="en-GB" sz="2400" dirty="0" smtClean="0">
                <a:solidFill>
                  <a:schemeClr val="accent5"/>
                </a:solidFill>
              </a:rPr>
              <a:t>All parameters excellent</a:t>
            </a:r>
            <a:endParaRPr lang="en-GB" sz="2400" dirty="0">
              <a:solidFill>
                <a:schemeClr val="accent5"/>
              </a:solidFill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85750" y="1939968"/>
          <a:ext cx="8432581" cy="4382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5750" y="1334899"/>
            <a:ext cx="387652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96004B"/>
                </a:solidFill>
              </a:rPr>
              <a:t>Overall level of service</a:t>
            </a:r>
            <a:endParaRPr lang="en-GB" sz="2400" b="1" dirty="0">
              <a:solidFill>
                <a:srgbClr val="96004B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0" y="1135117"/>
            <a:ext cx="3773662" cy="644686"/>
          </a:xfrm>
          <a:prstGeom prst="roundRect">
            <a:avLst>
              <a:gd name="adj" fmla="val 10000"/>
            </a:avLst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extBox 6"/>
          <p:cNvSpPr txBox="1"/>
          <p:nvPr/>
        </p:nvSpPr>
        <p:spPr>
          <a:xfrm>
            <a:off x="6984129" y="6369309"/>
            <a:ext cx="194796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Caution low base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49" y="142260"/>
            <a:ext cx="7581243" cy="701675"/>
          </a:xfrm>
        </p:spPr>
        <p:txBody>
          <a:bodyPr/>
          <a:lstStyle/>
          <a:p>
            <a:r>
              <a:rPr lang="en-GB" dirty="0" smtClean="0">
                <a:solidFill>
                  <a:srgbClr val="96004B"/>
                </a:solidFill>
              </a:rPr>
              <a:t>Batch recall: Summary: Trend:</a:t>
            </a:r>
            <a:r>
              <a:rPr lang="en-GB" sz="2400" dirty="0" smtClean="0">
                <a:solidFill>
                  <a:srgbClr val="96004B"/>
                </a:solidFill>
              </a:rPr>
              <a:t> </a:t>
            </a:r>
            <a:br>
              <a:rPr lang="en-GB" sz="2400" dirty="0" smtClean="0">
                <a:solidFill>
                  <a:srgbClr val="96004B"/>
                </a:solidFill>
              </a:rPr>
            </a:br>
            <a:r>
              <a:rPr lang="en-US" sz="2400" dirty="0" smtClean="0">
                <a:solidFill>
                  <a:schemeClr val="accent5"/>
                </a:solidFill>
              </a:rPr>
              <a:t>Excellent performance at least maintained if not improved upon</a:t>
            </a:r>
            <a:r>
              <a:rPr lang="en-GB" sz="2400" dirty="0" smtClean="0">
                <a:solidFill>
                  <a:schemeClr val="accent5"/>
                </a:solidFill>
              </a:rPr>
              <a:t/>
            </a:r>
            <a:br>
              <a:rPr lang="en-GB" sz="2400" dirty="0" smtClean="0">
                <a:solidFill>
                  <a:schemeClr val="accent5"/>
                </a:solidFill>
              </a:rPr>
            </a:br>
            <a:endParaRPr lang="en-GB" sz="2000" dirty="0">
              <a:solidFill>
                <a:schemeClr val="accent5"/>
              </a:solidFill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285750" y="1434662"/>
          <a:ext cx="8590236" cy="4808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Up Arrow 15"/>
          <p:cNvSpPr/>
          <p:nvPr/>
        </p:nvSpPr>
        <p:spPr>
          <a:xfrm>
            <a:off x="1374476" y="1844092"/>
            <a:ext cx="951764" cy="978408"/>
          </a:xfrm>
          <a:prstGeom prst="up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16"/>
          <p:cNvSpPr/>
          <p:nvPr/>
        </p:nvSpPr>
        <p:spPr>
          <a:xfrm>
            <a:off x="6873849" y="1875624"/>
            <a:ext cx="863004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984129" y="6369309"/>
            <a:ext cx="194796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Caution low base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0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457" y="2275088"/>
            <a:ext cx="6424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GMP or GDP inspections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69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63430"/>
            <a:ext cx="7675836" cy="701675"/>
          </a:xfrm>
        </p:spPr>
        <p:txBody>
          <a:bodyPr/>
          <a:lstStyle/>
          <a:p>
            <a:r>
              <a:rPr lang="en-GB" dirty="0" smtClean="0">
                <a:solidFill>
                  <a:srgbClr val="96004B"/>
                </a:solidFill>
              </a:rPr>
              <a:t>GMP &amp; GDP Inspections:</a:t>
            </a:r>
            <a:r>
              <a:rPr lang="en-GB" sz="3200" dirty="0" smtClean="0">
                <a:solidFill>
                  <a:srgbClr val="96004B"/>
                </a:solidFill>
              </a:rPr>
              <a:t> </a:t>
            </a:r>
            <a:r>
              <a:rPr lang="en-GB" dirty="0" smtClean="0">
                <a:solidFill>
                  <a:srgbClr val="96004B"/>
                </a:solidFill>
              </a:rPr>
              <a:t>Summary 2018: </a:t>
            </a:r>
            <a:r>
              <a:rPr lang="en-GB" sz="2400" dirty="0" smtClean="0">
                <a:solidFill>
                  <a:schemeClr val="accent5"/>
                </a:solidFill>
              </a:rPr>
              <a:t>Excellent across all parameters</a:t>
            </a:r>
            <a:endParaRPr lang="en-GB" sz="3200" dirty="0">
              <a:solidFill>
                <a:schemeClr val="accent5"/>
              </a:solidFill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85750" y="1939968"/>
          <a:ext cx="8432581" cy="4382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5750" y="1334899"/>
            <a:ext cx="387652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96004B"/>
                </a:solidFill>
              </a:rPr>
              <a:t>Overall level of service</a:t>
            </a:r>
            <a:endParaRPr lang="en-GB" sz="2400" b="1" dirty="0">
              <a:solidFill>
                <a:srgbClr val="96004B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0" y="1064659"/>
            <a:ext cx="3773662" cy="796478"/>
          </a:xfrm>
          <a:prstGeom prst="roundRect">
            <a:avLst>
              <a:gd name="adj" fmla="val 10000"/>
            </a:avLst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49" y="142260"/>
            <a:ext cx="7581243" cy="701675"/>
          </a:xfrm>
        </p:spPr>
        <p:txBody>
          <a:bodyPr/>
          <a:lstStyle/>
          <a:p>
            <a:r>
              <a:rPr lang="en-GB" dirty="0" smtClean="0">
                <a:solidFill>
                  <a:srgbClr val="96004B"/>
                </a:solidFill>
              </a:rPr>
              <a:t>GMP &amp; GDP Inspections: Summary: Trend: </a:t>
            </a:r>
            <a:r>
              <a:rPr lang="en-GB" sz="2400" dirty="0" smtClean="0">
                <a:solidFill>
                  <a:schemeClr val="accent5"/>
                </a:solidFill>
              </a:rPr>
              <a:t>Excellent performance maintained</a:t>
            </a:r>
            <a:r>
              <a:rPr lang="en-GB" sz="2400" dirty="0" smtClean="0">
                <a:solidFill>
                  <a:srgbClr val="96004B"/>
                </a:solidFill>
              </a:rPr>
              <a:t/>
            </a:r>
            <a:br>
              <a:rPr lang="en-GB" sz="2400" dirty="0" smtClean="0">
                <a:solidFill>
                  <a:srgbClr val="96004B"/>
                </a:solidFill>
              </a:rPr>
            </a:br>
            <a:endParaRPr lang="en-GB" sz="2000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285750" y="1166647"/>
          <a:ext cx="8590236" cy="5076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Up Arrow 15"/>
          <p:cNvSpPr/>
          <p:nvPr/>
        </p:nvSpPr>
        <p:spPr>
          <a:xfrm>
            <a:off x="1295646" y="1844092"/>
            <a:ext cx="951764" cy="978408"/>
          </a:xfrm>
          <a:prstGeom prst="up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16"/>
          <p:cNvSpPr/>
          <p:nvPr/>
        </p:nvSpPr>
        <p:spPr>
          <a:xfrm>
            <a:off x="6873849" y="1875624"/>
            <a:ext cx="863004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0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457" y="2275087"/>
            <a:ext cx="561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Enforcement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84129" y="6369309"/>
            <a:ext cx="194796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Caution low base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158026"/>
            <a:ext cx="7675836" cy="701675"/>
          </a:xfrm>
        </p:spPr>
        <p:txBody>
          <a:bodyPr/>
          <a:lstStyle/>
          <a:p>
            <a:r>
              <a:rPr lang="en-GB" dirty="0" smtClean="0">
                <a:solidFill>
                  <a:srgbClr val="96004B"/>
                </a:solidFill>
              </a:rPr>
              <a:t>Enforcement: Summary 2018: </a:t>
            </a:r>
            <a:br>
              <a:rPr lang="en-GB" dirty="0" smtClean="0">
                <a:solidFill>
                  <a:srgbClr val="96004B"/>
                </a:solidFill>
              </a:rPr>
            </a:br>
            <a:r>
              <a:rPr lang="en-GB" dirty="0" smtClean="0">
                <a:solidFill>
                  <a:schemeClr val="accent5"/>
                </a:solidFill>
              </a:rPr>
              <a:t>“</a:t>
            </a:r>
            <a:r>
              <a:rPr lang="en-GB" sz="2400" dirty="0" smtClean="0">
                <a:solidFill>
                  <a:schemeClr val="accent5"/>
                </a:solidFill>
              </a:rPr>
              <a:t>Review”</a:t>
            </a:r>
            <a:endParaRPr lang="en-GB" sz="3200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686" y="2726211"/>
            <a:ext cx="474519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96004B"/>
                </a:solidFill>
              </a:rPr>
              <a:t>Overall level of satisfaction</a:t>
            </a:r>
            <a:endParaRPr lang="en-GB" sz="2400" b="1" dirty="0">
              <a:solidFill>
                <a:srgbClr val="96004B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30947" y="2584317"/>
            <a:ext cx="3356321" cy="664228"/>
            <a:chOff x="2777506" y="4628599"/>
            <a:chExt cx="3356321" cy="664228"/>
          </a:xfrm>
        </p:grpSpPr>
        <p:pic>
          <p:nvPicPr>
            <p:cNvPr id="9" name="Picture 2" descr="C:\Users\mogannon\AppData\Local\Microsoft\Windows\INetCache\IE\8QXCPA9C\1070px-Golden_star.svg[1]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77506" y="4628599"/>
              <a:ext cx="682182" cy="652855"/>
            </a:xfrm>
            <a:prstGeom prst="rect">
              <a:avLst/>
            </a:prstGeom>
            <a:noFill/>
          </p:spPr>
        </p:pic>
        <p:pic>
          <p:nvPicPr>
            <p:cNvPr id="10" name="Picture 2" descr="C:\Users\mogannon\AppData\Local\Microsoft\Windows\INetCache\IE\8QXCPA9C\1070px-Golden_star.svg[1]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59688" y="4639972"/>
              <a:ext cx="682182" cy="652855"/>
            </a:xfrm>
            <a:prstGeom prst="rect">
              <a:avLst/>
            </a:prstGeom>
            <a:noFill/>
          </p:spPr>
        </p:pic>
        <p:pic>
          <p:nvPicPr>
            <p:cNvPr id="11" name="Picture 2" descr="C:\Users\mogannon\AppData\Local\Microsoft\Windows\INetCache\IE\8QXCPA9C\1070px-Golden_star.svg[1]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41870" y="4639972"/>
              <a:ext cx="682182" cy="652855"/>
            </a:xfrm>
            <a:prstGeom prst="rect">
              <a:avLst/>
            </a:prstGeom>
            <a:noFill/>
          </p:spPr>
        </p:pic>
        <p:pic>
          <p:nvPicPr>
            <p:cNvPr id="12" name="Picture 2" descr="C:\Users\mogannon\AppData\Local\Microsoft\Windows\INetCache\IE\PY58JYXO\501px-Silver_star[1]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23133" y="4639971"/>
              <a:ext cx="669548" cy="641483"/>
            </a:xfrm>
            <a:prstGeom prst="rect">
              <a:avLst/>
            </a:prstGeom>
            <a:noFill/>
          </p:spPr>
        </p:pic>
        <p:pic>
          <p:nvPicPr>
            <p:cNvPr id="13" name="Picture 2" descr="C:\Users\mogannon\AppData\Local\Microsoft\Windows\INetCache\IE\PY58JYXO\501px-Silver_star[1]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64279" y="4634711"/>
              <a:ext cx="669548" cy="641483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6731891" y="6274722"/>
            <a:ext cx="201850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Caution low base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49" y="142260"/>
            <a:ext cx="7581243" cy="701675"/>
          </a:xfrm>
        </p:spPr>
        <p:txBody>
          <a:bodyPr/>
          <a:lstStyle/>
          <a:p>
            <a:r>
              <a:rPr lang="en-GB" dirty="0" smtClean="0">
                <a:solidFill>
                  <a:srgbClr val="96004B"/>
                </a:solidFill>
              </a:rPr>
              <a:t>Enforcement:  Summary: Trend:</a:t>
            </a:r>
            <a:r>
              <a:rPr lang="en-GB" sz="2400" dirty="0" smtClean="0">
                <a:solidFill>
                  <a:srgbClr val="96004B"/>
                </a:solidFill>
              </a:rPr>
              <a:t> </a:t>
            </a:r>
            <a:br>
              <a:rPr lang="en-GB" sz="2400" dirty="0" smtClean="0">
                <a:solidFill>
                  <a:srgbClr val="96004B"/>
                </a:solidFill>
              </a:rPr>
            </a:br>
            <a:r>
              <a:rPr lang="en-GB" sz="2400" dirty="0" smtClean="0">
                <a:solidFill>
                  <a:schemeClr val="accent5"/>
                </a:solidFill>
              </a:rPr>
              <a:t>Increasing level of satisfaction?</a:t>
            </a:r>
            <a:endParaRPr lang="en-GB" sz="2000" dirty="0">
              <a:solidFill>
                <a:schemeClr val="accent5"/>
              </a:solidFill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285750" y="1166647"/>
          <a:ext cx="8590236" cy="5076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Up Arrow 15"/>
          <p:cNvSpPr/>
          <p:nvPr/>
        </p:nvSpPr>
        <p:spPr>
          <a:xfrm>
            <a:off x="1327178" y="1844092"/>
            <a:ext cx="951764" cy="978408"/>
          </a:xfrm>
          <a:prstGeom prst="up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16"/>
          <p:cNvSpPr/>
          <p:nvPr/>
        </p:nvSpPr>
        <p:spPr>
          <a:xfrm>
            <a:off x="6940924" y="1875624"/>
            <a:ext cx="863004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653061" y="6322020"/>
            <a:ext cx="201850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Caution low base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401091383"/>
              </p:ext>
            </p:extLst>
          </p:nvPr>
        </p:nvGraphicFramePr>
        <p:xfrm>
          <a:off x="1371600" y="1497724"/>
          <a:ext cx="5959366" cy="4251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85750" y="141322"/>
            <a:ext cx="7329700" cy="701675"/>
          </a:xfrm>
          <a:prstGeom prst="rect">
            <a:avLst/>
          </a:prstGeom>
        </p:spPr>
        <p:txBody>
          <a:bodyPr/>
          <a:lstStyle>
            <a:lvl1pPr algn="l">
              <a:defRPr sz="35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en-GB" sz="2400" dirty="0" smtClean="0">
                <a:solidFill>
                  <a:srgbClr val="96004B"/>
                </a:solidFill>
              </a:rPr>
              <a:t>Enforcement: Trend: </a:t>
            </a:r>
            <a:r>
              <a:rPr lang="en-GB" sz="2000" dirty="0" smtClean="0">
                <a:solidFill>
                  <a:srgbClr val="96004B"/>
                </a:solidFill>
              </a:rPr>
              <a:t/>
            </a:r>
            <a:br>
              <a:rPr lang="en-GB" sz="2000" dirty="0" smtClean="0">
                <a:solidFill>
                  <a:srgbClr val="96004B"/>
                </a:solidFill>
              </a:rPr>
            </a:br>
            <a:r>
              <a:rPr lang="en-GB" sz="2400" dirty="0" smtClean="0">
                <a:solidFill>
                  <a:schemeClr val="accent5"/>
                </a:solidFill>
              </a:rPr>
              <a:t>Overall level of satisfaction improving?</a:t>
            </a:r>
            <a:endParaRPr lang="en-US" sz="2000" dirty="0">
              <a:solidFill>
                <a:schemeClr val="accent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279" y="5614163"/>
            <a:ext cx="866718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Q37. Overall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how satisfied are you with the level of service received from the VMD when dealing with illegal veterinary </a:t>
            </a: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medicines? </a:t>
            </a:r>
            <a:endParaRPr lang="en-GB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50" y="3279234"/>
            <a:ext cx="1154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2016 (n=9)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80490" y="4519488"/>
            <a:ext cx="1261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2014 (n=11)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80490" y="2059992"/>
            <a:ext cx="1261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2018 (n=14)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984129" y="6369309"/>
            <a:ext cx="194796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Caution low base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5257" y="1128392"/>
            <a:ext cx="1802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% Scoring 4 +5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9343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401091383"/>
              </p:ext>
            </p:extLst>
          </p:nvPr>
        </p:nvGraphicFramePr>
        <p:xfrm>
          <a:off x="506673" y="1592318"/>
          <a:ext cx="8350788" cy="4156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0" y="30960"/>
            <a:ext cx="8119241" cy="701675"/>
          </a:xfrm>
          <a:prstGeom prst="rect">
            <a:avLst/>
          </a:prstGeom>
        </p:spPr>
        <p:txBody>
          <a:bodyPr/>
          <a:lstStyle>
            <a:lvl1pPr algn="l">
              <a:defRPr sz="35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en-GB" sz="2400" dirty="0" smtClean="0">
                <a:solidFill>
                  <a:srgbClr val="96004B"/>
                </a:solidFill>
              </a:rPr>
              <a:t>Enforcement: Positive trend </a:t>
            </a:r>
            <a:br>
              <a:rPr lang="en-GB" sz="2400" dirty="0" smtClean="0">
                <a:solidFill>
                  <a:srgbClr val="96004B"/>
                </a:solidFill>
              </a:rPr>
            </a:br>
            <a:r>
              <a:rPr lang="en-GB" sz="2400" dirty="0" smtClean="0">
                <a:solidFill>
                  <a:schemeClr val="accent5"/>
                </a:solidFill>
              </a:rPr>
              <a:t>Continues to increase, wave on wave</a:t>
            </a:r>
            <a:endParaRPr lang="en-US" sz="1800" dirty="0">
              <a:solidFill>
                <a:schemeClr val="accent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279" y="5708759"/>
            <a:ext cx="866718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515151"/>
                </a:solidFill>
              </a:rPr>
              <a:t>Q38 Compared to a year ago, has the level of service you have received increased, decreased or stayed the same?</a:t>
            </a:r>
            <a:endParaRPr lang="en-GB" b="1" dirty="0">
              <a:solidFill>
                <a:srgbClr val="51515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831" y="4414349"/>
            <a:ext cx="1261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2014 (n=12)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80401" y="3589257"/>
            <a:ext cx="1154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2016 (n=9)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06673" y="2716867"/>
            <a:ext cx="1154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2018 (n=9)</a:t>
            </a:r>
            <a:endParaRPr lang="en-GB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984129" y="6369309"/>
            <a:ext cx="194796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Caution low base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832" y="1308538"/>
            <a:ext cx="8169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96004B"/>
                </a:solidFill>
              </a:rPr>
              <a:t>% whose satisfaction had either stayed the same compared with a year ago, or had increased</a:t>
            </a:r>
            <a:endParaRPr lang="en-GB" b="1" dirty="0">
              <a:solidFill>
                <a:srgbClr val="9600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3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96004B"/>
                </a:solidFill>
              </a:rPr>
              <a:t>Analysis</a:t>
            </a:r>
            <a:endParaRPr lang="en-GB" dirty="0">
              <a:solidFill>
                <a:srgbClr val="96004B"/>
              </a:solidFill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85751" y="1277002"/>
          <a:ext cx="8385284" cy="4729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BB0F98-24F1-4C6F-B92B-79E3A2D28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ADBB0F98-24F1-4C6F-B92B-79E3A2D28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ADBB0F98-24F1-4C6F-B92B-79E3A2D28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2D98D3-FBA6-482D-982A-38494587E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8D2D98D3-FBA6-482D-982A-38494587E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8D2D98D3-FBA6-482D-982A-38494587E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B55A45-871B-4A87-811E-8D6EE54C2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B5B55A45-871B-4A87-811E-8D6EE54C2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B5B55A45-871B-4A87-811E-8D6EE54C2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7C4D02-DC00-4581-ACFD-7E17A0778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C07C4D02-DC00-4581-ACFD-7E17A0778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C07C4D02-DC00-4581-ACFD-7E17A0778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F8E0C0-0C06-4B6D-B9AB-59A4386CE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FDF8E0C0-0C06-4B6D-B9AB-59A4386CE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FDF8E0C0-0C06-4B6D-B9AB-59A4386CE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E78EB6-B493-4247-812B-565A02639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38E78EB6-B493-4247-812B-565A02639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38E78EB6-B493-4247-812B-565A02639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0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457" y="2275087"/>
            <a:ext cx="561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Finance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4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142260"/>
            <a:ext cx="7675836" cy="701675"/>
          </a:xfrm>
        </p:spPr>
        <p:txBody>
          <a:bodyPr/>
          <a:lstStyle/>
          <a:p>
            <a:r>
              <a:rPr lang="en-GB" dirty="0" smtClean="0">
                <a:solidFill>
                  <a:srgbClr val="96004B"/>
                </a:solidFill>
              </a:rPr>
              <a:t>Finance: Summary 2018: </a:t>
            </a:r>
            <a:br>
              <a:rPr lang="en-GB" dirty="0" smtClean="0">
                <a:solidFill>
                  <a:srgbClr val="96004B"/>
                </a:solidFill>
              </a:rPr>
            </a:br>
            <a:r>
              <a:rPr lang="en-GB" sz="2400" dirty="0" smtClean="0">
                <a:solidFill>
                  <a:schemeClr val="accent5"/>
                </a:solidFill>
              </a:rPr>
              <a:t>Excellent across all parameters</a:t>
            </a:r>
            <a:endParaRPr lang="en-GB" dirty="0">
              <a:solidFill>
                <a:schemeClr val="accent5"/>
              </a:solidFill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85750" y="1939968"/>
          <a:ext cx="8432581" cy="4382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5750" y="1334899"/>
            <a:ext cx="387652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96004B"/>
                </a:solidFill>
              </a:rPr>
              <a:t>Overall level of service</a:t>
            </a:r>
            <a:endParaRPr lang="en-GB" sz="2400" b="1" dirty="0">
              <a:solidFill>
                <a:srgbClr val="96004B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0" y="1064659"/>
            <a:ext cx="3773662" cy="796478"/>
          </a:xfrm>
          <a:prstGeom prst="roundRect">
            <a:avLst>
              <a:gd name="adj" fmla="val 10000"/>
            </a:avLst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49" y="142260"/>
            <a:ext cx="7581243" cy="701675"/>
          </a:xfrm>
        </p:spPr>
        <p:txBody>
          <a:bodyPr/>
          <a:lstStyle/>
          <a:p>
            <a:r>
              <a:rPr lang="en-GB" dirty="0" smtClean="0">
                <a:solidFill>
                  <a:srgbClr val="96004B"/>
                </a:solidFill>
              </a:rPr>
              <a:t>Finance: Summary: Trend:</a:t>
            </a:r>
            <a:r>
              <a:rPr lang="en-GB" sz="2400" dirty="0" smtClean="0">
                <a:solidFill>
                  <a:srgbClr val="96004B"/>
                </a:solidFill>
              </a:rPr>
              <a:t> </a:t>
            </a:r>
            <a:br>
              <a:rPr lang="en-GB" sz="2400" dirty="0" smtClean="0">
                <a:solidFill>
                  <a:srgbClr val="96004B"/>
                </a:solidFill>
              </a:rPr>
            </a:br>
            <a:r>
              <a:rPr lang="en-GB" sz="2400" dirty="0" smtClean="0">
                <a:solidFill>
                  <a:schemeClr val="accent5"/>
                </a:solidFill>
              </a:rPr>
              <a:t>Maintained excellent performance</a:t>
            </a:r>
            <a:endParaRPr lang="en-GB" sz="2000" dirty="0">
              <a:solidFill>
                <a:schemeClr val="accent5"/>
              </a:solidFill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285750" y="1166647"/>
          <a:ext cx="8590236" cy="5076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Up Arrow 15"/>
          <p:cNvSpPr/>
          <p:nvPr/>
        </p:nvSpPr>
        <p:spPr>
          <a:xfrm>
            <a:off x="1311412" y="1844092"/>
            <a:ext cx="951764" cy="978408"/>
          </a:xfrm>
          <a:prstGeom prst="up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16"/>
          <p:cNvSpPr/>
          <p:nvPr/>
        </p:nvSpPr>
        <p:spPr>
          <a:xfrm>
            <a:off x="6889615" y="1875624"/>
            <a:ext cx="863004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0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457" y="2275088"/>
            <a:ext cx="561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Communications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218" y="110728"/>
            <a:ext cx="8101518" cy="701675"/>
          </a:xfrm>
        </p:spPr>
        <p:txBody>
          <a:bodyPr/>
          <a:lstStyle/>
          <a:p>
            <a:r>
              <a:rPr lang="en-GB" dirty="0" smtClean="0">
                <a:solidFill>
                  <a:srgbClr val="96004B"/>
                </a:solidFill>
              </a:rPr>
              <a:t>Communication: Summary 2018: </a:t>
            </a:r>
            <a:br>
              <a:rPr lang="en-GB" dirty="0" smtClean="0">
                <a:solidFill>
                  <a:srgbClr val="96004B"/>
                </a:solidFill>
              </a:rPr>
            </a:br>
            <a:r>
              <a:rPr lang="en-GB" sz="2400" dirty="0" smtClean="0">
                <a:solidFill>
                  <a:schemeClr val="accent5"/>
                </a:solidFill>
              </a:rPr>
              <a:t>Good to excellent</a:t>
            </a:r>
            <a:endParaRPr lang="en-GB" dirty="0">
              <a:solidFill>
                <a:schemeClr val="accent5"/>
              </a:solidFill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85750" y="1939968"/>
          <a:ext cx="8432581" cy="4382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5750" y="1287601"/>
            <a:ext cx="471191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96004B"/>
                </a:solidFill>
              </a:rPr>
              <a:t>Extent to which charter met</a:t>
            </a:r>
            <a:endParaRPr lang="en-GB" sz="2400" b="1" dirty="0">
              <a:solidFill>
                <a:srgbClr val="96004B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97669" y="1146328"/>
            <a:ext cx="3537376" cy="723031"/>
          </a:xfrm>
          <a:prstGeom prst="roundRect">
            <a:avLst>
              <a:gd name="adj" fmla="val 10000"/>
            </a:avLst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96004B"/>
                </a:solidFill>
              </a:rPr>
              <a:t>MAVIS: Summary </a:t>
            </a:r>
            <a:endParaRPr lang="en-GB" dirty="0">
              <a:solidFill>
                <a:srgbClr val="96004B"/>
              </a:solidFill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977462" y="1213946"/>
          <a:ext cx="7804880" cy="4950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mvis 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-1551288" y="3339094"/>
            <a:ext cx="4130566" cy="744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F87120-B2C5-4023-86C2-E4B0C6477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EDF87120-B2C5-4023-86C2-E4B0C6477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EDF87120-B2C5-4023-86C2-E4B0C6477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9500E3-78CA-437B-8DE8-7F1670469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7F9500E3-78CA-437B-8DE8-7F1670469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7F9500E3-78CA-437B-8DE8-7F1670469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2B4A9A-D159-4EFC-A1E3-81D040CA8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9B2B4A9A-D159-4EFC-A1E3-81D040CA8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9B2B4A9A-D159-4EFC-A1E3-81D040CA8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25127C-0883-4555-A325-599ACEFC0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2E25127C-0883-4555-A325-599ACEFC0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2E25127C-0883-4555-A325-599ACEFC0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099B42-96D9-4016-A667-616BB6E5D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2C099B42-96D9-4016-A667-616BB6E5D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2C099B42-96D9-4016-A667-616BB6E5D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9E11F1-D798-490A-93C3-4B9E1DE37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289E11F1-D798-490A-93C3-4B9E1DE37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289E11F1-D798-490A-93C3-4B9E1DE37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03DA95-DD6A-4AFC-9791-BF6032A61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C503DA95-DD6A-4AFC-9791-BF6032A61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C503DA95-DD6A-4AFC-9791-BF6032A61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CA1FC0-9B9B-40C5-9A68-836385F55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76CA1FC0-9B9B-40C5-9A68-836385F55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76CA1FC0-9B9B-40C5-9A68-836385F55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218" y="110728"/>
            <a:ext cx="8101518" cy="701675"/>
          </a:xfrm>
        </p:spPr>
        <p:txBody>
          <a:bodyPr/>
          <a:lstStyle/>
          <a:p>
            <a:r>
              <a:rPr lang="en-GB" dirty="0" smtClean="0">
                <a:solidFill>
                  <a:srgbClr val="96004B"/>
                </a:solidFill>
              </a:rPr>
              <a:t>Website: Summary 2018: </a:t>
            </a:r>
            <a:br>
              <a:rPr lang="en-GB" dirty="0" smtClean="0">
                <a:solidFill>
                  <a:srgbClr val="96004B"/>
                </a:solidFill>
              </a:rPr>
            </a:br>
            <a:r>
              <a:rPr lang="en-GB" sz="2400" dirty="0" smtClean="0">
                <a:solidFill>
                  <a:schemeClr val="accent5"/>
                </a:solidFill>
              </a:rPr>
              <a:t>Mixed results</a:t>
            </a:r>
            <a:endParaRPr lang="en-GB" sz="2400" dirty="0">
              <a:solidFill>
                <a:schemeClr val="accent5"/>
              </a:solidFill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85750" y="1545021"/>
          <a:ext cx="8432581" cy="4776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49" y="142260"/>
            <a:ext cx="7581243" cy="701675"/>
          </a:xfrm>
        </p:spPr>
        <p:txBody>
          <a:bodyPr/>
          <a:lstStyle/>
          <a:p>
            <a:r>
              <a:rPr lang="en-GB" dirty="0" smtClean="0">
                <a:solidFill>
                  <a:srgbClr val="96004B"/>
                </a:solidFill>
              </a:rPr>
              <a:t>Website: Summary: Trend: </a:t>
            </a:r>
            <a:br>
              <a:rPr lang="en-GB" dirty="0" smtClean="0">
                <a:solidFill>
                  <a:srgbClr val="96004B"/>
                </a:solidFill>
              </a:rPr>
            </a:br>
            <a:r>
              <a:rPr lang="en-GB" sz="2400" dirty="0" smtClean="0">
                <a:solidFill>
                  <a:schemeClr val="accent5"/>
                </a:solidFill>
              </a:rPr>
              <a:t>Similar and mixed</a:t>
            </a:r>
            <a:endParaRPr lang="en-GB" sz="2000" dirty="0">
              <a:solidFill>
                <a:schemeClr val="accent5"/>
              </a:solidFill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285750" y="1166647"/>
          <a:ext cx="8590236" cy="5076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Up Arrow 15"/>
          <p:cNvSpPr/>
          <p:nvPr/>
        </p:nvSpPr>
        <p:spPr>
          <a:xfrm>
            <a:off x="1311412" y="1844092"/>
            <a:ext cx="951764" cy="978408"/>
          </a:xfrm>
          <a:prstGeom prst="up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16"/>
          <p:cNvSpPr/>
          <p:nvPr/>
        </p:nvSpPr>
        <p:spPr>
          <a:xfrm>
            <a:off x="6889615" y="1875624"/>
            <a:ext cx="863004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0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457" y="2275088"/>
            <a:ext cx="561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Europe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ctrTitle"/>
          </p:nvPr>
        </p:nvSpPr>
        <p:spPr>
          <a:xfrm>
            <a:off x="285750" y="110728"/>
            <a:ext cx="7754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96004B"/>
                </a:solidFill>
              </a:rPr>
              <a:t>Europe: Summary 2018</a:t>
            </a:r>
            <a:endParaRPr lang="en-GB" sz="24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285750" y="1797269"/>
          <a:ext cx="8574471" cy="4493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5751" y="1130918"/>
            <a:ext cx="824339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VMD &amp; </a:t>
            </a:r>
            <a:r>
              <a:rPr lang="en-GB" sz="2400" b="1" dirty="0" smtClean="0">
                <a:solidFill>
                  <a:schemeClr val="bg1"/>
                </a:solidFill>
              </a:rPr>
              <a:t>HPRA </a:t>
            </a:r>
            <a:r>
              <a:rPr lang="en-GB" sz="2400" b="1" dirty="0" smtClean="0">
                <a:solidFill>
                  <a:schemeClr val="bg1"/>
                </a:solidFill>
              </a:rPr>
              <a:t>generally 1</a:t>
            </a:r>
            <a:r>
              <a:rPr lang="en-GB" sz="2400" b="1" baseline="30000" dirty="0" smtClean="0">
                <a:solidFill>
                  <a:schemeClr val="bg1"/>
                </a:solidFill>
              </a:rPr>
              <a:t>st</a:t>
            </a:r>
            <a:r>
              <a:rPr lang="en-GB" sz="2400" b="1" dirty="0" smtClean="0">
                <a:solidFill>
                  <a:schemeClr val="bg1"/>
                </a:solidFill>
              </a:rPr>
              <a:t> and 2</a:t>
            </a:r>
            <a:r>
              <a:rPr lang="en-GB" sz="2400" b="1" baseline="30000" dirty="0" smtClean="0">
                <a:solidFill>
                  <a:schemeClr val="bg1"/>
                </a:solidFill>
              </a:rPr>
              <a:t>nd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2CDD02-6980-4DE1-8DDD-655C04EDC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CE2CDD02-6980-4DE1-8DDD-655C04EDC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CE2CDD02-6980-4DE1-8DDD-655C04EDC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F305DE-B521-461C-9F59-3DE4BD80F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83F305DE-B521-461C-9F59-3DE4BD80F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83F305DE-B521-461C-9F59-3DE4BD80F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513F4-44EE-412E-B2CE-3209D9CAF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EDA513F4-44EE-412E-B2CE-3209D9CAF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EDA513F4-44EE-412E-B2CE-3209D9CAF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F2F76E-692D-404F-B519-CF9BB6591A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DEF2F76E-692D-404F-B519-CF9BB6591A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DEF2F76E-692D-404F-B519-CF9BB6591A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6D7DC9-13AD-4179-9A65-F1048910C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886D7DC9-13AD-4179-9A65-F1048910C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886D7DC9-13AD-4179-9A65-F1048910C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44D4C4-D8B6-415F-B1C3-B52D364A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C544D4C4-D8B6-415F-B1C3-B52D364A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C544D4C4-D8B6-415F-B1C3-B52D364A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0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3657" y="1657329"/>
            <a:ext cx="7958818" cy="181588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GB" sz="3200" b="1" dirty="0" smtClean="0">
              <a:solidFill>
                <a:schemeClr val="bg1"/>
              </a:solidFill>
            </a:endParaRPr>
          </a:p>
          <a:p>
            <a:r>
              <a:rPr lang="en-GB" sz="4000" b="1" dirty="0" smtClean="0">
                <a:solidFill>
                  <a:schemeClr val="bg1"/>
                </a:solidFill>
              </a:rPr>
              <a:t>Licensing Administration</a:t>
            </a:r>
          </a:p>
          <a:p>
            <a:endParaRPr lang="en-GB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0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456" y="2275088"/>
            <a:ext cx="85858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And finally....</a:t>
            </a:r>
          </a:p>
          <a:p>
            <a:endParaRPr lang="en-GB" sz="40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Overall satisfaction with VMD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03781169"/>
              </p:ext>
            </p:extLst>
          </p:nvPr>
        </p:nvGraphicFramePr>
        <p:xfrm>
          <a:off x="308344" y="2017986"/>
          <a:ext cx="8180201" cy="3810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5060" y="159488"/>
            <a:ext cx="7772399" cy="701675"/>
          </a:xfrm>
          <a:prstGeom prst="rect">
            <a:avLst/>
          </a:prstGeom>
        </p:spPr>
        <p:txBody>
          <a:bodyPr/>
          <a:lstStyle>
            <a:lvl1pPr algn="l">
              <a:defRPr sz="35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en-GB" sz="2800" dirty="0" smtClean="0">
                <a:solidFill>
                  <a:srgbClr val="96004B"/>
                </a:solidFill>
              </a:rPr>
              <a:t>Overall satisfaction 2018 c.f. a year ago</a:t>
            </a:r>
            <a:r>
              <a:rPr lang="en-GB" sz="2800" b="0" dirty="0" smtClean="0">
                <a:solidFill>
                  <a:srgbClr val="96004B"/>
                </a:solidFill>
              </a:rPr>
              <a:t>: </a:t>
            </a:r>
            <a:br>
              <a:rPr lang="en-GB" sz="2800" b="0" dirty="0" smtClean="0">
                <a:solidFill>
                  <a:srgbClr val="96004B"/>
                </a:solidFill>
              </a:rPr>
            </a:br>
            <a:r>
              <a:rPr lang="en-GB" sz="2400" dirty="0" smtClean="0">
                <a:solidFill>
                  <a:schemeClr val="accent5"/>
                </a:solidFill>
              </a:rPr>
              <a:t>Remains high and similar</a:t>
            </a:r>
            <a:endParaRPr lang="en-US" sz="2000" dirty="0">
              <a:solidFill>
                <a:schemeClr val="accent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343" y="1150883"/>
            <a:ext cx="854911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96004B"/>
                </a:solidFill>
              </a:rPr>
              <a:t>% Similar level of satisfaction or increased cf. a year ago</a:t>
            </a:r>
            <a:endParaRPr lang="en-GB" sz="2400" b="1" dirty="0">
              <a:solidFill>
                <a:srgbClr val="96004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279" y="5503801"/>
            <a:ext cx="8667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Q68 Compared with a year ago, would you say that your overall satisfaction with the VMD has ... </a:t>
            </a:r>
          </a:p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Bases on chart exclude DK’s 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27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rgbClr val="96004B"/>
                </a:solidFill>
              </a:rPr>
              <a:t>Next steps....</a:t>
            </a:r>
            <a:endParaRPr lang="en-GB" sz="4000" dirty="0">
              <a:solidFill>
                <a:srgbClr val="96004B"/>
              </a:solidFill>
            </a:endParaRPr>
          </a:p>
        </p:txBody>
      </p:sp>
      <p:pic>
        <p:nvPicPr>
          <p:cNvPr id="4100" name="Picture 4" descr="Image result for image of well do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0900" y="3657783"/>
            <a:ext cx="1714500" cy="2411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158026"/>
            <a:ext cx="7152280" cy="701675"/>
          </a:xfrm>
        </p:spPr>
        <p:txBody>
          <a:bodyPr/>
          <a:lstStyle/>
          <a:p>
            <a:r>
              <a:rPr lang="en-GB" dirty="0" smtClean="0">
                <a:solidFill>
                  <a:srgbClr val="96004B"/>
                </a:solidFill>
              </a:rPr>
              <a:t>Licensing Administration: Summary 2018: </a:t>
            </a:r>
            <a:br>
              <a:rPr lang="en-GB" dirty="0" smtClean="0">
                <a:solidFill>
                  <a:srgbClr val="96004B"/>
                </a:solidFill>
              </a:rPr>
            </a:br>
            <a:r>
              <a:rPr lang="en-GB" sz="2400" dirty="0" smtClean="0">
                <a:solidFill>
                  <a:schemeClr val="accent5"/>
                </a:solidFill>
              </a:rPr>
              <a:t>Excellent on all parameters</a:t>
            </a:r>
            <a:r>
              <a:rPr lang="en-GB" dirty="0" smtClean="0">
                <a:solidFill>
                  <a:schemeClr val="accent5"/>
                </a:solidFill>
              </a:rPr>
              <a:t/>
            </a:r>
            <a:br>
              <a:rPr lang="en-GB" dirty="0" smtClean="0">
                <a:solidFill>
                  <a:schemeClr val="accent5"/>
                </a:solidFill>
              </a:rPr>
            </a:br>
            <a:endParaRPr lang="en-GB" dirty="0">
              <a:solidFill>
                <a:schemeClr val="accent5"/>
              </a:solidFill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85750" y="2128345"/>
          <a:ext cx="8558705" cy="4020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85750" y="1166649"/>
            <a:ext cx="8558705" cy="731186"/>
            <a:chOff x="772511" y="1079307"/>
            <a:chExt cx="6293474" cy="1238223"/>
          </a:xfrm>
        </p:grpSpPr>
        <p:sp>
          <p:nvSpPr>
            <p:cNvPr id="4" name="TextBox 3"/>
            <p:cNvSpPr txBox="1"/>
            <p:nvPr/>
          </p:nvSpPr>
          <p:spPr>
            <a:xfrm>
              <a:off x="772511" y="1497723"/>
              <a:ext cx="2850526" cy="7818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>
                  <a:solidFill>
                    <a:srgbClr val="96004B"/>
                  </a:solidFill>
                </a:rPr>
                <a:t>Overall level of service</a:t>
              </a:r>
              <a:endParaRPr lang="en-GB" sz="2400" b="1" dirty="0">
                <a:solidFill>
                  <a:srgbClr val="96004B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623037" y="1079307"/>
              <a:ext cx="3442948" cy="1238223"/>
            </a:xfrm>
            <a:prstGeom prst="roundRect">
              <a:avLst>
                <a:gd name="adj" fmla="val 10000"/>
              </a:avLst>
            </a:prstGeom>
            <a:blipFill rotWithShape="0"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49" y="126494"/>
            <a:ext cx="7581243" cy="701675"/>
          </a:xfrm>
        </p:spPr>
        <p:txBody>
          <a:bodyPr/>
          <a:lstStyle/>
          <a:p>
            <a:r>
              <a:rPr lang="en-GB" dirty="0" smtClean="0">
                <a:solidFill>
                  <a:srgbClr val="96004B"/>
                </a:solidFill>
              </a:rPr>
              <a:t>Licensing Administration: Summary: Trend</a:t>
            </a:r>
            <a:r>
              <a:rPr lang="en-GB" sz="2400" dirty="0" smtClean="0">
                <a:solidFill>
                  <a:srgbClr val="96004B"/>
                </a:solidFill>
              </a:rPr>
              <a:t>: </a:t>
            </a:r>
            <a:br>
              <a:rPr lang="en-GB" sz="2400" dirty="0" smtClean="0">
                <a:solidFill>
                  <a:srgbClr val="96004B"/>
                </a:solidFill>
              </a:rPr>
            </a:br>
            <a:r>
              <a:rPr lang="en-GB" sz="2400" dirty="0" smtClean="0">
                <a:solidFill>
                  <a:schemeClr val="accent5"/>
                </a:solidFill>
              </a:rPr>
              <a:t>Maintained excellent performance</a:t>
            </a:r>
            <a:endParaRPr lang="en-GB" sz="2400" dirty="0">
              <a:solidFill>
                <a:schemeClr val="accent5"/>
              </a:solidFill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285751" y="1198179"/>
          <a:ext cx="8590236" cy="5076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Left-Right Arrow 6"/>
          <p:cNvSpPr/>
          <p:nvPr/>
        </p:nvSpPr>
        <p:spPr>
          <a:xfrm>
            <a:off x="3533676" y="1907156"/>
            <a:ext cx="2035959" cy="926538"/>
          </a:xfrm>
          <a:prstGeom prst="left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0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457" y="2132213"/>
            <a:ext cx="8320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Validation performed by the General Assessment Team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158026"/>
            <a:ext cx="7152280" cy="701675"/>
          </a:xfrm>
        </p:spPr>
        <p:txBody>
          <a:bodyPr/>
          <a:lstStyle/>
          <a:p>
            <a:r>
              <a:rPr lang="en-GB" dirty="0" smtClean="0">
                <a:solidFill>
                  <a:srgbClr val="96004B"/>
                </a:solidFill>
              </a:rPr>
              <a:t>Validation: Summary 2018:</a:t>
            </a:r>
            <a:br>
              <a:rPr lang="en-GB" dirty="0" smtClean="0">
                <a:solidFill>
                  <a:srgbClr val="96004B"/>
                </a:solidFill>
              </a:rPr>
            </a:br>
            <a:r>
              <a:rPr lang="en-GB" sz="2400" dirty="0" smtClean="0">
                <a:solidFill>
                  <a:schemeClr val="accent5"/>
                </a:solidFill>
              </a:rPr>
              <a:t>Excellent on all but one parameter</a:t>
            </a:r>
            <a:endParaRPr lang="en-GB" sz="2000" dirty="0">
              <a:solidFill>
                <a:schemeClr val="accent5"/>
              </a:solidFill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772511" y="2159870"/>
          <a:ext cx="7693572" cy="4099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85750" y="1166649"/>
            <a:ext cx="8558705" cy="731186"/>
            <a:chOff x="772511" y="1079307"/>
            <a:chExt cx="6293474" cy="1238223"/>
          </a:xfrm>
        </p:grpSpPr>
        <p:sp>
          <p:nvSpPr>
            <p:cNvPr id="4" name="TextBox 3"/>
            <p:cNvSpPr txBox="1"/>
            <p:nvPr/>
          </p:nvSpPr>
          <p:spPr>
            <a:xfrm>
              <a:off x="772511" y="1497723"/>
              <a:ext cx="2850526" cy="7818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>
                  <a:solidFill>
                    <a:srgbClr val="96004B"/>
                  </a:solidFill>
                </a:rPr>
                <a:t>Overall level of service</a:t>
              </a:r>
              <a:endParaRPr lang="en-GB" sz="2400" b="1" dirty="0">
                <a:solidFill>
                  <a:srgbClr val="96004B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623037" y="1079307"/>
              <a:ext cx="3442948" cy="1238223"/>
            </a:xfrm>
            <a:prstGeom prst="roundRect">
              <a:avLst>
                <a:gd name="adj" fmla="val 10000"/>
              </a:avLst>
            </a:prstGeom>
            <a:blipFill rotWithShape="0"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G&amp;A">
      <a:dk1>
        <a:srgbClr val="262626"/>
      </a:dk1>
      <a:lt1>
        <a:sysClr val="window" lastClr="FFFFFF"/>
      </a:lt1>
      <a:dk2>
        <a:srgbClr val="262626"/>
      </a:dk2>
      <a:lt2>
        <a:srgbClr val="EEECE1"/>
      </a:lt2>
      <a:accent1>
        <a:srgbClr val="96004B"/>
      </a:accent1>
      <a:accent2>
        <a:srgbClr val="7F7F7F"/>
      </a:accent2>
      <a:accent3>
        <a:srgbClr val="A8D5FA"/>
      </a:accent3>
      <a:accent4>
        <a:srgbClr val="905265"/>
      </a:accent4>
      <a:accent5>
        <a:srgbClr val="4958C9"/>
      </a:accent5>
      <a:accent6>
        <a:srgbClr val="FAC08F"/>
      </a:accent6>
      <a:hlink>
        <a:srgbClr val="057AFB"/>
      </a:hlink>
      <a:folHlink>
        <a:srgbClr val="800080"/>
      </a:folHlink>
    </a:clrScheme>
    <a:fontScheme name="MoG&amp;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20734</TotalTime>
  <Words>1602</Words>
  <Application>Microsoft Office PowerPoint</Application>
  <PresentationFormat>On-screen Show (4:3)</PresentationFormat>
  <Paragraphs>338</Paragraphs>
  <Slides>52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VMD Pharmaceutical Industry  Customer Satisfaction Survey </vt:lpstr>
      <vt:lpstr>Methodology</vt:lpstr>
      <vt:lpstr>Ratings Scale used</vt:lpstr>
      <vt:lpstr>Analysis</vt:lpstr>
      <vt:lpstr>PowerPoint Presentation</vt:lpstr>
      <vt:lpstr>Licensing Administration: Summary 2018:  Excellent on all parameters </vt:lpstr>
      <vt:lpstr>Licensing Administration: Summary: Trend:  Maintained excellent performance</vt:lpstr>
      <vt:lpstr>PowerPoint Presentation</vt:lpstr>
      <vt:lpstr>Validation: Summary 2018: Excellent on all but one parameter</vt:lpstr>
      <vt:lpstr>Validation: Summary: Trend: Maintained excellent performance. Improvements in terms of speed of response to enquiries</vt:lpstr>
      <vt:lpstr>PowerPoint Presentation</vt:lpstr>
      <vt:lpstr>Joint labelling: Summary 2018:  Performance good across all parameters</vt:lpstr>
      <vt:lpstr>Joint Labelling:  Summary: Trend:  Maintained good performance.  Possible decrease in overall satisfaction with the service? </vt:lpstr>
      <vt:lpstr>PowerPoint Presentation</vt:lpstr>
      <vt:lpstr>PLS: Summary 2018:  Good across all parameters</vt:lpstr>
      <vt:lpstr>PLS: Summary: Trend: Generally maintained good performance with decrease on 1 or possibly 2 parameters</vt:lpstr>
      <vt:lpstr>PowerPoint Presentation</vt:lpstr>
      <vt:lpstr>Pharmaceutical team: Summary 2018:  Performance mostly excellent</vt:lpstr>
      <vt:lpstr>Pharmaceutical team: Summary: Trend: Excellent and generally improving?</vt:lpstr>
      <vt:lpstr>PowerPoint Presentation</vt:lpstr>
      <vt:lpstr>Biologicals: Summary 2018:  Performance mostly excellent</vt:lpstr>
      <vt:lpstr>Biologicals team: Summary: Trend: Many improvements on a mainly excellent performance</vt:lpstr>
      <vt:lpstr>PowerPoint Presentation</vt:lpstr>
      <vt:lpstr>Vaccine Batch Release: Summary 2018: All parameters excellent</vt:lpstr>
      <vt:lpstr>Vaccine Batch Release: Summary: Trend: Maintained excellent performance</vt:lpstr>
      <vt:lpstr>PowerPoint Presentation</vt:lpstr>
      <vt:lpstr>Pharmacovigilance: Summary 2018:  Mainly good, some parameters excellent</vt:lpstr>
      <vt:lpstr>Pharmacovigilance: Summary: Trend: Performance mostly good, (some excellent). Several decreases in performance</vt:lpstr>
      <vt:lpstr>PowerPoint Presentation</vt:lpstr>
      <vt:lpstr>Batch recall: Summary 2018:  All parameters excellent</vt:lpstr>
      <vt:lpstr>Batch recall: Summary: Trend:  Excellent performance at least maintained if not improved upon </vt:lpstr>
      <vt:lpstr>PowerPoint Presentation</vt:lpstr>
      <vt:lpstr>GMP &amp; GDP Inspections: Summary 2018: Excellent across all parameters</vt:lpstr>
      <vt:lpstr>GMP &amp; GDP Inspections: Summary: Trend: Excellent performance maintained </vt:lpstr>
      <vt:lpstr>PowerPoint Presentation</vt:lpstr>
      <vt:lpstr>Enforcement: Summary 2018:  “Review”</vt:lpstr>
      <vt:lpstr>Enforcement:  Summary: Trend:  Increasing level of satisfaction?</vt:lpstr>
      <vt:lpstr>Enforcement: Trend:  Overall level of satisfaction improving?</vt:lpstr>
      <vt:lpstr>Enforcement: Positive trend  Continues to increase, wave on wave</vt:lpstr>
      <vt:lpstr>PowerPoint Presentation</vt:lpstr>
      <vt:lpstr>Finance: Summary 2018:  Excellent across all parameters</vt:lpstr>
      <vt:lpstr>Finance: Summary: Trend:  Maintained excellent performance</vt:lpstr>
      <vt:lpstr>PowerPoint Presentation</vt:lpstr>
      <vt:lpstr>Communication: Summary 2018:  Good to excellent</vt:lpstr>
      <vt:lpstr>MAVIS: Summary </vt:lpstr>
      <vt:lpstr>Website: Summary 2018:  Mixed results</vt:lpstr>
      <vt:lpstr>Website: Summary: Trend:  Similar and mixed</vt:lpstr>
      <vt:lpstr>PowerPoint Presentation</vt:lpstr>
      <vt:lpstr>Europe: Summary 2018</vt:lpstr>
      <vt:lpstr>PowerPoint Presentation</vt:lpstr>
      <vt:lpstr>Overall satisfaction 2018 c.f. a year ago:  Remains high and similar</vt:lpstr>
      <vt:lpstr>Next steps....</vt:lpstr>
    </vt:vector>
  </TitlesOfParts>
  <Company>TMA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KateEsmarch</dc:creator>
  <cp:lastModifiedBy>Hall, Gavin</cp:lastModifiedBy>
  <cp:revision>2355</cp:revision>
  <cp:lastPrinted>2014-03-17T08:52:28Z</cp:lastPrinted>
  <dcterms:created xsi:type="dcterms:W3CDTF">2011-10-03T16:01:51Z</dcterms:created>
  <dcterms:modified xsi:type="dcterms:W3CDTF">2018-03-29T10:05:58Z</dcterms:modified>
</cp:coreProperties>
</file>