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4"/>
  </p:sldMasterIdLst>
  <p:notesMasterIdLst>
    <p:notesMasterId r:id="rId21"/>
  </p:notesMasterIdLst>
  <p:handoutMasterIdLst>
    <p:handoutMasterId r:id="rId22"/>
  </p:handoutMasterIdLst>
  <p:sldIdLst>
    <p:sldId id="375" r:id="rId5"/>
    <p:sldId id="316" r:id="rId6"/>
    <p:sldId id="372" r:id="rId7"/>
    <p:sldId id="361" r:id="rId8"/>
    <p:sldId id="362" r:id="rId9"/>
    <p:sldId id="343" r:id="rId10"/>
    <p:sldId id="360" r:id="rId11"/>
    <p:sldId id="368" r:id="rId12"/>
    <p:sldId id="366" r:id="rId13"/>
    <p:sldId id="369" r:id="rId14"/>
    <p:sldId id="370" r:id="rId15"/>
    <p:sldId id="348" r:id="rId16"/>
    <p:sldId id="349" r:id="rId17"/>
    <p:sldId id="373" r:id="rId18"/>
    <p:sldId id="374" r:id="rId19"/>
    <p:sldId id="318" r:id="rId20"/>
  </p:sldIdLst>
  <p:sldSz cx="12192000" cy="6858000"/>
  <p:notesSz cx="6669088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C54502-D187-416A-B576-882DE8BD6B37}">
          <p14:sldIdLst>
            <p14:sldId id="375"/>
            <p14:sldId id="316"/>
            <p14:sldId id="372"/>
            <p14:sldId id="361"/>
            <p14:sldId id="362"/>
            <p14:sldId id="343"/>
            <p14:sldId id="360"/>
            <p14:sldId id="368"/>
            <p14:sldId id="366"/>
            <p14:sldId id="369"/>
            <p14:sldId id="370"/>
            <p14:sldId id="348"/>
            <p14:sldId id="349"/>
            <p14:sldId id="373"/>
            <p14:sldId id="374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99"/>
    <a:srgbClr val="83B81A"/>
    <a:srgbClr val="F18E00"/>
    <a:srgbClr val="A0558F"/>
    <a:srgbClr val="0079BC"/>
    <a:srgbClr val="68BD49"/>
    <a:srgbClr val="4D4D4D"/>
    <a:srgbClr val="6C6F7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27524" autoAdjust="0"/>
    <p:restoredTop sz="63249" autoAdjust="0"/>
  </p:normalViewPr>
  <p:slideViewPr>
    <p:cSldViewPr>
      <p:cViewPr varScale="1">
        <p:scale>
          <a:sx n="80" d="100"/>
          <a:sy n="80" d="100"/>
        </p:scale>
        <p:origin x="158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444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christophershadforth/Downloads/Michelle's%20numbe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christophershadforth/Downloads/Michelle's%20numbe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968775136413"/>
          <c:y val="0.0472325988380661"/>
          <c:w val="0.844522816992152"/>
          <c:h val="0.64596837561932"/>
        </c:manualLayout>
      </c:layout>
      <c:lineChart>
        <c:grouping val="standard"/>
        <c:varyColors val="0"/>
        <c:ser>
          <c:idx val="0"/>
          <c:order val="0"/>
          <c:tx>
            <c:v>Agree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0.0424376640419948"/>
                  <c:y val="-0.05327537182852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Sheet1!$B$4:$B$6</c:f>
              <c:numCache>
                <c:formatCode>General</c:formatCode>
                <c:ptCount val="3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</c:numCache>
            </c:numRef>
          </c:cat>
          <c:val>
            <c:numRef>
              <c:f>Sheet1!$C$4:$C$6</c:f>
              <c:numCache>
                <c:formatCode>0%</c:formatCode>
                <c:ptCount val="3"/>
                <c:pt idx="0">
                  <c:v>0.34</c:v>
                </c:pt>
                <c:pt idx="1">
                  <c:v>0.33</c:v>
                </c:pt>
                <c:pt idx="2">
                  <c:v>0.4</c:v>
                </c:pt>
              </c:numCache>
            </c:numRef>
          </c:val>
          <c:smooth val="0"/>
        </c:ser>
        <c:ser>
          <c:idx val="1"/>
          <c:order val="1"/>
          <c:tx>
            <c:v>Disagree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0.0452154418197726"/>
                  <c:y val="0.03475685331000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Sheet1!$B$4:$B$6</c:f>
              <c:numCache>
                <c:formatCode>General</c:formatCode>
                <c:ptCount val="3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</c:numCache>
            </c:numRef>
          </c:cat>
          <c:val>
            <c:numRef>
              <c:f>Sheet1!$D$4:$D$6</c:f>
              <c:numCache>
                <c:formatCode>0%</c:formatCode>
                <c:ptCount val="3"/>
                <c:pt idx="0">
                  <c:v>0.34</c:v>
                </c:pt>
                <c:pt idx="1">
                  <c:v>0.37</c:v>
                </c:pt>
                <c:pt idx="2">
                  <c:v>0.29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15183216"/>
        <c:axId val="1215185536"/>
      </c:lineChart>
      <c:catAx>
        <c:axId val="121518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5185536"/>
        <c:crosses val="autoZero"/>
        <c:auto val="1"/>
        <c:lblAlgn val="ctr"/>
        <c:lblOffset val="100"/>
        <c:noMultiLvlLbl val="0"/>
      </c:catAx>
      <c:valAx>
        <c:axId val="121518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518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900308412902"/>
          <c:y val="0.0595915044390905"/>
          <c:w val="0.840284011501977"/>
          <c:h val="0.660212297135128"/>
        </c:manualLayout>
      </c:layout>
      <c:lineChart>
        <c:grouping val="standard"/>
        <c:varyColors val="0"/>
        <c:ser>
          <c:idx val="0"/>
          <c:order val="0"/>
          <c:tx>
            <c:v>Agree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Sheet1!$B$4:$B$6</c:f>
              <c:numCache>
                <c:formatCode>General</c:formatCode>
                <c:ptCount val="3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</c:numCache>
            </c:numRef>
          </c:cat>
          <c:val>
            <c:numRef>
              <c:f>Sheet1!$E$4:$E$6</c:f>
              <c:numCache>
                <c:formatCode>0%</c:formatCode>
                <c:ptCount val="3"/>
                <c:pt idx="0">
                  <c:v>0.36</c:v>
                </c:pt>
                <c:pt idx="1">
                  <c:v>0.35</c:v>
                </c:pt>
                <c:pt idx="2">
                  <c:v>0.42</c:v>
                </c:pt>
              </c:numCache>
            </c:numRef>
          </c:val>
          <c:smooth val="0"/>
        </c:ser>
        <c:ser>
          <c:idx val="1"/>
          <c:order val="1"/>
          <c:tx>
            <c:v>Disagree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Sheet1!$B$4:$B$6</c:f>
              <c:numCache>
                <c:formatCode>General</c:formatCode>
                <c:ptCount val="3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</c:numCache>
            </c:numRef>
          </c:cat>
          <c:val>
            <c:numRef>
              <c:f>Sheet1!$F$4:$F$6</c:f>
              <c:numCache>
                <c:formatCode>0%</c:formatCode>
                <c:ptCount val="3"/>
                <c:pt idx="0">
                  <c:v>0.29</c:v>
                </c:pt>
                <c:pt idx="1">
                  <c:v>0.28</c:v>
                </c:pt>
                <c:pt idx="2">
                  <c:v>0.21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12324208"/>
        <c:axId val="1212325984"/>
      </c:lineChart>
      <c:catAx>
        <c:axId val="121232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325984"/>
        <c:crosses val="autoZero"/>
        <c:auto val="1"/>
        <c:lblAlgn val="ctr"/>
        <c:lblOffset val="100"/>
        <c:noMultiLvlLbl val="0"/>
      </c:catAx>
      <c:valAx>
        <c:axId val="121232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32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169C6-EC5D-4C54-ADEF-6A5A1A2DE55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416401-70D7-4E5A-B274-93CEDCAA3EB1}">
      <dgm:prSet phldrT="[Text]" custT="1"/>
      <dgm:spPr/>
      <dgm:t>
        <a:bodyPr/>
        <a:lstStyle/>
        <a:p>
          <a:r>
            <a:rPr lang="en-GB" sz="2000" dirty="0" smtClean="0"/>
            <a:t>Even distribution of marks per level</a:t>
          </a:r>
          <a:endParaRPr lang="en-US" sz="2000" dirty="0"/>
        </a:p>
      </dgm:t>
    </dgm:pt>
    <dgm:pt modelId="{389FD1E4-B5A2-496B-8AE8-A24C639D4EFC}" type="parTrans" cxnId="{18C9382C-AAFD-41D8-ACFC-AC8A9311247B}">
      <dgm:prSet/>
      <dgm:spPr/>
      <dgm:t>
        <a:bodyPr/>
        <a:lstStyle/>
        <a:p>
          <a:endParaRPr lang="en-US"/>
        </a:p>
      </dgm:t>
    </dgm:pt>
    <dgm:pt modelId="{F3AD61AC-7B1E-4003-8104-18FD406FA1BD}" type="sibTrans" cxnId="{18C9382C-AAFD-41D8-ACFC-AC8A9311247B}">
      <dgm:prSet/>
      <dgm:spPr/>
      <dgm:t>
        <a:bodyPr/>
        <a:lstStyle/>
        <a:p>
          <a:endParaRPr lang="en-US"/>
        </a:p>
      </dgm:t>
    </dgm:pt>
    <dgm:pt modelId="{6F0EE0EC-C446-42C8-B17C-FF808200C597}">
      <dgm:prSet phldrT="[Text]" custT="1"/>
      <dgm:spPr/>
      <dgm:t>
        <a:bodyPr/>
        <a:lstStyle/>
        <a:p>
          <a:r>
            <a:rPr lang="en-US" sz="2000" dirty="0" smtClean="0"/>
            <a:t>Hurdles</a:t>
          </a:r>
          <a:endParaRPr lang="en-US" sz="2000" dirty="0"/>
        </a:p>
      </dgm:t>
    </dgm:pt>
    <dgm:pt modelId="{155EF48F-B7E1-4F39-8D29-6AB4CB6E1078}" type="parTrans" cxnId="{5067028E-ED08-492E-BBD1-57F2CF22E5AE}">
      <dgm:prSet/>
      <dgm:spPr/>
      <dgm:t>
        <a:bodyPr/>
        <a:lstStyle/>
        <a:p>
          <a:endParaRPr lang="en-US"/>
        </a:p>
      </dgm:t>
    </dgm:pt>
    <dgm:pt modelId="{7BA6C520-9E5C-4E82-B251-F015CF443AC5}" type="sibTrans" cxnId="{5067028E-ED08-492E-BBD1-57F2CF22E5AE}">
      <dgm:prSet/>
      <dgm:spPr/>
      <dgm:t>
        <a:bodyPr/>
        <a:lstStyle/>
        <a:p>
          <a:endParaRPr lang="en-US"/>
        </a:p>
      </dgm:t>
    </dgm:pt>
    <dgm:pt modelId="{D5D4E678-F86B-441D-A907-0F5A51190769}">
      <dgm:prSet phldrT="[Text]" custT="1"/>
      <dgm:spPr/>
      <dgm:t>
        <a:bodyPr/>
        <a:lstStyle/>
        <a:p>
          <a:r>
            <a:rPr lang="en-US" sz="2000" dirty="0" smtClean="0"/>
            <a:t> </a:t>
          </a:r>
        </a:p>
        <a:p>
          <a:endParaRPr lang="en-US" sz="2000" dirty="0" smtClean="0"/>
        </a:p>
        <a:p>
          <a:r>
            <a:rPr lang="en-US" sz="2000" dirty="0" smtClean="0"/>
            <a:t>Similar to other items in the paper</a:t>
          </a:r>
        </a:p>
        <a:p>
          <a:endParaRPr lang="en-US" sz="2000" dirty="0" smtClean="0"/>
        </a:p>
        <a:p>
          <a:endParaRPr lang="en-US" sz="2000" dirty="0"/>
        </a:p>
      </dgm:t>
    </dgm:pt>
    <dgm:pt modelId="{256C803A-1684-49E8-AB57-36700271583B}" type="parTrans" cxnId="{C66ACFFE-3199-45FA-9413-2FC5DECA9756}">
      <dgm:prSet/>
      <dgm:spPr/>
      <dgm:t>
        <a:bodyPr/>
        <a:lstStyle/>
        <a:p>
          <a:endParaRPr lang="en-US"/>
        </a:p>
      </dgm:t>
    </dgm:pt>
    <dgm:pt modelId="{B5C67375-87D2-4056-B884-8FBB2515173B}" type="sibTrans" cxnId="{C66ACFFE-3199-45FA-9413-2FC5DECA9756}">
      <dgm:prSet/>
      <dgm:spPr/>
      <dgm:t>
        <a:bodyPr/>
        <a:lstStyle/>
        <a:p>
          <a:endParaRPr lang="en-US"/>
        </a:p>
      </dgm:t>
    </dgm:pt>
    <dgm:pt modelId="{C7A82FAA-63D4-4067-8A4C-6D9108A5045A}">
      <dgm:prSet custT="1"/>
      <dgm:spPr/>
      <dgm:t>
        <a:bodyPr/>
        <a:lstStyle/>
        <a:p>
          <a:r>
            <a:rPr lang="en-GB" sz="2000" dirty="0" smtClean="0"/>
            <a:t>Maximum mark is even (not odd)</a:t>
          </a:r>
          <a:endParaRPr lang="en-GB" sz="2000" dirty="0"/>
        </a:p>
      </dgm:t>
    </dgm:pt>
    <dgm:pt modelId="{FE534B15-CAB0-4DFF-85BC-DA51CA9AF7ED}" type="parTrans" cxnId="{96044344-9A74-47DB-8407-FC4B7E62E3EF}">
      <dgm:prSet/>
      <dgm:spPr/>
      <dgm:t>
        <a:bodyPr/>
        <a:lstStyle/>
        <a:p>
          <a:endParaRPr lang="en-US"/>
        </a:p>
      </dgm:t>
    </dgm:pt>
    <dgm:pt modelId="{98FBA5FA-E83E-4E84-BDCA-5FA406A24860}" type="sibTrans" cxnId="{96044344-9A74-47DB-8407-FC4B7E62E3EF}">
      <dgm:prSet/>
      <dgm:spPr/>
      <dgm:t>
        <a:bodyPr/>
        <a:lstStyle/>
        <a:p>
          <a:endParaRPr lang="en-US"/>
        </a:p>
      </dgm:t>
    </dgm:pt>
    <dgm:pt modelId="{68E087BC-C25A-48B3-8F01-E61267E2A8E8}">
      <dgm:prSet custT="1"/>
      <dgm:spPr/>
      <dgm:t>
        <a:bodyPr/>
        <a:lstStyle/>
        <a:p>
          <a:r>
            <a:rPr lang="en-GB" sz="2000" smtClean="0"/>
            <a:t>Use of bold/italics</a:t>
          </a:r>
          <a:endParaRPr lang="en-GB" sz="2000" dirty="0"/>
        </a:p>
      </dgm:t>
    </dgm:pt>
    <dgm:pt modelId="{F70E4765-96F4-4660-831A-B6EE087E2F91}" type="parTrans" cxnId="{59620FF2-F828-40FF-8726-602FA4B08CFE}">
      <dgm:prSet/>
      <dgm:spPr/>
      <dgm:t>
        <a:bodyPr/>
        <a:lstStyle/>
        <a:p>
          <a:endParaRPr lang="en-US"/>
        </a:p>
      </dgm:t>
    </dgm:pt>
    <dgm:pt modelId="{FF744568-6505-4466-9B5B-DDBCBD33C13C}" type="sibTrans" cxnId="{59620FF2-F828-40FF-8726-602FA4B08CFE}">
      <dgm:prSet/>
      <dgm:spPr/>
      <dgm:t>
        <a:bodyPr/>
        <a:lstStyle/>
        <a:p>
          <a:endParaRPr lang="en-US"/>
        </a:p>
      </dgm:t>
    </dgm:pt>
    <dgm:pt modelId="{0491485E-AEBE-40C3-ABAE-73293934A048}">
      <dgm:prSet/>
      <dgm:spPr/>
      <dgm:t>
        <a:bodyPr/>
        <a:lstStyle/>
        <a:p>
          <a:r>
            <a:rPr lang="en-GB" smtClean="0"/>
            <a:t>Level descriptors in prose</a:t>
          </a:r>
          <a:endParaRPr lang="en-GB" dirty="0"/>
        </a:p>
      </dgm:t>
    </dgm:pt>
    <dgm:pt modelId="{05D99E51-B4E9-474C-9FDF-56DB143852D7}" type="parTrans" cxnId="{8836CF1F-70B0-440B-9B37-8FBFD7ECD65A}">
      <dgm:prSet/>
      <dgm:spPr/>
      <dgm:t>
        <a:bodyPr/>
        <a:lstStyle/>
        <a:p>
          <a:endParaRPr lang="en-US"/>
        </a:p>
      </dgm:t>
    </dgm:pt>
    <dgm:pt modelId="{5001A413-2DA5-40D3-B7BF-56BC5926B72F}" type="sibTrans" cxnId="{8836CF1F-70B0-440B-9B37-8FBFD7ECD65A}">
      <dgm:prSet/>
      <dgm:spPr/>
      <dgm:t>
        <a:bodyPr/>
        <a:lstStyle/>
        <a:p>
          <a:endParaRPr lang="en-US"/>
        </a:p>
      </dgm:t>
    </dgm:pt>
    <dgm:pt modelId="{2141FD76-9B20-4B7B-81E3-DDDFCB2F81F9}">
      <dgm:prSet/>
      <dgm:spPr/>
      <dgm:t>
        <a:bodyPr/>
        <a:lstStyle/>
        <a:p>
          <a:r>
            <a:rPr lang="en-GB" smtClean="0"/>
            <a:t>Information about judging the level</a:t>
          </a:r>
          <a:endParaRPr lang="en-GB" dirty="0"/>
        </a:p>
      </dgm:t>
    </dgm:pt>
    <dgm:pt modelId="{DED28525-DBDB-4A9A-8696-C6CE50D067D1}" type="parTrans" cxnId="{269DF0FB-21D9-4EF1-971D-F3B8C2452A38}">
      <dgm:prSet/>
      <dgm:spPr/>
      <dgm:t>
        <a:bodyPr/>
        <a:lstStyle/>
        <a:p>
          <a:endParaRPr lang="en-US"/>
        </a:p>
      </dgm:t>
    </dgm:pt>
    <dgm:pt modelId="{08DCE615-9C44-42AD-A6B1-AA70A9930324}" type="sibTrans" cxnId="{269DF0FB-21D9-4EF1-971D-F3B8C2452A38}">
      <dgm:prSet/>
      <dgm:spPr/>
      <dgm:t>
        <a:bodyPr/>
        <a:lstStyle/>
        <a:p>
          <a:endParaRPr lang="en-US"/>
        </a:p>
      </dgm:t>
    </dgm:pt>
    <dgm:pt modelId="{B02F47B9-B6DC-4FFF-893E-51FDB1DB4D34}">
      <dgm:prSet custT="1"/>
      <dgm:spPr/>
      <dgm:t>
        <a:bodyPr/>
        <a:lstStyle/>
        <a:p>
          <a:r>
            <a:rPr lang="en-GB" sz="2000" dirty="0" smtClean="0"/>
            <a:t>Best level at the bottom</a:t>
          </a:r>
          <a:endParaRPr lang="en-GB" sz="2000" dirty="0"/>
        </a:p>
      </dgm:t>
    </dgm:pt>
    <dgm:pt modelId="{C886CB88-0733-499B-8039-D807B8977363}" type="parTrans" cxnId="{51838DBB-6F35-4C70-A4AD-704356D92F9C}">
      <dgm:prSet/>
      <dgm:spPr/>
      <dgm:t>
        <a:bodyPr/>
        <a:lstStyle/>
        <a:p>
          <a:endParaRPr lang="en-US"/>
        </a:p>
      </dgm:t>
    </dgm:pt>
    <dgm:pt modelId="{C1075099-DC22-44DE-BB82-94FAD52AA9FA}" type="sibTrans" cxnId="{51838DBB-6F35-4C70-A4AD-704356D92F9C}">
      <dgm:prSet/>
      <dgm:spPr/>
      <dgm:t>
        <a:bodyPr/>
        <a:lstStyle/>
        <a:p>
          <a:endParaRPr lang="en-US"/>
        </a:p>
      </dgm:t>
    </dgm:pt>
    <dgm:pt modelId="{8FA00762-A74D-4DD6-8F73-E01E3E6363F6}">
      <dgm:prSet/>
      <dgm:spPr/>
      <dgm:t>
        <a:bodyPr/>
        <a:lstStyle/>
        <a:p>
          <a:r>
            <a:rPr lang="en-GB" dirty="0" smtClean="0"/>
            <a:t>Separate Assessment Objectives</a:t>
          </a:r>
          <a:endParaRPr lang="en-GB" dirty="0"/>
        </a:p>
      </dgm:t>
    </dgm:pt>
    <dgm:pt modelId="{6F0F0715-232F-42F5-9E9F-5CB71C142A1A}" type="parTrans" cxnId="{A2053D2F-781C-4FD1-9686-2454691546D4}">
      <dgm:prSet/>
      <dgm:spPr/>
      <dgm:t>
        <a:bodyPr/>
        <a:lstStyle/>
        <a:p>
          <a:endParaRPr lang="en-US"/>
        </a:p>
      </dgm:t>
    </dgm:pt>
    <dgm:pt modelId="{DFBF65F5-3E58-44DF-9B7B-EB538C5D1BFB}" type="sibTrans" cxnId="{A2053D2F-781C-4FD1-9686-2454691546D4}">
      <dgm:prSet/>
      <dgm:spPr/>
      <dgm:t>
        <a:bodyPr/>
        <a:lstStyle/>
        <a:p>
          <a:endParaRPr lang="en-US"/>
        </a:p>
      </dgm:t>
    </dgm:pt>
    <dgm:pt modelId="{D4338457-6C10-440B-BB4C-04CB47FAD5D3}">
      <dgm:prSet custT="1"/>
      <dgm:spPr/>
      <dgm:t>
        <a:bodyPr/>
        <a:lstStyle/>
        <a:p>
          <a:r>
            <a:rPr lang="en-GB" sz="2000" dirty="0" smtClean="0"/>
            <a:t>Identifiable Assessment Objectives</a:t>
          </a:r>
          <a:endParaRPr lang="en-GB" sz="2000" dirty="0"/>
        </a:p>
      </dgm:t>
    </dgm:pt>
    <dgm:pt modelId="{1DCF70F1-DE25-443A-9EFF-336E6BA39EC0}" type="parTrans" cxnId="{89572FA8-79BB-4CB8-A765-7C347686C47E}">
      <dgm:prSet/>
      <dgm:spPr/>
      <dgm:t>
        <a:bodyPr/>
        <a:lstStyle/>
        <a:p>
          <a:endParaRPr lang="en-US"/>
        </a:p>
      </dgm:t>
    </dgm:pt>
    <dgm:pt modelId="{8380B85D-8F0E-4C6E-BCA0-D3D5326671CA}" type="sibTrans" cxnId="{89572FA8-79BB-4CB8-A765-7C347686C47E}">
      <dgm:prSet/>
      <dgm:spPr/>
      <dgm:t>
        <a:bodyPr/>
        <a:lstStyle/>
        <a:p>
          <a:endParaRPr lang="en-US"/>
        </a:p>
      </dgm:t>
    </dgm:pt>
    <dgm:pt modelId="{0ABB9652-658F-4D7C-AD58-23397140CF7A}" type="pres">
      <dgm:prSet presAssocID="{468169C6-EC5D-4C54-ADEF-6A5A1A2DE5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F3AAE9-7003-489B-8F0E-B8F6585934B4}" type="pres">
      <dgm:prSet presAssocID="{F8416401-70D7-4E5A-B274-93CEDCAA3EB1}" presName="composite" presStyleCnt="0"/>
      <dgm:spPr/>
    </dgm:pt>
    <dgm:pt modelId="{326EE593-DFFF-43E2-BA47-EA0D5E1B1D72}" type="pres">
      <dgm:prSet presAssocID="{F8416401-70D7-4E5A-B274-93CEDCAA3EB1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56123-82FF-4AD4-A27D-24595C9170CD}" type="pres">
      <dgm:prSet presAssocID="{F8416401-70D7-4E5A-B274-93CEDCAA3EB1}" presName="rect2" presStyleLbl="fgImgPlace1" presStyleIdx="0" presStyleCnt="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B2FBD828-D5D6-4DA3-8019-DF282106CFDC}" type="pres">
      <dgm:prSet presAssocID="{F3AD61AC-7B1E-4003-8104-18FD406FA1BD}" presName="sibTrans" presStyleCnt="0"/>
      <dgm:spPr/>
    </dgm:pt>
    <dgm:pt modelId="{6E722820-AE46-4BED-91B1-7F672B6D9A88}" type="pres">
      <dgm:prSet presAssocID="{6F0EE0EC-C446-42C8-B17C-FF808200C597}" presName="composite" presStyleCnt="0"/>
      <dgm:spPr/>
    </dgm:pt>
    <dgm:pt modelId="{065ABA90-B920-4913-B623-0EEF1FBFEF6B}" type="pres">
      <dgm:prSet presAssocID="{6F0EE0EC-C446-42C8-B17C-FF808200C597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8E267-BA95-4F28-89A9-F39F2FF88D03}" type="pres">
      <dgm:prSet presAssocID="{6F0EE0EC-C446-42C8-B17C-FF808200C597}" presName="rect2" presStyleLbl="fgImgPlace1" presStyleIdx="1" presStyleCnt="1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en-US"/>
        </a:p>
      </dgm:t>
    </dgm:pt>
    <dgm:pt modelId="{4126FB91-6D65-4C82-AE42-FCC2A5D18839}" type="pres">
      <dgm:prSet presAssocID="{7BA6C520-9E5C-4E82-B251-F015CF443AC5}" presName="sibTrans" presStyleCnt="0"/>
      <dgm:spPr/>
    </dgm:pt>
    <dgm:pt modelId="{9136FC97-CACF-48B3-BE26-F38964B35E25}" type="pres">
      <dgm:prSet presAssocID="{D5D4E678-F86B-441D-A907-0F5A51190769}" presName="composite" presStyleCnt="0"/>
      <dgm:spPr/>
    </dgm:pt>
    <dgm:pt modelId="{E07C7FBD-EC54-4987-88EF-DACDB357629F}" type="pres">
      <dgm:prSet presAssocID="{D5D4E678-F86B-441D-A907-0F5A51190769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2CFD6-C733-4C18-885E-7A3E4E35D9FB}" type="pres">
      <dgm:prSet presAssocID="{D5D4E678-F86B-441D-A907-0F5A51190769}" presName="rect2" presStyleLbl="fgImgPlace1" presStyleIdx="2" presStyleCnt="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0E2AA052-C5FA-4A9C-A9C5-4358A31F743D}" type="pres">
      <dgm:prSet presAssocID="{B5C67375-87D2-4056-B884-8FBB2515173B}" presName="sibTrans" presStyleCnt="0"/>
      <dgm:spPr/>
    </dgm:pt>
    <dgm:pt modelId="{A094C768-E98D-4505-ADBD-93FDE0449557}" type="pres">
      <dgm:prSet presAssocID="{D4338457-6C10-440B-BB4C-04CB47FAD5D3}" presName="composite" presStyleCnt="0"/>
      <dgm:spPr/>
    </dgm:pt>
    <dgm:pt modelId="{7901C79E-88E8-4479-87E5-04AF6EFF9CBE}" type="pres">
      <dgm:prSet presAssocID="{D4338457-6C10-440B-BB4C-04CB47FAD5D3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5D7A6-0555-4A54-B9EC-C164FFEBA79B}" type="pres">
      <dgm:prSet presAssocID="{D4338457-6C10-440B-BB4C-04CB47FAD5D3}" presName="rect2" presStyleLbl="fgImgPlace1" presStyleIdx="3" presStyleCnt="1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D990592-60FF-4E14-ACDC-2CC12CB77247}" type="pres">
      <dgm:prSet presAssocID="{8380B85D-8F0E-4C6E-BCA0-D3D5326671CA}" presName="sibTrans" presStyleCnt="0"/>
      <dgm:spPr/>
    </dgm:pt>
    <dgm:pt modelId="{68CD97AB-C1FB-4C11-8183-E2E269805CF2}" type="pres">
      <dgm:prSet presAssocID="{8FA00762-A74D-4DD6-8F73-E01E3E6363F6}" presName="composite" presStyleCnt="0"/>
      <dgm:spPr/>
    </dgm:pt>
    <dgm:pt modelId="{45C890C4-4019-45CA-898D-C69A6737F847}" type="pres">
      <dgm:prSet presAssocID="{8FA00762-A74D-4DD6-8F73-E01E3E6363F6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31F86-BDDC-4170-871C-64F600148F6A}" type="pres">
      <dgm:prSet presAssocID="{8FA00762-A74D-4DD6-8F73-E01E3E6363F6}" presName="rect2" presStyleLbl="fgImgPlace1" presStyleIdx="4" presStyleCnt="1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488EC79-8CCC-4192-B872-C68C7E718BCB}" type="pres">
      <dgm:prSet presAssocID="{DFBF65F5-3E58-44DF-9B7B-EB538C5D1BFB}" presName="sibTrans" presStyleCnt="0"/>
      <dgm:spPr/>
    </dgm:pt>
    <dgm:pt modelId="{1EEA521A-08CC-4445-BD9C-F5CB268D2695}" type="pres">
      <dgm:prSet presAssocID="{B02F47B9-B6DC-4FFF-893E-51FDB1DB4D34}" presName="composite" presStyleCnt="0"/>
      <dgm:spPr/>
    </dgm:pt>
    <dgm:pt modelId="{51290BA7-7E8B-4565-9EA5-66A3A865F397}" type="pres">
      <dgm:prSet presAssocID="{B02F47B9-B6DC-4FFF-893E-51FDB1DB4D34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7C715-04E6-4AA9-B4C6-5E3CD3903884}" type="pres">
      <dgm:prSet presAssocID="{B02F47B9-B6DC-4FFF-893E-51FDB1DB4D34}" presName="rect2" presStyleLbl="fgImgPlace1" presStyleIdx="5" presStyleCnt="1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5DF204B-8D99-4144-9902-335422825910}" type="pres">
      <dgm:prSet presAssocID="{C1075099-DC22-44DE-BB82-94FAD52AA9FA}" presName="sibTrans" presStyleCnt="0"/>
      <dgm:spPr/>
    </dgm:pt>
    <dgm:pt modelId="{8EA11D2F-789A-4A39-A314-5EB68E7175EF}" type="pres">
      <dgm:prSet presAssocID="{0491485E-AEBE-40C3-ABAE-73293934A048}" presName="composite" presStyleCnt="0"/>
      <dgm:spPr/>
    </dgm:pt>
    <dgm:pt modelId="{6CA3A52F-9011-4A22-AB59-E73AECEF08C7}" type="pres">
      <dgm:prSet presAssocID="{0491485E-AEBE-40C3-ABAE-73293934A048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12ECB-BFF3-4747-9914-1111BDCE3BA1}" type="pres">
      <dgm:prSet presAssocID="{0491485E-AEBE-40C3-ABAE-73293934A048}" presName="rect2" presStyleLbl="fgImgPlace1" presStyleIdx="6" presStyleCnt="1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13B6CD0-4E2F-4E08-93EE-C536E47575B3}" type="pres">
      <dgm:prSet presAssocID="{5001A413-2DA5-40D3-B7BF-56BC5926B72F}" presName="sibTrans" presStyleCnt="0"/>
      <dgm:spPr/>
    </dgm:pt>
    <dgm:pt modelId="{213003B5-9B7C-4632-A8D4-F6AEEF1D870B}" type="pres">
      <dgm:prSet presAssocID="{68E087BC-C25A-48B3-8F01-E61267E2A8E8}" presName="composite" presStyleCnt="0"/>
      <dgm:spPr/>
    </dgm:pt>
    <dgm:pt modelId="{4958BBD4-70A0-44E8-8CF6-6C4397333E2F}" type="pres">
      <dgm:prSet presAssocID="{68E087BC-C25A-48B3-8F01-E61267E2A8E8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90912-3AE6-4D11-97D4-247302BA93A0}" type="pres">
      <dgm:prSet presAssocID="{68E087BC-C25A-48B3-8F01-E61267E2A8E8}" presName="rect2" presStyleLbl="fgImgPlace1" presStyleIdx="7" presStyleCnt="1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90FB672-06F6-43FE-A201-075A4E30FECC}" type="pres">
      <dgm:prSet presAssocID="{FF744568-6505-4466-9B5B-DDBCBD33C13C}" presName="sibTrans" presStyleCnt="0"/>
      <dgm:spPr/>
    </dgm:pt>
    <dgm:pt modelId="{34C41D04-968B-43DA-8E90-3DC18ACF202F}" type="pres">
      <dgm:prSet presAssocID="{2141FD76-9B20-4B7B-81E3-DDDFCB2F81F9}" presName="composite" presStyleCnt="0"/>
      <dgm:spPr/>
    </dgm:pt>
    <dgm:pt modelId="{1D4E3DA1-285B-47DF-8542-AC2E7C1D1225}" type="pres">
      <dgm:prSet presAssocID="{2141FD76-9B20-4B7B-81E3-DDDFCB2F81F9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28EE0-7B79-4F1D-8867-1285158B7C52}" type="pres">
      <dgm:prSet presAssocID="{2141FD76-9B20-4B7B-81E3-DDDFCB2F81F9}" presName="rect2" presStyleLbl="fgImgPlace1" presStyleIdx="8" presStyleCnt="1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0AD2ECC-D85C-4A2C-84DF-D78672829F1F}" type="pres">
      <dgm:prSet presAssocID="{08DCE615-9C44-42AD-A6B1-AA70A9930324}" presName="sibTrans" presStyleCnt="0"/>
      <dgm:spPr/>
    </dgm:pt>
    <dgm:pt modelId="{91A02B63-1E2E-42D3-95DB-7190E2DA14A7}" type="pres">
      <dgm:prSet presAssocID="{C7A82FAA-63D4-4067-8A4C-6D9108A5045A}" presName="composite" presStyleCnt="0"/>
      <dgm:spPr/>
    </dgm:pt>
    <dgm:pt modelId="{056A16DF-7AB5-49F8-AEC7-6A9ABABD08E9}" type="pres">
      <dgm:prSet presAssocID="{C7A82FAA-63D4-4067-8A4C-6D9108A5045A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77566-DF7D-4C74-87FF-BB0B94FC0723}" type="pres">
      <dgm:prSet presAssocID="{C7A82FAA-63D4-4067-8A4C-6D9108A5045A}" presName="rect2" presStyleLbl="fgImgPlace1" presStyleIdx="9" presStyleCnt="1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517E471-63AC-4AD4-995E-15217CDF8600}" type="presOf" srcId="{F8416401-70D7-4E5A-B274-93CEDCAA3EB1}" destId="{326EE593-DFFF-43E2-BA47-EA0D5E1B1D72}" srcOrd="0" destOrd="0" presId="urn:microsoft.com/office/officeart/2008/layout/PictureStrips"/>
    <dgm:cxn modelId="{D0CA5A07-9A15-4610-85B0-89E601679AEC}" type="presOf" srcId="{6F0EE0EC-C446-42C8-B17C-FF808200C597}" destId="{065ABA90-B920-4913-B623-0EEF1FBFEF6B}" srcOrd="0" destOrd="0" presId="urn:microsoft.com/office/officeart/2008/layout/PictureStrips"/>
    <dgm:cxn modelId="{06997F3C-DCB8-4094-B019-AE1D60F26BF0}" type="presOf" srcId="{68E087BC-C25A-48B3-8F01-E61267E2A8E8}" destId="{4958BBD4-70A0-44E8-8CF6-6C4397333E2F}" srcOrd="0" destOrd="0" presId="urn:microsoft.com/office/officeart/2008/layout/PictureStrips"/>
    <dgm:cxn modelId="{A2053D2F-781C-4FD1-9686-2454691546D4}" srcId="{468169C6-EC5D-4C54-ADEF-6A5A1A2DE557}" destId="{8FA00762-A74D-4DD6-8F73-E01E3E6363F6}" srcOrd="4" destOrd="0" parTransId="{6F0F0715-232F-42F5-9E9F-5CB71C142A1A}" sibTransId="{DFBF65F5-3E58-44DF-9B7B-EB538C5D1BFB}"/>
    <dgm:cxn modelId="{C66ACFFE-3199-45FA-9413-2FC5DECA9756}" srcId="{468169C6-EC5D-4C54-ADEF-6A5A1A2DE557}" destId="{D5D4E678-F86B-441D-A907-0F5A51190769}" srcOrd="2" destOrd="0" parTransId="{256C803A-1684-49E8-AB57-36700271583B}" sibTransId="{B5C67375-87D2-4056-B884-8FBB2515173B}"/>
    <dgm:cxn modelId="{8836CF1F-70B0-440B-9B37-8FBFD7ECD65A}" srcId="{468169C6-EC5D-4C54-ADEF-6A5A1A2DE557}" destId="{0491485E-AEBE-40C3-ABAE-73293934A048}" srcOrd="6" destOrd="0" parTransId="{05D99E51-B4E9-474C-9FDF-56DB143852D7}" sibTransId="{5001A413-2DA5-40D3-B7BF-56BC5926B72F}"/>
    <dgm:cxn modelId="{96044344-9A74-47DB-8407-FC4B7E62E3EF}" srcId="{468169C6-EC5D-4C54-ADEF-6A5A1A2DE557}" destId="{C7A82FAA-63D4-4067-8A4C-6D9108A5045A}" srcOrd="9" destOrd="0" parTransId="{FE534B15-CAB0-4DFF-85BC-DA51CA9AF7ED}" sibTransId="{98FBA5FA-E83E-4E84-BDCA-5FA406A24860}"/>
    <dgm:cxn modelId="{3E610C5B-2886-44CD-98B8-670790660E1E}" type="presOf" srcId="{468169C6-EC5D-4C54-ADEF-6A5A1A2DE557}" destId="{0ABB9652-658F-4D7C-AD58-23397140CF7A}" srcOrd="0" destOrd="0" presId="urn:microsoft.com/office/officeart/2008/layout/PictureStrips"/>
    <dgm:cxn modelId="{59620FF2-F828-40FF-8726-602FA4B08CFE}" srcId="{468169C6-EC5D-4C54-ADEF-6A5A1A2DE557}" destId="{68E087BC-C25A-48B3-8F01-E61267E2A8E8}" srcOrd="7" destOrd="0" parTransId="{F70E4765-96F4-4660-831A-B6EE087E2F91}" sibTransId="{FF744568-6505-4466-9B5B-DDBCBD33C13C}"/>
    <dgm:cxn modelId="{89572FA8-79BB-4CB8-A765-7C347686C47E}" srcId="{468169C6-EC5D-4C54-ADEF-6A5A1A2DE557}" destId="{D4338457-6C10-440B-BB4C-04CB47FAD5D3}" srcOrd="3" destOrd="0" parTransId="{1DCF70F1-DE25-443A-9EFF-336E6BA39EC0}" sibTransId="{8380B85D-8F0E-4C6E-BCA0-D3D5326671CA}"/>
    <dgm:cxn modelId="{E92222DC-4959-49EF-8E41-84F31085D839}" type="presOf" srcId="{D4338457-6C10-440B-BB4C-04CB47FAD5D3}" destId="{7901C79E-88E8-4479-87E5-04AF6EFF9CBE}" srcOrd="0" destOrd="0" presId="urn:microsoft.com/office/officeart/2008/layout/PictureStrips"/>
    <dgm:cxn modelId="{2A5E9853-A028-46FB-879E-E779C28B0D2F}" type="presOf" srcId="{2141FD76-9B20-4B7B-81E3-DDDFCB2F81F9}" destId="{1D4E3DA1-285B-47DF-8542-AC2E7C1D1225}" srcOrd="0" destOrd="0" presId="urn:microsoft.com/office/officeart/2008/layout/PictureStrips"/>
    <dgm:cxn modelId="{483AFD4B-D565-4994-B035-BC8A154E4316}" type="presOf" srcId="{0491485E-AEBE-40C3-ABAE-73293934A048}" destId="{6CA3A52F-9011-4A22-AB59-E73AECEF08C7}" srcOrd="0" destOrd="0" presId="urn:microsoft.com/office/officeart/2008/layout/PictureStrips"/>
    <dgm:cxn modelId="{269DF0FB-21D9-4EF1-971D-F3B8C2452A38}" srcId="{468169C6-EC5D-4C54-ADEF-6A5A1A2DE557}" destId="{2141FD76-9B20-4B7B-81E3-DDDFCB2F81F9}" srcOrd="8" destOrd="0" parTransId="{DED28525-DBDB-4A9A-8696-C6CE50D067D1}" sibTransId="{08DCE615-9C44-42AD-A6B1-AA70A9930324}"/>
    <dgm:cxn modelId="{18C9382C-AAFD-41D8-ACFC-AC8A9311247B}" srcId="{468169C6-EC5D-4C54-ADEF-6A5A1A2DE557}" destId="{F8416401-70D7-4E5A-B274-93CEDCAA3EB1}" srcOrd="0" destOrd="0" parTransId="{389FD1E4-B5A2-496B-8AE8-A24C639D4EFC}" sibTransId="{F3AD61AC-7B1E-4003-8104-18FD406FA1BD}"/>
    <dgm:cxn modelId="{7CC32DD0-491E-4164-A881-408F644436E9}" type="presOf" srcId="{8FA00762-A74D-4DD6-8F73-E01E3E6363F6}" destId="{45C890C4-4019-45CA-898D-C69A6737F847}" srcOrd="0" destOrd="0" presId="urn:microsoft.com/office/officeart/2008/layout/PictureStrips"/>
    <dgm:cxn modelId="{51838DBB-6F35-4C70-A4AD-704356D92F9C}" srcId="{468169C6-EC5D-4C54-ADEF-6A5A1A2DE557}" destId="{B02F47B9-B6DC-4FFF-893E-51FDB1DB4D34}" srcOrd="5" destOrd="0" parTransId="{C886CB88-0733-499B-8039-D807B8977363}" sibTransId="{C1075099-DC22-44DE-BB82-94FAD52AA9FA}"/>
    <dgm:cxn modelId="{729AABB7-BE13-4C7A-9FC0-08D0B8B9217E}" type="presOf" srcId="{C7A82FAA-63D4-4067-8A4C-6D9108A5045A}" destId="{056A16DF-7AB5-49F8-AEC7-6A9ABABD08E9}" srcOrd="0" destOrd="0" presId="urn:microsoft.com/office/officeart/2008/layout/PictureStrips"/>
    <dgm:cxn modelId="{9973D1AD-1738-4F6E-83E2-CB258293056A}" type="presOf" srcId="{B02F47B9-B6DC-4FFF-893E-51FDB1DB4D34}" destId="{51290BA7-7E8B-4565-9EA5-66A3A865F397}" srcOrd="0" destOrd="0" presId="urn:microsoft.com/office/officeart/2008/layout/PictureStrips"/>
    <dgm:cxn modelId="{84E011A2-F392-487A-A14F-82D4602B01B0}" type="presOf" srcId="{D5D4E678-F86B-441D-A907-0F5A51190769}" destId="{E07C7FBD-EC54-4987-88EF-DACDB357629F}" srcOrd="0" destOrd="0" presId="urn:microsoft.com/office/officeart/2008/layout/PictureStrips"/>
    <dgm:cxn modelId="{5067028E-ED08-492E-BBD1-57F2CF22E5AE}" srcId="{468169C6-EC5D-4C54-ADEF-6A5A1A2DE557}" destId="{6F0EE0EC-C446-42C8-B17C-FF808200C597}" srcOrd="1" destOrd="0" parTransId="{155EF48F-B7E1-4F39-8D29-6AB4CB6E1078}" sibTransId="{7BA6C520-9E5C-4E82-B251-F015CF443AC5}"/>
    <dgm:cxn modelId="{1AF2A0C7-A16F-44E0-83C0-DF162F0E6984}" type="presParOf" srcId="{0ABB9652-658F-4D7C-AD58-23397140CF7A}" destId="{5FF3AAE9-7003-489B-8F0E-B8F6585934B4}" srcOrd="0" destOrd="0" presId="urn:microsoft.com/office/officeart/2008/layout/PictureStrips"/>
    <dgm:cxn modelId="{A665CD28-5EAE-41D0-98E2-0CB251EBC4A5}" type="presParOf" srcId="{5FF3AAE9-7003-489B-8F0E-B8F6585934B4}" destId="{326EE593-DFFF-43E2-BA47-EA0D5E1B1D72}" srcOrd="0" destOrd="0" presId="urn:microsoft.com/office/officeart/2008/layout/PictureStrips"/>
    <dgm:cxn modelId="{9BF29E23-EC5D-4343-9AD4-1AAF022F2E59}" type="presParOf" srcId="{5FF3AAE9-7003-489B-8F0E-B8F6585934B4}" destId="{6C956123-82FF-4AD4-A27D-24595C9170CD}" srcOrd="1" destOrd="0" presId="urn:microsoft.com/office/officeart/2008/layout/PictureStrips"/>
    <dgm:cxn modelId="{F5DD01A3-1DF2-42D8-A97C-3C3369D9D68D}" type="presParOf" srcId="{0ABB9652-658F-4D7C-AD58-23397140CF7A}" destId="{B2FBD828-D5D6-4DA3-8019-DF282106CFDC}" srcOrd="1" destOrd="0" presId="urn:microsoft.com/office/officeart/2008/layout/PictureStrips"/>
    <dgm:cxn modelId="{C244066D-2415-4406-A67C-1B95745CBA01}" type="presParOf" srcId="{0ABB9652-658F-4D7C-AD58-23397140CF7A}" destId="{6E722820-AE46-4BED-91B1-7F672B6D9A88}" srcOrd="2" destOrd="0" presId="urn:microsoft.com/office/officeart/2008/layout/PictureStrips"/>
    <dgm:cxn modelId="{DC6CB85E-F808-44CF-976E-C975D281B990}" type="presParOf" srcId="{6E722820-AE46-4BED-91B1-7F672B6D9A88}" destId="{065ABA90-B920-4913-B623-0EEF1FBFEF6B}" srcOrd="0" destOrd="0" presId="urn:microsoft.com/office/officeart/2008/layout/PictureStrips"/>
    <dgm:cxn modelId="{5D7235AE-D7E5-48CB-B6CC-A1AA89827C0A}" type="presParOf" srcId="{6E722820-AE46-4BED-91B1-7F672B6D9A88}" destId="{43D8E267-BA95-4F28-89A9-F39F2FF88D03}" srcOrd="1" destOrd="0" presId="urn:microsoft.com/office/officeart/2008/layout/PictureStrips"/>
    <dgm:cxn modelId="{4835EB3F-224E-4B2C-8B47-9A9BD296ECBE}" type="presParOf" srcId="{0ABB9652-658F-4D7C-AD58-23397140CF7A}" destId="{4126FB91-6D65-4C82-AE42-FCC2A5D18839}" srcOrd="3" destOrd="0" presId="urn:microsoft.com/office/officeart/2008/layout/PictureStrips"/>
    <dgm:cxn modelId="{52050079-D5B8-489A-A132-A7A09D9FCFBB}" type="presParOf" srcId="{0ABB9652-658F-4D7C-AD58-23397140CF7A}" destId="{9136FC97-CACF-48B3-BE26-F38964B35E25}" srcOrd="4" destOrd="0" presId="urn:microsoft.com/office/officeart/2008/layout/PictureStrips"/>
    <dgm:cxn modelId="{2F10AB52-C9A4-43D2-81B1-613EE36FD851}" type="presParOf" srcId="{9136FC97-CACF-48B3-BE26-F38964B35E25}" destId="{E07C7FBD-EC54-4987-88EF-DACDB357629F}" srcOrd="0" destOrd="0" presId="urn:microsoft.com/office/officeart/2008/layout/PictureStrips"/>
    <dgm:cxn modelId="{23153B42-1FAD-48BA-8638-7B3F671A5160}" type="presParOf" srcId="{9136FC97-CACF-48B3-BE26-F38964B35E25}" destId="{6402CFD6-C733-4C18-885E-7A3E4E35D9FB}" srcOrd="1" destOrd="0" presId="urn:microsoft.com/office/officeart/2008/layout/PictureStrips"/>
    <dgm:cxn modelId="{0243C109-29E5-4BD7-A41A-8A8EA3ADB493}" type="presParOf" srcId="{0ABB9652-658F-4D7C-AD58-23397140CF7A}" destId="{0E2AA052-C5FA-4A9C-A9C5-4358A31F743D}" srcOrd="5" destOrd="0" presId="urn:microsoft.com/office/officeart/2008/layout/PictureStrips"/>
    <dgm:cxn modelId="{711638B5-9CE7-4B4A-ABFE-FC6F5D02E89E}" type="presParOf" srcId="{0ABB9652-658F-4D7C-AD58-23397140CF7A}" destId="{A094C768-E98D-4505-ADBD-93FDE0449557}" srcOrd="6" destOrd="0" presId="urn:microsoft.com/office/officeart/2008/layout/PictureStrips"/>
    <dgm:cxn modelId="{E6DBC768-E3C9-4845-8B0A-8258324AFE4D}" type="presParOf" srcId="{A094C768-E98D-4505-ADBD-93FDE0449557}" destId="{7901C79E-88E8-4479-87E5-04AF6EFF9CBE}" srcOrd="0" destOrd="0" presId="urn:microsoft.com/office/officeart/2008/layout/PictureStrips"/>
    <dgm:cxn modelId="{851C2EBB-F944-4679-B8FD-A18DE26BFC34}" type="presParOf" srcId="{A094C768-E98D-4505-ADBD-93FDE0449557}" destId="{21F5D7A6-0555-4A54-B9EC-C164FFEBA79B}" srcOrd="1" destOrd="0" presId="urn:microsoft.com/office/officeart/2008/layout/PictureStrips"/>
    <dgm:cxn modelId="{26503A08-A677-4119-93BC-760EEE9536D6}" type="presParOf" srcId="{0ABB9652-658F-4D7C-AD58-23397140CF7A}" destId="{BD990592-60FF-4E14-ACDC-2CC12CB77247}" srcOrd="7" destOrd="0" presId="urn:microsoft.com/office/officeart/2008/layout/PictureStrips"/>
    <dgm:cxn modelId="{CE166E5C-7835-4CC4-A0D1-F923714C51B4}" type="presParOf" srcId="{0ABB9652-658F-4D7C-AD58-23397140CF7A}" destId="{68CD97AB-C1FB-4C11-8183-E2E269805CF2}" srcOrd="8" destOrd="0" presId="urn:microsoft.com/office/officeart/2008/layout/PictureStrips"/>
    <dgm:cxn modelId="{581958B0-1A0A-44AB-A83F-EBFB4D6454D1}" type="presParOf" srcId="{68CD97AB-C1FB-4C11-8183-E2E269805CF2}" destId="{45C890C4-4019-45CA-898D-C69A6737F847}" srcOrd="0" destOrd="0" presId="urn:microsoft.com/office/officeart/2008/layout/PictureStrips"/>
    <dgm:cxn modelId="{E3A0C05B-E9F8-483A-B7DE-201322798ED9}" type="presParOf" srcId="{68CD97AB-C1FB-4C11-8183-E2E269805CF2}" destId="{31D31F86-BDDC-4170-871C-64F600148F6A}" srcOrd="1" destOrd="0" presId="urn:microsoft.com/office/officeart/2008/layout/PictureStrips"/>
    <dgm:cxn modelId="{7D54045B-6223-46A9-A3D7-4A0D1583551E}" type="presParOf" srcId="{0ABB9652-658F-4D7C-AD58-23397140CF7A}" destId="{A488EC79-8CCC-4192-B872-C68C7E718BCB}" srcOrd="9" destOrd="0" presId="urn:microsoft.com/office/officeart/2008/layout/PictureStrips"/>
    <dgm:cxn modelId="{3D36B3F6-91FD-4F0B-979B-336CFA49B56D}" type="presParOf" srcId="{0ABB9652-658F-4D7C-AD58-23397140CF7A}" destId="{1EEA521A-08CC-4445-BD9C-F5CB268D2695}" srcOrd="10" destOrd="0" presId="urn:microsoft.com/office/officeart/2008/layout/PictureStrips"/>
    <dgm:cxn modelId="{F02D4E95-36E1-44E6-AD78-61451DA44DE5}" type="presParOf" srcId="{1EEA521A-08CC-4445-BD9C-F5CB268D2695}" destId="{51290BA7-7E8B-4565-9EA5-66A3A865F397}" srcOrd="0" destOrd="0" presId="urn:microsoft.com/office/officeart/2008/layout/PictureStrips"/>
    <dgm:cxn modelId="{5347F9DF-438C-4EFA-B8CE-33BD6B6115DD}" type="presParOf" srcId="{1EEA521A-08CC-4445-BD9C-F5CB268D2695}" destId="{A3F7C715-04E6-4AA9-B4C6-5E3CD3903884}" srcOrd="1" destOrd="0" presId="urn:microsoft.com/office/officeart/2008/layout/PictureStrips"/>
    <dgm:cxn modelId="{F2FE53B3-393D-4D8C-A54C-1CCAD931391D}" type="presParOf" srcId="{0ABB9652-658F-4D7C-AD58-23397140CF7A}" destId="{95DF204B-8D99-4144-9902-335422825910}" srcOrd="11" destOrd="0" presId="urn:microsoft.com/office/officeart/2008/layout/PictureStrips"/>
    <dgm:cxn modelId="{C1D335DF-288C-429B-88BA-8C6098571988}" type="presParOf" srcId="{0ABB9652-658F-4D7C-AD58-23397140CF7A}" destId="{8EA11D2F-789A-4A39-A314-5EB68E7175EF}" srcOrd="12" destOrd="0" presId="urn:microsoft.com/office/officeart/2008/layout/PictureStrips"/>
    <dgm:cxn modelId="{1AC283BE-9848-4194-8144-A29FDDE489E7}" type="presParOf" srcId="{8EA11D2F-789A-4A39-A314-5EB68E7175EF}" destId="{6CA3A52F-9011-4A22-AB59-E73AECEF08C7}" srcOrd="0" destOrd="0" presId="urn:microsoft.com/office/officeart/2008/layout/PictureStrips"/>
    <dgm:cxn modelId="{8EC7F6C8-E16D-4114-AB15-ABAE90B4385C}" type="presParOf" srcId="{8EA11D2F-789A-4A39-A314-5EB68E7175EF}" destId="{4F812ECB-BFF3-4747-9914-1111BDCE3BA1}" srcOrd="1" destOrd="0" presId="urn:microsoft.com/office/officeart/2008/layout/PictureStrips"/>
    <dgm:cxn modelId="{2DAE8A90-AA0C-415D-8409-21724B9B66B8}" type="presParOf" srcId="{0ABB9652-658F-4D7C-AD58-23397140CF7A}" destId="{E13B6CD0-4E2F-4E08-93EE-C536E47575B3}" srcOrd="13" destOrd="0" presId="urn:microsoft.com/office/officeart/2008/layout/PictureStrips"/>
    <dgm:cxn modelId="{A1D55F88-AAD4-4483-BE3D-9A863F248303}" type="presParOf" srcId="{0ABB9652-658F-4D7C-AD58-23397140CF7A}" destId="{213003B5-9B7C-4632-A8D4-F6AEEF1D870B}" srcOrd="14" destOrd="0" presId="urn:microsoft.com/office/officeart/2008/layout/PictureStrips"/>
    <dgm:cxn modelId="{ADFEBE4D-6AB5-4BF7-A7EE-4C840EED0F1B}" type="presParOf" srcId="{213003B5-9B7C-4632-A8D4-F6AEEF1D870B}" destId="{4958BBD4-70A0-44E8-8CF6-6C4397333E2F}" srcOrd="0" destOrd="0" presId="urn:microsoft.com/office/officeart/2008/layout/PictureStrips"/>
    <dgm:cxn modelId="{4230EEA0-A655-4D36-832B-16F3637185C1}" type="presParOf" srcId="{213003B5-9B7C-4632-A8D4-F6AEEF1D870B}" destId="{52290912-3AE6-4D11-97D4-247302BA93A0}" srcOrd="1" destOrd="0" presId="urn:microsoft.com/office/officeart/2008/layout/PictureStrips"/>
    <dgm:cxn modelId="{DB9BD222-88B0-4217-A0EF-A0047A35C65A}" type="presParOf" srcId="{0ABB9652-658F-4D7C-AD58-23397140CF7A}" destId="{890FB672-06F6-43FE-A201-075A4E30FECC}" srcOrd="15" destOrd="0" presId="urn:microsoft.com/office/officeart/2008/layout/PictureStrips"/>
    <dgm:cxn modelId="{56384E42-BCBE-4BA3-BFB6-6901630F2BA5}" type="presParOf" srcId="{0ABB9652-658F-4D7C-AD58-23397140CF7A}" destId="{34C41D04-968B-43DA-8E90-3DC18ACF202F}" srcOrd="16" destOrd="0" presId="urn:microsoft.com/office/officeart/2008/layout/PictureStrips"/>
    <dgm:cxn modelId="{35383218-C44D-45B4-8BED-A607D09CDEB7}" type="presParOf" srcId="{34C41D04-968B-43DA-8E90-3DC18ACF202F}" destId="{1D4E3DA1-285B-47DF-8542-AC2E7C1D1225}" srcOrd="0" destOrd="0" presId="urn:microsoft.com/office/officeart/2008/layout/PictureStrips"/>
    <dgm:cxn modelId="{F5396BB4-630B-4D42-8683-3657E68CF87D}" type="presParOf" srcId="{34C41D04-968B-43DA-8E90-3DC18ACF202F}" destId="{AF628EE0-7B79-4F1D-8867-1285158B7C52}" srcOrd="1" destOrd="0" presId="urn:microsoft.com/office/officeart/2008/layout/PictureStrips"/>
    <dgm:cxn modelId="{6DCCF695-4AD7-406F-B9CE-BDD3D48FA4CE}" type="presParOf" srcId="{0ABB9652-658F-4D7C-AD58-23397140CF7A}" destId="{20AD2ECC-D85C-4A2C-84DF-D78672829F1F}" srcOrd="17" destOrd="0" presId="urn:microsoft.com/office/officeart/2008/layout/PictureStrips"/>
    <dgm:cxn modelId="{22C1CBE6-A2CE-4193-B606-45921BE5FC04}" type="presParOf" srcId="{0ABB9652-658F-4D7C-AD58-23397140CF7A}" destId="{91A02B63-1E2E-42D3-95DB-7190E2DA14A7}" srcOrd="18" destOrd="0" presId="urn:microsoft.com/office/officeart/2008/layout/PictureStrips"/>
    <dgm:cxn modelId="{6BA90496-BA3E-4A6B-B181-CF9FAAD60E5D}" type="presParOf" srcId="{91A02B63-1E2E-42D3-95DB-7190E2DA14A7}" destId="{056A16DF-7AB5-49F8-AEC7-6A9ABABD08E9}" srcOrd="0" destOrd="0" presId="urn:microsoft.com/office/officeart/2008/layout/PictureStrips"/>
    <dgm:cxn modelId="{0E39079F-3937-4CB5-9869-1F62F922673B}" type="presParOf" srcId="{91A02B63-1E2E-42D3-95DB-7190E2DA14A7}" destId="{22777566-DF7D-4C74-87FF-BB0B94FC072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EE593-DFFF-43E2-BA47-EA0D5E1B1D72}">
      <dsp:nvSpPr>
        <dsp:cNvPr id="0" name=""/>
        <dsp:cNvSpPr/>
      </dsp:nvSpPr>
      <dsp:spPr>
        <a:xfrm>
          <a:off x="128022" y="697123"/>
          <a:ext cx="3070034" cy="9593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982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Even distribution of marks per level</a:t>
          </a:r>
          <a:endParaRPr lang="en-US" sz="2000" kern="1200" dirty="0"/>
        </a:p>
      </dsp:txBody>
      <dsp:txXfrm>
        <a:off x="128022" y="697123"/>
        <a:ext cx="3070034" cy="959385"/>
      </dsp:txXfrm>
    </dsp:sp>
    <dsp:sp modelId="{6C956123-82FF-4AD4-A27D-24595C9170CD}">
      <dsp:nvSpPr>
        <dsp:cNvPr id="0" name=""/>
        <dsp:cNvSpPr/>
      </dsp:nvSpPr>
      <dsp:spPr>
        <a:xfrm>
          <a:off x="104" y="558545"/>
          <a:ext cx="671570" cy="10073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ABA90-B920-4913-B623-0EEF1FBFEF6B}">
      <dsp:nvSpPr>
        <dsp:cNvPr id="0" name=""/>
        <dsp:cNvSpPr/>
      </dsp:nvSpPr>
      <dsp:spPr>
        <a:xfrm>
          <a:off x="3513269" y="697123"/>
          <a:ext cx="3070034" cy="9593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982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Hurdles</a:t>
          </a:r>
          <a:endParaRPr lang="en-US" sz="2000" kern="1200" dirty="0"/>
        </a:p>
      </dsp:txBody>
      <dsp:txXfrm>
        <a:off x="3513269" y="697123"/>
        <a:ext cx="3070034" cy="959385"/>
      </dsp:txXfrm>
    </dsp:sp>
    <dsp:sp modelId="{43D8E267-BA95-4F28-89A9-F39F2FF88D03}">
      <dsp:nvSpPr>
        <dsp:cNvPr id="0" name=""/>
        <dsp:cNvSpPr/>
      </dsp:nvSpPr>
      <dsp:spPr>
        <a:xfrm>
          <a:off x="3385351" y="558545"/>
          <a:ext cx="671570" cy="100735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C7FBD-EC54-4987-88EF-DACDB357629F}">
      <dsp:nvSpPr>
        <dsp:cNvPr id="0" name=""/>
        <dsp:cNvSpPr/>
      </dsp:nvSpPr>
      <dsp:spPr>
        <a:xfrm>
          <a:off x="6898516" y="697123"/>
          <a:ext cx="3070034" cy="9593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982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Similar to other items in the paper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6898516" y="697123"/>
        <a:ext cx="3070034" cy="959385"/>
      </dsp:txXfrm>
    </dsp:sp>
    <dsp:sp modelId="{6402CFD6-C733-4C18-885E-7A3E4E35D9FB}">
      <dsp:nvSpPr>
        <dsp:cNvPr id="0" name=""/>
        <dsp:cNvSpPr/>
      </dsp:nvSpPr>
      <dsp:spPr>
        <a:xfrm>
          <a:off x="6770598" y="558545"/>
          <a:ext cx="671570" cy="10073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1C79E-88E8-4479-87E5-04AF6EFF9CBE}">
      <dsp:nvSpPr>
        <dsp:cNvPr id="0" name=""/>
        <dsp:cNvSpPr/>
      </dsp:nvSpPr>
      <dsp:spPr>
        <a:xfrm>
          <a:off x="128022" y="1904884"/>
          <a:ext cx="3070034" cy="9593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982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Identifiable Assessment Objectives</a:t>
          </a:r>
          <a:endParaRPr lang="en-GB" sz="2000" kern="1200" dirty="0"/>
        </a:p>
      </dsp:txBody>
      <dsp:txXfrm>
        <a:off x="128022" y="1904884"/>
        <a:ext cx="3070034" cy="959385"/>
      </dsp:txXfrm>
    </dsp:sp>
    <dsp:sp modelId="{21F5D7A6-0555-4A54-B9EC-C164FFEBA79B}">
      <dsp:nvSpPr>
        <dsp:cNvPr id="0" name=""/>
        <dsp:cNvSpPr/>
      </dsp:nvSpPr>
      <dsp:spPr>
        <a:xfrm>
          <a:off x="104" y="1766306"/>
          <a:ext cx="671570" cy="100735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890C4-4019-45CA-898D-C69A6737F847}">
      <dsp:nvSpPr>
        <dsp:cNvPr id="0" name=""/>
        <dsp:cNvSpPr/>
      </dsp:nvSpPr>
      <dsp:spPr>
        <a:xfrm>
          <a:off x="3513269" y="1904884"/>
          <a:ext cx="3070034" cy="9593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982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Separate Assessment Objectives</a:t>
          </a:r>
          <a:endParaRPr lang="en-GB" sz="2000" kern="1200" dirty="0"/>
        </a:p>
      </dsp:txBody>
      <dsp:txXfrm>
        <a:off x="3513269" y="1904884"/>
        <a:ext cx="3070034" cy="959385"/>
      </dsp:txXfrm>
    </dsp:sp>
    <dsp:sp modelId="{31D31F86-BDDC-4170-871C-64F600148F6A}">
      <dsp:nvSpPr>
        <dsp:cNvPr id="0" name=""/>
        <dsp:cNvSpPr/>
      </dsp:nvSpPr>
      <dsp:spPr>
        <a:xfrm>
          <a:off x="3385351" y="1766306"/>
          <a:ext cx="671570" cy="100735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90BA7-7E8B-4565-9EA5-66A3A865F397}">
      <dsp:nvSpPr>
        <dsp:cNvPr id="0" name=""/>
        <dsp:cNvSpPr/>
      </dsp:nvSpPr>
      <dsp:spPr>
        <a:xfrm>
          <a:off x="6898516" y="1904884"/>
          <a:ext cx="3070034" cy="9593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982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Best level at the bottom</a:t>
          </a:r>
          <a:endParaRPr lang="en-GB" sz="2000" kern="1200" dirty="0"/>
        </a:p>
      </dsp:txBody>
      <dsp:txXfrm>
        <a:off x="6898516" y="1904884"/>
        <a:ext cx="3070034" cy="959385"/>
      </dsp:txXfrm>
    </dsp:sp>
    <dsp:sp modelId="{A3F7C715-04E6-4AA9-B4C6-5E3CD3903884}">
      <dsp:nvSpPr>
        <dsp:cNvPr id="0" name=""/>
        <dsp:cNvSpPr/>
      </dsp:nvSpPr>
      <dsp:spPr>
        <a:xfrm>
          <a:off x="6770598" y="1766306"/>
          <a:ext cx="671570" cy="100735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3A52F-9011-4A22-AB59-E73AECEF08C7}">
      <dsp:nvSpPr>
        <dsp:cNvPr id="0" name=""/>
        <dsp:cNvSpPr/>
      </dsp:nvSpPr>
      <dsp:spPr>
        <a:xfrm>
          <a:off x="128022" y="3112644"/>
          <a:ext cx="3070034" cy="9593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982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Level descriptors in prose</a:t>
          </a:r>
          <a:endParaRPr lang="en-GB" sz="2000" kern="1200" dirty="0"/>
        </a:p>
      </dsp:txBody>
      <dsp:txXfrm>
        <a:off x="128022" y="3112644"/>
        <a:ext cx="3070034" cy="959385"/>
      </dsp:txXfrm>
    </dsp:sp>
    <dsp:sp modelId="{4F812ECB-BFF3-4747-9914-1111BDCE3BA1}">
      <dsp:nvSpPr>
        <dsp:cNvPr id="0" name=""/>
        <dsp:cNvSpPr/>
      </dsp:nvSpPr>
      <dsp:spPr>
        <a:xfrm>
          <a:off x="104" y="2974066"/>
          <a:ext cx="671570" cy="100735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8BBD4-70A0-44E8-8CF6-6C4397333E2F}">
      <dsp:nvSpPr>
        <dsp:cNvPr id="0" name=""/>
        <dsp:cNvSpPr/>
      </dsp:nvSpPr>
      <dsp:spPr>
        <a:xfrm>
          <a:off x="3513269" y="3112644"/>
          <a:ext cx="3070034" cy="9593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982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Use of bold/italics</a:t>
          </a:r>
          <a:endParaRPr lang="en-GB" sz="2000" kern="1200" dirty="0"/>
        </a:p>
      </dsp:txBody>
      <dsp:txXfrm>
        <a:off x="3513269" y="3112644"/>
        <a:ext cx="3070034" cy="959385"/>
      </dsp:txXfrm>
    </dsp:sp>
    <dsp:sp modelId="{52290912-3AE6-4D11-97D4-247302BA93A0}">
      <dsp:nvSpPr>
        <dsp:cNvPr id="0" name=""/>
        <dsp:cNvSpPr/>
      </dsp:nvSpPr>
      <dsp:spPr>
        <a:xfrm>
          <a:off x="3385351" y="2974066"/>
          <a:ext cx="671570" cy="100735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E3DA1-285B-47DF-8542-AC2E7C1D1225}">
      <dsp:nvSpPr>
        <dsp:cNvPr id="0" name=""/>
        <dsp:cNvSpPr/>
      </dsp:nvSpPr>
      <dsp:spPr>
        <a:xfrm>
          <a:off x="6898516" y="3112644"/>
          <a:ext cx="3070034" cy="9593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982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Information about judging the level</a:t>
          </a:r>
          <a:endParaRPr lang="en-GB" sz="2000" kern="1200" dirty="0"/>
        </a:p>
      </dsp:txBody>
      <dsp:txXfrm>
        <a:off x="6898516" y="3112644"/>
        <a:ext cx="3070034" cy="959385"/>
      </dsp:txXfrm>
    </dsp:sp>
    <dsp:sp modelId="{AF628EE0-7B79-4F1D-8867-1285158B7C52}">
      <dsp:nvSpPr>
        <dsp:cNvPr id="0" name=""/>
        <dsp:cNvSpPr/>
      </dsp:nvSpPr>
      <dsp:spPr>
        <a:xfrm>
          <a:off x="6770598" y="2974066"/>
          <a:ext cx="671570" cy="100735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A16DF-7AB5-49F8-AEC7-6A9ABABD08E9}">
      <dsp:nvSpPr>
        <dsp:cNvPr id="0" name=""/>
        <dsp:cNvSpPr/>
      </dsp:nvSpPr>
      <dsp:spPr>
        <a:xfrm>
          <a:off x="3513269" y="4320404"/>
          <a:ext cx="3070034" cy="9593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982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Maximum mark is even (not odd)</a:t>
          </a:r>
          <a:endParaRPr lang="en-GB" sz="2000" kern="1200" dirty="0"/>
        </a:p>
      </dsp:txBody>
      <dsp:txXfrm>
        <a:off x="3513269" y="4320404"/>
        <a:ext cx="3070034" cy="959385"/>
      </dsp:txXfrm>
    </dsp:sp>
    <dsp:sp modelId="{22777566-DF7D-4C74-87FF-BB0B94FC0723}">
      <dsp:nvSpPr>
        <dsp:cNvPr id="0" name=""/>
        <dsp:cNvSpPr/>
      </dsp:nvSpPr>
      <dsp:spPr>
        <a:xfrm>
          <a:off x="3385351" y="4181826"/>
          <a:ext cx="671570" cy="100735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>
              <a:defRPr sz="1200"/>
            </a:lvl1pPr>
          </a:lstStyle>
          <a:p>
            <a:fld id="{2AC4CCDA-8D15-48C0-B5F3-626A93EA51DD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>
              <a:defRPr sz="1200"/>
            </a:lvl1pPr>
          </a:lstStyle>
          <a:p>
            <a:fld id="{8C2B8FE0-82A3-4413-8BF5-2C64B7633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87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3" y="739775"/>
            <a:ext cx="6583362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89515"/>
            <a:ext cx="5335270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6"/>
            <a:ext cx="2889938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377316"/>
            <a:ext cx="2889938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D30C55-053B-4B45-A537-EB90960D3A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8596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0830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10</a:t>
            </a:fld>
            <a:endParaRPr lang="en-GB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98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11</a:t>
            </a:fld>
            <a:endParaRPr lang="en-GB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44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12</a:t>
            </a:fld>
            <a:endParaRPr lang="en-GB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07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13</a:t>
            </a:fld>
            <a:endParaRPr lang="en-GB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88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14</a:t>
            </a:fld>
            <a:endParaRPr lang="en-GB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33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15</a:t>
            </a:fld>
            <a:endParaRPr lang="en-GB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9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2135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84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4342">
              <a:defRPr/>
            </a:pPr>
            <a:fld id="{ACD30C55-053B-4B45-A537-EB90960D3A22}" type="slidenum">
              <a:rPr lang="en-GB" altLang="en-US">
                <a:solidFill>
                  <a:srgbClr val="000000"/>
                </a:solidFill>
              </a:rPr>
              <a:pPr defTabSz="904342">
                <a:defRPr/>
              </a:pPr>
              <a:t>3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15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40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48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2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26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52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1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2300" y="3645024"/>
            <a:ext cx="10363200" cy="503237"/>
          </a:xfr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Title slide – design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22300" y="4509120"/>
            <a:ext cx="8534400" cy="1008112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Name</a:t>
            </a:r>
            <a:br>
              <a:rPr lang="en-GB" noProof="0" dirty="0" smtClean="0"/>
            </a:br>
            <a:r>
              <a:rPr lang="en-GB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5596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This is the title of the slide</a:t>
            </a:r>
            <a:endParaRPr lang="en-GB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88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This is the title of the slide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42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8"/>
            <a:ext cx="12192000" cy="6864096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32479" y="2251883"/>
            <a:ext cx="10363200" cy="503237"/>
          </a:xfrm>
        </p:spPr>
        <p:txBody>
          <a:bodyPr/>
          <a:lstStyle>
            <a:lvl1pPr>
              <a:defRPr sz="3600" baseline="0">
                <a:solidFill>
                  <a:srgbClr val="83B81A"/>
                </a:solidFill>
              </a:defRPr>
            </a:lvl1pPr>
          </a:lstStyle>
          <a:p>
            <a:pPr lvl="0"/>
            <a:r>
              <a:rPr lang="en-GB" noProof="0" dirty="0" smtClean="0"/>
              <a:t>Title slide – design 2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32479" y="3121608"/>
            <a:ext cx="8534400" cy="1027472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83B81A"/>
                </a:solidFill>
              </a:defRPr>
            </a:lvl1pPr>
          </a:lstStyle>
          <a:p>
            <a:pPr lvl="0"/>
            <a:r>
              <a:rPr lang="en-GB" noProof="0" dirty="0" smtClean="0"/>
              <a:t>Name</a:t>
            </a:r>
            <a:br>
              <a:rPr lang="en-GB" noProof="0" dirty="0" smtClean="0"/>
            </a:br>
            <a:r>
              <a:rPr lang="en-GB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9213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desig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" y="0"/>
            <a:ext cx="12173396" cy="6853622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528048" y="2420888"/>
            <a:ext cx="5184576" cy="1800200"/>
          </a:xfrm>
        </p:spPr>
        <p:txBody>
          <a:bodyPr/>
          <a:lstStyle>
            <a:lvl1pPr>
              <a:defRPr sz="3600">
                <a:solidFill>
                  <a:srgbClr val="83B81A"/>
                </a:solidFill>
              </a:defRPr>
            </a:lvl1pPr>
          </a:lstStyle>
          <a:p>
            <a:pPr lvl="0"/>
            <a:r>
              <a:rPr lang="en-GB" noProof="0" dirty="0" smtClean="0"/>
              <a:t>Title slide – design 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528048" y="4509120"/>
            <a:ext cx="5184576" cy="1368152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83B81A"/>
                </a:solidFill>
              </a:defRPr>
            </a:lvl1pPr>
          </a:lstStyle>
          <a:p>
            <a:pPr lvl="0"/>
            <a:r>
              <a:rPr lang="en-GB" noProof="0" dirty="0" smtClean="0"/>
              <a:t>Name</a:t>
            </a:r>
            <a:br>
              <a:rPr lang="en-GB" noProof="0" dirty="0" smtClean="0"/>
            </a:br>
            <a:r>
              <a:rPr lang="en-GB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9307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2300" y="1268760"/>
            <a:ext cx="10972800" cy="5112568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5475" indent="-301625">
              <a:buFont typeface="Arial" panose="020B0604020202020204" pitchFamily="34" charset="0"/>
              <a:buChar char="□"/>
              <a:defRPr sz="2200"/>
            </a:lvl2pPr>
            <a:lvl3pPr marL="893763" indent="-247650">
              <a:buFont typeface="Arial" panose="020B0604020202020204" pitchFamily="34" charset="0"/>
              <a:buChar char="▪"/>
              <a:defRPr sz="2000"/>
            </a:lvl3pPr>
            <a:lvl4pPr marL="1257300" indent="-255588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This is the title of the slide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55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This is the title of the slide</a:t>
            </a:r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50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2300" y="1268760"/>
            <a:ext cx="5384800" cy="5112568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484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5588" indent="-255588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0" y="1268760"/>
            <a:ext cx="5384800" cy="5112568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48400">
              <a:buFont typeface="Arial" panose="020B0604020202020204" pitchFamily="34" charset="0"/>
              <a:buChar char="▪"/>
              <a:defRPr sz="2000"/>
            </a:lvl3pPr>
            <a:lvl4pPr marL="1163638" indent="-255588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431925" indent="-255588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This is the title of the slide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4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5386917" cy="58349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1916832"/>
            <a:ext cx="5386917" cy="4464496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556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268760"/>
            <a:ext cx="5389033" cy="5834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1916832"/>
            <a:ext cx="5389033" cy="4464496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556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8462433" cy="57467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This is the title of the slide</a:t>
            </a:r>
            <a:endParaRPr lang="en-GB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93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68761"/>
            <a:ext cx="6815667" cy="5112568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2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556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268760"/>
            <a:ext cx="4011084" cy="5112568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2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556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rgbClr val="83B81A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rgbClr val="83B81A"/>
              </a:buClr>
              <a:buFont typeface="Arial" panose="020B0604020202020204" pitchFamily="34" charset="0"/>
              <a:buChar char="›"/>
              <a:defRPr sz="1800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8462433" cy="574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This is the title of the slide</a:t>
            </a:r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01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20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This is the title of the slide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35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6" y="404818"/>
            <a:ext cx="8462433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384311"/>
            <a:ext cx="10972800" cy="499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This is the title of the slide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86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14" r:id="rId2"/>
    <p:sldLayoutId id="2147483904" r:id="rId3"/>
    <p:sldLayoutId id="2147483906" r:id="rId4"/>
    <p:sldLayoutId id="2147483907" r:id="rId5"/>
    <p:sldLayoutId id="2147483908" r:id="rId6"/>
    <p:sldLayoutId id="2147483909" r:id="rId7"/>
    <p:sldLayoutId id="2147483912" r:id="rId8"/>
    <p:sldLayoutId id="2147483913" r:id="rId9"/>
    <p:sldLayoutId id="2147483910" r:id="rId10"/>
    <p:sldLayoutId id="214748391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83B81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300"/>
        </a:spcBef>
        <a:spcAft>
          <a:spcPts val="600"/>
        </a:spcAft>
        <a:buClr>
          <a:srgbClr val="86BE3D"/>
        </a:buClr>
        <a:buFont typeface="Wingdings" panose="05000000000000000000" pitchFamily="2" charset="2"/>
        <a:buNone/>
        <a:defRPr sz="2000" b="0" baseline="0">
          <a:solidFill>
            <a:srgbClr val="4D4D4D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ts val="0"/>
        </a:spcBef>
        <a:spcAft>
          <a:spcPts val="600"/>
        </a:spcAft>
        <a:buClr>
          <a:srgbClr val="86BE3D"/>
        </a:buClr>
        <a:buFont typeface="Wingdings" panose="05000000000000000000" pitchFamily="2" charset="2"/>
        <a:defRPr sz="2000">
          <a:solidFill>
            <a:srgbClr val="4D4D4D"/>
          </a:solidFill>
          <a:latin typeface="+mn-lt"/>
        </a:defRPr>
      </a:lvl2pPr>
      <a:lvl3pPr marL="719138" indent="0" algn="l" rtl="0" eaLnBrk="1" fontAlgn="base" hangingPunct="1">
        <a:spcBef>
          <a:spcPts val="0"/>
        </a:spcBef>
        <a:spcAft>
          <a:spcPts val="600"/>
        </a:spcAft>
        <a:buClr>
          <a:srgbClr val="83B81A"/>
        </a:buClr>
        <a:buFont typeface="Wingdings 2" panose="05020102010507070707" pitchFamily="18" charset="2"/>
        <a:buNone/>
        <a:defRPr sz="2000" b="0">
          <a:solidFill>
            <a:srgbClr val="4D4D4D"/>
          </a:solidFill>
          <a:latin typeface="+mn-lt"/>
        </a:defRPr>
      </a:lvl3pPr>
      <a:lvl4pPr marL="1076325" indent="0" algn="l" rtl="0" eaLnBrk="1" fontAlgn="base" hangingPunct="1">
        <a:spcBef>
          <a:spcPts val="0"/>
        </a:spcBef>
        <a:spcAft>
          <a:spcPts val="600"/>
        </a:spcAft>
        <a:buNone/>
        <a:defRPr sz="2000">
          <a:solidFill>
            <a:srgbClr val="4D4D4D"/>
          </a:solidFill>
          <a:latin typeface="+mn-lt"/>
        </a:defRPr>
      </a:lvl4pPr>
      <a:lvl5pPr marL="1431925" indent="0" algn="l" rtl="0" eaLnBrk="1" fontAlgn="base" hangingPunct="1">
        <a:spcBef>
          <a:spcPts val="0"/>
        </a:spcBef>
        <a:spcAft>
          <a:spcPts val="600"/>
        </a:spcAft>
        <a:buNone/>
        <a:defRPr sz="2000">
          <a:solidFill>
            <a:srgbClr val="4D4D4D"/>
          </a:solidFill>
          <a:latin typeface="+mn-lt"/>
        </a:defRPr>
      </a:lvl5pPr>
      <a:lvl6pPr marL="9144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6pPr>
      <a:lvl7pPr marL="12573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7pPr>
      <a:lvl8pPr marL="16002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8pPr>
      <a:lvl9pPr marL="19431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marking-consistency-metrics" TargetMode="External"/><Relationship Id="rId4" Type="http://schemas.openxmlformats.org/officeDocument/2006/relationships/hyperlink" Target="https://www.gov.uk/government/news/ofquals-symposium-presentations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2885"/>
            <a:ext cx="12192000" cy="862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6" y="260648"/>
            <a:ext cx="8462433" cy="574675"/>
          </a:xfrm>
        </p:spPr>
        <p:txBody>
          <a:bodyPr/>
          <a:lstStyle/>
          <a:p>
            <a:r>
              <a:rPr lang="en-GB" dirty="0"/>
              <a:t>Data obtained from exam boards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6" y="764704"/>
            <a:ext cx="10972800" cy="5400600"/>
          </a:xfrm>
        </p:spPr>
        <p:txBody>
          <a:bodyPr/>
          <a:lstStyle/>
          <a:p>
            <a:r>
              <a:rPr lang="en-GB" dirty="0"/>
              <a:t>2014 </a:t>
            </a:r>
            <a:r>
              <a:rPr lang="en-GB" dirty="0" smtClean="0"/>
              <a:t>marker monitoring </a:t>
            </a:r>
            <a:r>
              <a:rPr lang="en-GB" dirty="0"/>
              <a:t>data for items from 10 subjects (</a:t>
            </a:r>
            <a:r>
              <a:rPr lang="en-GB" dirty="0" smtClean="0"/>
              <a:t>GCSE, AS &amp; A level)</a:t>
            </a:r>
          </a:p>
          <a:p>
            <a:r>
              <a:rPr lang="en-GB" dirty="0" smtClean="0"/>
              <a:t>217 </a:t>
            </a:r>
            <a:r>
              <a:rPr lang="en-GB" dirty="0"/>
              <a:t>units, </a:t>
            </a:r>
            <a:r>
              <a:rPr lang="en-GB" dirty="0" smtClean="0"/>
              <a:t>2,040 extended response items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7FE256-DBE3-41F8-9653-AAB46C5389D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248128" y="2420888"/>
            <a:ext cx="3168352" cy="244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68500"/>
              </p:ext>
            </p:extLst>
          </p:nvPr>
        </p:nvGraphicFramePr>
        <p:xfrm>
          <a:off x="1070248" y="1892300"/>
          <a:ext cx="3657600" cy="464185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="" xmlns:a16="http://schemas.microsoft.com/office/drawing/2014/main" val="3722885027"/>
                    </a:ext>
                  </a:extLst>
                </a:gridCol>
              </a:tblGrid>
              <a:tr h="398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Studies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1638518"/>
                  </a:ext>
                </a:extLst>
              </a:tr>
              <a:tr h="398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3987578"/>
                  </a:ext>
                </a:extLst>
              </a:tr>
              <a:tr h="398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Literature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56414592"/>
                  </a:ext>
                </a:extLst>
              </a:tr>
              <a:tr h="398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French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37147381"/>
                  </a:ext>
                </a:extLst>
              </a:tr>
              <a:tr h="398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Geography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6557783"/>
                  </a:ext>
                </a:extLst>
              </a:tr>
              <a:tr h="398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20810735"/>
                  </a:ext>
                </a:extLst>
              </a:tr>
              <a:tr h="398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Physical Education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9933142"/>
                  </a:ext>
                </a:extLst>
              </a:tr>
              <a:tr h="398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Psychology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42939"/>
                  </a:ext>
                </a:extLst>
              </a:tr>
              <a:tr h="398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Religious Studies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91790916"/>
                  </a:ext>
                </a:extLst>
              </a:tr>
              <a:tr h="398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Sociology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08489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17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11234334" cy="574675"/>
          </a:xfrm>
        </p:spPr>
        <p:txBody>
          <a:bodyPr/>
          <a:lstStyle/>
          <a:p>
            <a:r>
              <a:rPr lang="en-GB" sz="2000" dirty="0"/>
              <a:t>Features associated with more consistent marking </a:t>
            </a:r>
            <a:endParaRPr lang="en-GB" sz="1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7FE256-DBE3-41F8-9653-AAB46C5389DC}" type="slidenum">
              <a:rPr lang="en-GB" smtClean="0"/>
              <a:pPr/>
              <a:t>11</a:t>
            </a:fld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02277185"/>
              </p:ext>
            </p:extLst>
          </p:nvPr>
        </p:nvGraphicFramePr>
        <p:xfrm>
          <a:off x="1239912" y="719666"/>
          <a:ext cx="9968656" cy="5838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287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Reliability of marking study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052736"/>
            <a:ext cx="11162332" cy="5328592"/>
          </a:xfrm>
        </p:spPr>
        <p:txBody>
          <a:bodyPr/>
          <a:lstStyle/>
          <a:p>
            <a:r>
              <a:rPr lang="en-GB" sz="2000" dirty="0" smtClean="0"/>
              <a:t>Clean scripts from summer 2016 marked by a team of examiners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The aim was to look </a:t>
            </a:r>
            <a:r>
              <a:rPr lang="en-GB" sz="2000" dirty="0"/>
              <a:t>at agreement between </a:t>
            </a:r>
            <a:r>
              <a:rPr lang="en-GB" sz="2000" dirty="0" smtClean="0"/>
              <a:t>examiners</a:t>
            </a:r>
          </a:p>
          <a:p>
            <a:endParaRPr lang="en-GB" sz="2000" dirty="0" smtClean="0"/>
          </a:p>
          <a:p>
            <a:r>
              <a:rPr lang="en-GB" sz="2000" dirty="0" smtClean="0"/>
              <a:t>4 AS English Literature units</a:t>
            </a:r>
            <a:r>
              <a:rPr lang="en-GB" sz="2000" dirty="0"/>
              <a:t>, </a:t>
            </a:r>
            <a:r>
              <a:rPr lang="en-GB" sz="2000" dirty="0" smtClean="0"/>
              <a:t>4 GCSE English units, 3 AS History units </a:t>
            </a:r>
            <a:r>
              <a:rPr lang="en-GB" sz="2000" dirty="0"/>
              <a:t>&amp;</a:t>
            </a:r>
            <a:r>
              <a:rPr lang="en-GB" sz="2000" dirty="0" smtClean="0"/>
              <a:t> 3 GCSE </a:t>
            </a:r>
            <a:r>
              <a:rPr lang="en-GB" sz="2000" dirty="0"/>
              <a:t>Biology units </a:t>
            </a:r>
            <a:endParaRPr lang="en-GB" sz="2000" dirty="0" smtClean="0"/>
          </a:p>
          <a:p>
            <a:pPr lvl="1"/>
            <a:endParaRPr lang="en-GB" sz="2000" dirty="0" smtClean="0"/>
          </a:p>
          <a:p>
            <a:r>
              <a:rPr lang="en-GB" sz="2000" dirty="0" smtClean="0"/>
              <a:t>For each unit, a team of 8 examiners marked the same 100 scripts</a:t>
            </a:r>
          </a:p>
          <a:p>
            <a:pPr lvl="1"/>
            <a:r>
              <a:rPr lang="en-GB" sz="2000" dirty="0" smtClean="0"/>
              <a:t>Principal Examiner</a:t>
            </a:r>
          </a:p>
          <a:p>
            <a:pPr lvl="1"/>
            <a:r>
              <a:rPr lang="en-GB" sz="2000" dirty="0" smtClean="0"/>
              <a:t>2 Team Leaders</a:t>
            </a:r>
          </a:p>
          <a:p>
            <a:pPr lvl="1"/>
            <a:r>
              <a:rPr lang="en-GB" sz="2000" dirty="0" smtClean="0"/>
              <a:t>5 Assistant Examiners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Leading experts in mark scheme construction reviewed the quality of the mark schemes 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07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6" y="116632"/>
            <a:ext cx="8462433" cy="790853"/>
          </a:xfrm>
        </p:spPr>
        <p:txBody>
          <a:bodyPr/>
          <a:lstStyle/>
          <a:p>
            <a:r>
              <a:rPr lang="en-GB" dirty="0" smtClean="0"/>
              <a:t>Reliability of Marking study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692696"/>
            <a:ext cx="11306348" cy="5760640"/>
          </a:xfrm>
        </p:spPr>
        <p:txBody>
          <a:bodyPr/>
          <a:lstStyle/>
          <a:p>
            <a:r>
              <a:rPr lang="en-GB" sz="2000" dirty="0" smtClean="0"/>
              <a:t>Aimed to </a:t>
            </a:r>
            <a:r>
              <a:rPr lang="en-GB" sz="2000" dirty="0"/>
              <a:t>tease out errors from legitimate differences of opinion </a:t>
            </a:r>
            <a:r>
              <a:rPr lang="en-GB" sz="2000" dirty="0" smtClean="0"/>
              <a:t>and to understand why some scripts are more difficult to mark consistently than others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smtClean="0"/>
              <a:t>Focused on </a:t>
            </a:r>
            <a:r>
              <a:rPr lang="en-GB" sz="2000" dirty="0"/>
              <a:t>4 units in GCSE English &amp; 3 units in GCSE </a:t>
            </a:r>
            <a:r>
              <a:rPr lang="en-GB" sz="2000" dirty="0" smtClean="0"/>
              <a:t>Biology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smtClean="0"/>
              <a:t>Sample of 100 scripts </a:t>
            </a:r>
            <a:r>
              <a:rPr lang="en-GB" sz="2000" dirty="0"/>
              <a:t>that had gone through the Review of Marking process in 2016 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For each unit</a:t>
            </a:r>
            <a:r>
              <a:rPr lang="en-GB" sz="2000" dirty="0" smtClean="0"/>
              <a:t>, we worked with </a:t>
            </a:r>
            <a:r>
              <a:rPr lang="en-GB" sz="2000" dirty="0"/>
              <a:t>a team of 8 examiners </a:t>
            </a:r>
            <a:r>
              <a:rPr lang="en-GB" sz="2000" dirty="0" smtClean="0"/>
              <a:t>- a </a:t>
            </a:r>
            <a:r>
              <a:rPr lang="en-GB" sz="2000" dirty="0"/>
              <a:t>Principal Examiner and 7 examiners who had conducted Reviews of Marking in </a:t>
            </a:r>
            <a:r>
              <a:rPr lang="en-GB" sz="2000" dirty="0" smtClean="0"/>
              <a:t>2016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/>
              <a:t>D</a:t>
            </a:r>
            <a:r>
              <a:rPr lang="en-GB" sz="2000" dirty="0" smtClean="0"/>
              <a:t>erived a definitive mark for each script by having 4 of the examiners mark clean scripts; and also had 4 examiners mark annotated scripts (counter-balanced design)</a:t>
            </a:r>
          </a:p>
          <a:p>
            <a:endParaRPr lang="en-GB" sz="2000" dirty="0"/>
          </a:p>
          <a:p>
            <a:r>
              <a:rPr lang="en-GB" sz="2000" dirty="0" smtClean="0"/>
              <a:t>The examiners met to discuss scripts where there was low levels of agreement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53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11234334" cy="647918"/>
          </a:xfrm>
        </p:spPr>
        <p:txBody>
          <a:bodyPr/>
          <a:lstStyle/>
          <a:p>
            <a:r>
              <a:rPr lang="en-GB" dirty="0"/>
              <a:t>The percentage of teachers who </a:t>
            </a:r>
            <a:r>
              <a:rPr lang="en-GB" dirty="0" smtClean="0">
                <a:solidFill>
                  <a:schemeClr val="bg2"/>
                </a:solidFill>
              </a:rPr>
              <a:t>agree</a:t>
            </a:r>
            <a:r>
              <a:rPr lang="en-GB" dirty="0" smtClean="0"/>
              <a:t>/disagree that the marking of GCSEs </a:t>
            </a:r>
            <a:br>
              <a:rPr lang="en-GB" dirty="0" smtClean="0"/>
            </a:br>
            <a:r>
              <a:rPr lang="en-GB" dirty="0" smtClean="0"/>
              <a:t>is accurate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398713"/>
              </p:ext>
            </p:extLst>
          </p:nvPr>
        </p:nvGraphicFramePr>
        <p:xfrm>
          <a:off x="1682463" y="1268760"/>
          <a:ext cx="9114019" cy="4946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899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404818"/>
            <a:ext cx="11449272" cy="574675"/>
          </a:xfrm>
        </p:spPr>
        <p:txBody>
          <a:bodyPr/>
          <a:lstStyle/>
          <a:p>
            <a:r>
              <a:rPr lang="en-GB" dirty="0"/>
              <a:t>The percentage of teachers who </a:t>
            </a:r>
            <a:r>
              <a:rPr lang="en-GB" dirty="0" smtClean="0">
                <a:solidFill>
                  <a:schemeClr val="bg2"/>
                </a:solidFill>
              </a:rPr>
              <a:t>agree</a:t>
            </a:r>
            <a:r>
              <a:rPr lang="en-GB" dirty="0" smtClean="0"/>
              <a:t>/disagree </a:t>
            </a:r>
            <a:r>
              <a:rPr lang="en-GB" dirty="0"/>
              <a:t>that the marking of </a:t>
            </a:r>
            <a:r>
              <a:rPr lang="en-GB" dirty="0" smtClean="0"/>
              <a:t>A levels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dirty="0"/>
              <a:t>is accurate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357886"/>
              </p:ext>
            </p:extLst>
          </p:nvPr>
        </p:nvGraphicFramePr>
        <p:xfrm>
          <a:off x="1551690" y="1351667"/>
          <a:ext cx="9114019" cy="4946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789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Box 2"/>
          <p:cNvSpPr txBox="1"/>
          <p:nvPr/>
        </p:nvSpPr>
        <p:spPr>
          <a:xfrm>
            <a:off x="2432109" y="1946900"/>
            <a:ext cx="7272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+mn-lt"/>
              </a:rPr>
              <a:t>Thank you.</a:t>
            </a:r>
            <a:endParaRPr lang="en-US" sz="8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648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22300" y="3645024"/>
            <a:ext cx="10730284" cy="503237"/>
          </a:xfrm>
        </p:spPr>
        <p:txBody>
          <a:bodyPr/>
          <a:lstStyle/>
          <a:p>
            <a:r>
              <a:rPr lang="en-GB" dirty="0" smtClean="0"/>
              <a:t>Quality of marking – confidence and consistency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Michelle Meadows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75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260648"/>
            <a:ext cx="8640960" cy="718845"/>
          </a:xfrm>
        </p:spPr>
        <p:txBody>
          <a:bodyPr/>
          <a:lstStyle/>
          <a:p>
            <a:r>
              <a:rPr lang="en-GB" dirty="0"/>
              <a:t>What work have we been doing on quality of marking?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908720"/>
            <a:ext cx="11809312" cy="5760640"/>
          </a:xfrm>
        </p:spPr>
        <p:txBody>
          <a:bodyPr/>
          <a:lstStyle/>
          <a:p>
            <a:r>
              <a:rPr lang="en-GB" sz="2000" dirty="0" smtClean="0"/>
              <a:t>Analysed data </a:t>
            </a:r>
            <a:r>
              <a:rPr lang="en-GB" sz="2000" dirty="0"/>
              <a:t>from Reviews of </a:t>
            </a:r>
            <a:r>
              <a:rPr lang="en-GB" sz="2000" dirty="0" smtClean="0"/>
              <a:t>Marking and appeals   </a:t>
            </a:r>
          </a:p>
          <a:p>
            <a:endParaRPr lang="en-GB" sz="2000" dirty="0"/>
          </a:p>
          <a:p>
            <a:r>
              <a:rPr lang="en-GB" sz="2000" dirty="0"/>
              <a:t>Conducted audits of exam board processes e.g. for monitoring the quality of marking </a:t>
            </a:r>
          </a:p>
          <a:p>
            <a:endParaRPr lang="en-GB" sz="2000" dirty="0" smtClean="0"/>
          </a:p>
          <a:p>
            <a:r>
              <a:rPr lang="en-GB" sz="2000" dirty="0" smtClean="0"/>
              <a:t>Continued to calculate metrics of marking consistency</a:t>
            </a:r>
          </a:p>
          <a:p>
            <a:endParaRPr lang="en-GB" sz="2000" dirty="0"/>
          </a:p>
          <a:p>
            <a:r>
              <a:rPr lang="en-GB" sz="2000" dirty="0" smtClean="0"/>
              <a:t>Researched features of levels based mark schemes that aid marking consistency</a:t>
            </a:r>
          </a:p>
          <a:p>
            <a:endParaRPr lang="en-GB" sz="2000" dirty="0" smtClean="0"/>
          </a:p>
          <a:p>
            <a:r>
              <a:rPr lang="en-GB" sz="2000" dirty="0" smtClean="0"/>
              <a:t>Surveyed 14,000 examiners as to their experience of on-line standardisation </a:t>
            </a:r>
          </a:p>
          <a:p>
            <a:endParaRPr lang="en-GB" sz="2000" dirty="0" smtClean="0"/>
          </a:p>
          <a:p>
            <a:r>
              <a:rPr lang="en-GB" sz="2000" dirty="0" smtClean="0"/>
              <a:t>Conducted a number of research studies into marking quality </a:t>
            </a:r>
          </a:p>
          <a:p>
            <a:endParaRPr lang="en-GB" sz="2000" dirty="0" smtClean="0"/>
          </a:p>
          <a:p>
            <a:r>
              <a:rPr lang="en-GB" sz="2000" dirty="0" smtClean="0"/>
              <a:t>Monitored confidence in marking through the annual perceptions study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4077072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6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Consistency of marking metrics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calculate any quality of marking </a:t>
            </a:r>
            <a:r>
              <a:rPr lang="en-GB" dirty="0" smtClean="0"/>
              <a:t>metric </a:t>
            </a:r>
            <a:r>
              <a:rPr lang="en-GB" dirty="0"/>
              <a:t>you need </a:t>
            </a:r>
            <a:r>
              <a:rPr lang="en-GB" dirty="0" smtClean="0"/>
              <a:t>some </a:t>
            </a:r>
            <a:r>
              <a:rPr lang="en-GB" dirty="0"/>
              <a:t>form of double </a:t>
            </a:r>
            <a:r>
              <a:rPr lang="en-GB" dirty="0" smtClean="0"/>
              <a:t>marking</a:t>
            </a:r>
            <a:r>
              <a:rPr lang="en-GB" dirty="0"/>
              <a:t> </a:t>
            </a:r>
            <a:r>
              <a:rPr lang="en-GB" dirty="0" smtClean="0"/>
              <a:t>(2 or more views of the mark worthiness of a student’s response)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Exam boards’ live online marking quality assurance processes give us double marking data</a:t>
            </a:r>
          </a:p>
          <a:p>
            <a:pPr lvl="1"/>
            <a:r>
              <a:rPr lang="en-GB" dirty="0" smtClean="0"/>
              <a:t>Seeding</a:t>
            </a:r>
          </a:p>
          <a:p>
            <a:pPr lvl="1"/>
            <a:r>
              <a:rPr lang="en-GB" dirty="0" smtClean="0"/>
              <a:t>Double marking </a:t>
            </a:r>
          </a:p>
          <a:p>
            <a:pPr lvl="1"/>
            <a:endParaRPr lang="en-GB" dirty="0"/>
          </a:p>
          <a:p>
            <a:r>
              <a:rPr lang="en-GB" dirty="0" smtClean="0"/>
              <a:t>Caveats: </a:t>
            </a:r>
          </a:p>
          <a:p>
            <a:pPr lvl="1"/>
            <a:r>
              <a:rPr lang="en-GB" dirty="0" smtClean="0"/>
              <a:t>Metrics tell us about consistency of marking rather than marking errors</a:t>
            </a:r>
          </a:p>
          <a:p>
            <a:pPr lvl="1"/>
            <a:r>
              <a:rPr lang="en-GB" dirty="0" smtClean="0"/>
              <a:t>Seeds that function well as QA might not function well to give us metrics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5038409"/>
            <a:ext cx="1462075" cy="134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 mark items in different subjects – exact agreement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08" y="836712"/>
            <a:ext cx="9121575" cy="57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12424" y="1484784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- - - - - - -  </a:t>
            </a:r>
            <a:r>
              <a:rPr lang="en-GB" sz="2400" dirty="0"/>
              <a:t>I</a:t>
            </a:r>
            <a:r>
              <a:rPr lang="en-GB" sz="2400" dirty="0" smtClean="0"/>
              <a:t>nternational bounds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4552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9506142" cy="574675"/>
          </a:xfrm>
        </p:spPr>
        <p:txBody>
          <a:bodyPr/>
          <a:lstStyle/>
          <a:p>
            <a:r>
              <a:rPr lang="en-GB" dirty="0"/>
              <a:t>6 mark items in different subjects – </a:t>
            </a:r>
            <a:r>
              <a:rPr lang="en-GB" dirty="0" smtClean="0"/>
              <a:t>within +/- 1 mark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816520"/>
            <a:ext cx="9120336" cy="5708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40416" y="1484784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- - - - - - -  </a:t>
            </a:r>
            <a:r>
              <a:rPr lang="en-GB" sz="2400" dirty="0"/>
              <a:t>I</a:t>
            </a:r>
            <a:r>
              <a:rPr lang="en-GB" sz="2400" dirty="0" smtClean="0"/>
              <a:t>nternational bounds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8614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6" y="188640"/>
            <a:ext cx="8462433" cy="574675"/>
          </a:xfrm>
        </p:spPr>
        <p:txBody>
          <a:bodyPr/>
          <a:lstStyle/>
          <a:p>
            <a:r>
              <a:rPr lang="en-GB" dirty="0" smtClean="0"/>
              <a:t>A level and GCSE papers over time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817200"/>
            <a:ext cx="9121575" cy="5709600"/>
          </a:xfrm>
        </p:spPr>
      </p:pic>
    </p:spTree>
    <p:extLst>
      <p:ext uri="{BB962C8B-B14F-4D97-AF65-F5344CB8AC3E}">
        <p14:creationId xmlns:p14="http://schemas.microsoft.com/office/powerpoint/2010/main" val="3916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on marking metrics…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www.gov.uk/government/publications/marking-consistency-metrics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www.gov.uk/government/news/ofquals-symposium-presentations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72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Levels of response mark schemes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753468"/>
            <a:ext cx="10972800" cy="511256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7FE256-DBE3-41F8-9653-AAB46C5389DC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04" y="1173976"/>
            <a:ext cx="6506108" cy="3717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84" y="3056850"/>
            <a:ext cx="5562385" cy="26225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581" y="479468"/>
            <a:ext cx="5508990" cy="538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9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qual vocational qualifications">
  <a:themeElements>
    <a:clrScheme name="Custom 5">
      <a:dk1>
        <a:srgbClr val="000000"/>
      </a:dk1>
      <a:lt1>
        <a:srgbClr val="FFFFFF"/>
      </a:lt1>
      <a:dk2>
        <a:srgbClr val="68BD49"/>
      </a:dk2>
      <a:lt2>
        <a:srgbClr val="65696E"/>
      </a:lt2>
      <a:accent1>
        <a:srgbClr val="65696E"/>
      </a:accent1>
      <a:accent2>
        <a:srgbClr val="68BD49"/>
      </a:accent2>
      <a:accent3>
        <a:srgbClr val="FFFFFF"/>
      </a:accent3>
      <a:accent4>
        <a:srgbClr val="000000"/>
      </a:accent4>
      <a:accent5>
        <a:srgbClr val="B8B9BA"/>
      </a:accent5>
      <a:accent6>
        <a:srgbClr val="95CB64"/>
      </a:accent6>
      <a:hlink>
        <a:srgbClr val="497428"/>
      </a:hlink>
      <a:folHlink>
        <a:srgbClr val="497428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eneral powerpoint template" id="{DAA5D334-C8AA-43F9-BED8-59D9E58AF67F}" vid="{CB036DE9-CF7A-43F6-9582-F79C6490FD2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45150501-b37d-4b37-b0a0-512a8dbac82e" xsi:nil="true"/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7A373A4C50E468CA9E4026D35F6E2" ma:contentTypeVersion="5" ma:contentTypeDescription="Create a new document." ma:contentTypeScope="" ma:versionID="6f65294b266c6366b0609f061382a0b4">
  <xsd:schema xmlns:xsd="http://www.w3.org/2001/XMLSchema" xmlns:p="http://schemas.microsoft.com/office/2006/metadata/properties" xmlns:ns2="45150501-b37d-4b37-b0a0-512a8dbac82e" targetNamespace="http://schemas.microsoft.com/office/2006/metadata/properties" ma:root="true" ma:fieldsID="a6f16d7ac95bab966617cb1271d45bb4" ns2:_="">
    <xsd:import namespace="45150501-b37d-4b37-b0a0-512a8dbac82e"/>
    <xsd:element name="properties">
      <xsd:complexType>
        <xsd:sequence>
          <xsd:element name="documentManagement">
            <xsd:complexType>
              <xsd:all>
                <xsd:element ref="ns2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5150501-b37d-4b37-b0a0-512a8dbac82e" elementFormDefault="qualified">
    <xsd:import namespace="http://schemas.microsoft.com/office/2006/documentManagement/types"/>
    <xsd:element name="Description" ma:index="8" nillable="true" ma:displayName="Description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4FD12CC-BE13-4DB2-97FB-1B4804DD32B4}">
  <ds:schemaRefs>
    <ds:schemaRef ds:uri="45150501-b37d-4b37-b0a0-512a8dbac82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A74C86D-7D20-4AB6-A173-B615F8B3A959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35C1C410-1A9F-4F38-A395-A6A488C8E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150501-b37d-4b37-b0a0-512a8dbac82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General powerpoint template</Template>
  <TotalTime>3732</TotalTime>
  <Words>574</Words>
  <Application>Microsoft Macintosh PowerPoint</Application>
  <PresentationFormat>Widescreen</PresentationFormat>
  <Paragraphs>113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Wingdings 2</vt:lpstr>
      <vt:lpstr>1_Ofqual vocational qualifications</vt:lpstr>
      <vt:lpstr>PowerPoint Presentation</vt:lpstr>
      <vt:lpstr>Quality of marking – confidence and consistency </vt:lpstr>
      <vt:lpstr>What work have we been doing on quality of marking? </vt:lpstr>
      <vt:lpstr>Consistency of marking metrics </vt:lpstr>
      <vt:lpstr>6 mark items in different subjects – exact agreement</vt:lpstr>
      <vt:lpstr>6 mark items in different subjects – within +/- 1 mark</vt:lpstr>
      <vt:lpstr>A level and GCSE papers over time</vt:lpstr>
      <vt:lpstr>More on marking metrics…</vt:lpstr>
      <vt:lpstr>Levels of response mark schemes </vt:lpstr>
      <vt:lpstr>Data obtained from exam boards</vt:lpstr>
      <vt:lpstr>Features associated with more consistent marking </vt:lpstr>
      <vt:lpstr>Reliability of marking study 1</vt:lpstr>
      <vt:lpstr>Reliability of Marking study 2</vt:lpstr>
      <vt:lpstr>The percentage of teachers who agree/disagree that the marking of GCSEs  is accurate </vt:lpstr>
      <vt:lpstr>The percentage of teachers who agree/disagree that the marking of A levels  is accurate</vt:lpstr>
      <vt:lpstr>PowerPoint Presentation</vt:lpstr>
    </vt:vector>
  </TitlesOfParts>
  <Company>Ofqual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briefing</dc:title>
  <dc:creator>Chris Shadforth</dc:creator>
  <cp:keywords/>
  <cp:lastModifiedBy>Philip McAllister</cp:lastModifiedBy>
  <cp:revision>199</cp:revision>
  <cp:lastPrinted>2017-06-28T14:34:45Z</cp:lastPrinted>
  <dcterms:created xsi:type="dcterms:W3CDTF">2016-06-06T15:42:34Z</dcterms:created>
  <dcterms:modified xsi:type="dcterms:W3CDTF">2017-06-29T14:44:04Z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escription">
    <vt:lpwstr/>
  </property>
  <property fmtid="{D5CDD505-2E9C-101B-9397-08002B2CF9AE}" pid="4" name="ContentTypeId">
    <vt:lpwstr>0x010100ECD7A373A4C50E468CA9E4026D35F6E2</vt:lpwstr>
  </property>
</Properties>
</file>