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21"/>
  </p:notesMasterIdLst>
  <p:sldIdLst>
    <p:sldId id="261" r:id="rId5"/>
    <p:sldId id="265" r:id="rId6"/>
    <p:sldId id="263" r:id="rId7"/>
    <p:sldId id="262" r:id="rId8"/>
    <p:sldId id="266" r:id="rId9"/>
    <p:sldId id="267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Hollis" initials="EH" lastIdx="20" clrIdx="0"/>
  <p:cmAuthor id="1" name="Ana Harb" initials="AH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6863" autoAdjust="0"/>
  </p:normalViewPr>
  <p:slideViewPr>
    <p:cSldViewPr>
      <p:cViewPr>
        <p:scale>
          <a:sx n="70" d="100"/>
          <a:sy n="70" d="100"/>
        </p:scale>
        <p:origin x="-1810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9E6C6-4B8F-4672-8CF4-FB16948CBE13}" type="datetimeFigureOut">
              <a:rPr lang="en-US"/>
              <a:pPr>
                <a:defRPr/>
              </a:pPr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9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cations@phe.gov.uk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303"/>
            <a:ext cx="9144000" cy="472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988840"/>
            <a:ext cx="9144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492896"/>
            <a:ext cx="7633648" cy="172450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9" name="Picture 8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4110" cy="181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2" y="54868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000" y="1412776"/>
            <a:ext cx="8028000" cy="4739679"/>
          </a:xfrm>
        </p:spPr>
        <p:txBody>
          <a:bodyPr/>
          <a:lstStyle>
            <a:lvl1pPr marL="4763" indent="-4763">
              <a:lnSpc>
                <a:spcPct val="114000"/>
              </a:lnSpc>
              <a:spcBef>
                <a:spcPts val="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should be 12-18pt Arial. Do not use other fonts.</a:t>
            </a:r>
          </a:p>
          <a:p>
            <a:pPr lvl="0"/>
            <a:endParaRPr lang="en-US" b="1" dirty="0" smtClean="0">
              <a:latin typeface="Arial" pitchFamily="84" charset="0"/>
            </a:endParaRPr>
          </a:p>
          <a:p>
            <a:pPr lvl="0"/>
            <a:r>
              <a:rPr lang="en-US" b="1" dirty="0" smtClean="0">
                <a:latin typeface="Arial" pitchFamily="84" charset="0"/>
              </a:rPr>
              <a:t>Note</a:t>
            </a:r>
          </a:p>
          <a:p>
            <a:pPr lvl="0"/>
            <a:r>
              <a:rPr lang="en-US" dirty="0" smtClean="0">
                <a:latin typeface="Arial" pitchFamily="84" charset="0"/>
              </a:rPr>
              <a:t>This template should NOT be used to create publications, as this may mean</a:t>
            </a:r>
          </a:p>
          <a:p>
            <a:pPr lvl="0"/>
            <a:r>
              <a:rPr lang="en-US" dirty="0" smtClean="0">
                <a:latin typeface="Arial" pitchFamily="84" charset="0"/>
              </a:rPr>
              <a:t>publication on GOV.UK will not be possible. </a:t>
            </a:r>
          </a:p>
          <a:p>
            <a:pPr lvl="0"/>
            <a:endParaRPr lang="en-US" dirty="0" smtClean="0">
              <a:latin typeface="Arial" pitchFamily="84" charset="0"/>
            </a:endParaRPr>
          </a:p>
          <a:p>
            <a:pPr lvl="0"/>
            <a:r>
              <a:rPr lang="en-US" dirty="0" smtClean="0">
                <a:latin typeface="Arial" pitchFamily="84" charset="0"/>
              </a:rPr>
              <a:t>Please contact </a:t>
            </a:r>
            <a:r>
              <a:rPr lang="en-US" dirty="0" smtClean="0">
                <a:latin typeface="Arial" pitchFamily="84" charset="0"/>
                <a:hlinkClick r:id="rId2"/>
              </a:rPr>
              <a:t>publications@phe.gov.uk</a:t>
            </a:r>
            <a:r>
              <a:rPr lang="en-US" dirty="0" smtClean="0">
                <a:latin typeface="Arial" pitchFamily="84" charset="0"/>
              </a:rPr>
              <a:t> for more details</a:t>
            </a:r>
          </a:p>
          <a:p>
            <a:pPr lvl="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>
            <a:lvl1pPr>
              <a:defRPr/>
            </a:lvl1pPr>
          </a:lstStyle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73038" indent="0"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Public Health England: 2016 NCSP Slide Set.                                                Published  6th June, 2017. Version 1.0  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4"/>
            <a:r>
              <a:rPr lang="en-US" dirty="0" smtClean="0"/>
              <a:t>Fourth </a:t>
            </a:r>
            <a:r>
              <a:rPr lang="en-US" dirty="0"/>
              <a:t>level</a:t>
            </a:r>
          </a:p>
          <a:p>
            <a:pPr lvl="5"/>
            <a:r>
              <a:rPr lang="en-US" dirty="0" smtClean="0"/>
              <a:t>Fifth </a:t>
            </a:r>
            <a:r>
              <a:rPr lang="en-US" dirty="0"/>
              <a:t>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Public Health England: 2016 NCSP Slide Set.                                                Published  6th June, 2017. Version 1.0  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" y="2306917"/>
            <a:ext cx="90709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" y="376236"/>
            <a:ext cx="9180000" cy="650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8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4175"/>
            <a:ext cx="9180000" cy="650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" y="376236"/>
            <a:ext cx="9180000" cy="650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1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76236"/>
            <a:ext cx="9180000" cy="650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4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76236"/>
            <a:ext cx="9180000" cy="650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0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3" y="390367"/>
            <a:ext cx="9180000" cy="650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2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6236"/>
            <a:ext cx="9180000" cy="650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4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" y="504907"/>
            <a:ext cx="9180000" cy="639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0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704"/>
            <a:ext cx="9180000" cy="639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1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0" y="499941"/>
            <a:ext cx="9180000" cy="640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2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0" y="500615"/>
            <a:ext cx="9180000" cy="639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6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2" y="433560"/>
            <a:ext cx="9180000" cy="645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4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36"/>
            <a:ext cx="9252000" cy="651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6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6237"/>
            <a:ext cx="9142413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8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68" y="376236"/>
            <a:ext cx="9216000" cy="64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6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547DEF730D74EA5543201242B40D3" ma:contentTypeVersion="7" ma:contentTypeDescription="Create a new document." ma:contentTypeScope="" ma:versionID="045bc4fda69260ce057401ee63a1594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4aa9603c6cd55e62be2b2714af490a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PublishingCont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  <xsd:element name="PublishingContact" ma:index="12" nillable="true" ma:displayName="Contact" ma:list="UserInfo" ma:internalName="PublishingContact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</documentManagement>
</p:properties>
</file>

<file path=customXml/itemProps1.xml><?xml version="1.0" encoding="utf-8"?>
<ds:datastoreItem xmlns:ds="http://schemas.openxmlformats.org/officeDocument/2006/customXml" ds:itemID="{74C520A4-8D21-4847-A30E-E6AC44C15B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A860C3-64E6-4D2A-94B1-6B6AC446E3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AA3BD5-90C3-4BC2-94B6-F5B6FAEAFEE3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sharepoint/v3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2364</TotalTime>
  <Words>1</Words>
  <Application>Microsoft Office PowerPoint</Application>
  <PresentationFormat>On-screen Show (4:3)</PresentationFormat>
  <Paragraphs>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Cabinet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Public Health England - National Chlamydia Screening Programme;CTAD@phe.gov.uk</dc:creator>
  <cp:lastModifiedBy>Ana Harb</cp:lastModifiedBy>
  <cp:revision>198</cp:revision>
  <dcterms:created xsi:type="dcterms:W3CDTF">2012-10-10T09:02:29Z</dcterms:created>
  <dcterms:modified xsi:type="dcterms:W3CDTF">2017-05-25T09:03:25Z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0x010100855547DEF730D74EA5543201242B40D3</vt:lpwstr>
  </property>
</Properties>
</file>