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862" r:id="rId3"/>
  </p:sldMasterIdLst>
  <p:handoutMasterIdLst>
    <p:handoutMasterId r:id="rId9"/>
  </p:handoutMasterIdLst>
  <p:sldIdLst>
    <p:sldId id="283" r:id="rId4"/>
    <p:sldId id="344" r:id="rId5"/>
    <p:sldId id="347" r:id="rId6"/>
    <p:sldId id="348" r:id="rId7"/>
    <p:sldId id="34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595959"/>
    <a:srgbClr val="E33D3D"/>
    <a:srgbClr val="B00000"/>
    <a:srgbClr val="810B29"/>
    <a:srgbClr val="7F7F7F"/>
    <a:srgbClr val="C9260B"/>
    <a:srgbClr val="FFFFFF"/>
    <a:srgbClr val="D20000"/>
    <a:srgbClr val="E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1" autoAdjust="0"/>
  </p:normalViewPr>
  <p:slideViewPr>
    <p:cSldViewPr snapToGrid="0">
      <p:cViewPr varScale="1">
        <p:scale>
          <a:sx n="87" d="100"/>
          <a:sy n="87" d="100"/>
        </p:scale>
        <p:origin x="528" y="72"/>
      </p:cViewPr>
      <p:guideLst/>
    </p:cSldViewPr>
  </p:slideViewPr>
  <p:outlineViewPr>
    <p:cViewPr>
      <p:scale>
        <a:sx n="33" d="100"/>
        <a:sy n="33" d="100"/>
      </p:scale>
      <p:origin x="0" y="-6252"/>
    </p:cViewPr>
  </p:outlineViewPr>
  <p:notesTextViewPr>
    <p:cViewPr>
      <p:scale>
        <a:sx n="3" d="2"/>
        <a:sy n="3" d="2"/>
      </p:scale>
      <p:origin x="0" y="0"/>
    </p:cViewPr>
  </p:notesTextViewPr>
  <p:sorterViewPr>
    <p:cViewPr>
      <p:scale>
        <a:sx n="100" d="100"/>
        <a:sy n="100" d="100"/>
      </p:scale>
      <p:origin x="0" y="-7512"/>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7517E3-BCEF-40B8-8353-81022C11B9D7}" type="datetimeFigureOut">
              <a:rPr lang="en-US" smtClean="0"/>
              <a:t>11/11/2016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4AF4CD-6CB6-4F72-855E-58FB809B58E5}" type="slidenum">
              <a:rPr lang="en-US" smtClean="0"/>
              <a:t>‹#›</a:t>
            </a:fld>
            <a:endParaRPr lang="en-US"/>
          </a:p>
        </p:txBody>
      </p:sp>
    </p:spTree>
    <p:extLst>
      <p:ext uri="{BB962C8B-B14F-4D97-AF65-F5344CB8AC3E}">
        <p14:creationId xmlns:p14="http://schemas.microsoft.com/office/powerpoint/2010/main" val="35517541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10B2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515559254"/>
              </p:ext>
            </p:extLst>
          </p:nvPr>
        </p:nvGraphicFramePr>
        <p:xfrm>
          <a:off x="9145" y="2286000"/>
          <a:ext cx="12192000" cy="4572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837408050"/>
                    </a:ext>
                  </a:extLst>
                </a:gridCol>
                <a:gridCol w="2438400">
                  <a:extLst>
                    <a:ext uri="{9D8B030D-6E8A-4147-A177-3AD203B41FA5}">
                      <a16:colId xmlns:a16="http://schemas.microsoft.com/office/drawing/2014/main" val="85756037"/>
                    </a:ext>
                  </a:extLst>
                </a:gridCol>
                <a:gridCol w="2438400">
                  <a:extLst>
                    <a:ext uri="{9D8B030D-6E8A-4147-A177-3AD203B41FA5}">
                      <a16:colId xmlns:a16="http://schemas.microsoft.com/office/drawing/2014/main" val="2391035605"/>
                    </a:ext>
                  </a:extLst>
                </a:gridCol>
                <a:gridCol w="2438400">
                  <a:extLst>
                    <a:ext uri="{9D8B030D-6E8A-4147-A177-3AD203B41FA5}">
                      <a16:colId xmlns:a16="http://schemas.microsoft.com/office/drawing/2014/main" val="69090211"/>
                    </a:ext>
                  </a:extLst>
                </a:gridCol>
                <a:gridCol w="2438400">
                  <a:extLst>
                    <a:ext uri="{9D8B030D-6E8A-4147-A177-3AD203B41FA5}">
                      <a16:colId xmlns:a16="http://schemas.microsoft.com/office/drawing/2014/main" val="3714413148"/>
                    </a:ext>
                  </a:extLst>
                </a:gridCol>
              </a:tblGrid>
              <a:tr h="2286000">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7254802"/>
                  </a:ext>
                </a:extLst>
              </a:tr>
              <a:tr h="2286000">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0868781"/>
                  </a:ext>
                </a:extLst>
              </a:tr>
            </a:tbl>
          </a:graphicData>
        </a:graphic>
      </p:graphicFrame>
      <p:pic>
        <p:nvPicPr>
          <p:cNvPr id="4" name="Picture 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439925" y="4562856"/>
            <a:ext cx="2432304" cy="2286000"/>
          </a:xfrm>
          <a:prstGeom prst="rect">
            <a:avLst/>
          </a:prstGeom>
        </p:spPr>
      </p:pic>
      <p:pic>
        <p:nvPicPr>
          <p:cNvPr id="5" name="Picture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2283261"/>
            <a:ext cx="2432304" cy="2286000"/>
          </a:xfrm>
          <a:prstGeom prst="rect">
            <a:avLst/>
          </a:prstGeom>
        </p:spPr>
      </p:pic>
      <p:pic>
        <p:nvPicPr>
          <p:cNvPr id="6" name="Picture 5"/>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7312152" y="4544007"/>
            <a:ext cx="2432304" cy="2286000"/>
          </a:xfrm>
          <a:prstGeom prst="rect">
            <a:avLst/>
          </a:prstGeom>
        </p:spPr>
      </p:pic>
      <p:sp>
        <p:nvSpPr>
          <p:cNvPr id="10" name="Title 1"/>
          <p:cNvSpPr>
            <a:spLocks noGrp="1"/>
          </p:cNvSpPr>
          <p:nvPr>
            <p:ph type="title"/>
          </p:nvPr>
        </p:nvSpPr>
        <p:spPr>
          <a:xfrm>
            <a:off x="225613" y="230789"/>
            <a:ext cx="8682997" cy="1741764"/>
          </a:xfrm>
        </p:spPr>
        <p:txBody>
          <a:bodyPr/>
          <a:lstStyle>
            <a:lvl1pPr algn="l">
              <a:defRPr sz="4400" b="1">
                <a:solidFill>
                  <a:schemeClr val="bg1"/>
                </a:solidFill>
                <a:latin typeface="Franklin Gothic Book" panose="020B0503020102020204" pitchFamily="34" charset="0"/>
              </a:defRPr>
            </a:lvl1pPr>
          </a:lstStyle>
          <a:p>
            <a:r>
              <a:rPr lang="en-US"/>
              <a:t>Click to edit Master title style</a:t>
            </a:r>
            <a:endParaRPr lang="en-US" dirty="0"/>
          </a:p>
        </p:txBody>
      </p:sp>
      <p:sp>
        <p:nvSpPr>
          <p:cNvPr id="16" name="Rectangle 15"/>
          <p:cNvSpPr/>
          <p:nvPr userDrawn="1"/>
        </p:nvSpPr>
        <p:spPr>
          <a:xfrm>
            <a:off x="0" y="2072549"/>
            <a:ext cx="12192000" cy="217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85945" y="2281881"/>
            <a:ext cx="2432304" cy="2284394"/>
          </a:xfrm>
          <a:prstGeom prst="rect">
            <a:avLst/>
          </a:prstGeom>
        </p:spPr>
      </p:pic>
      <p:pic>
        <p:nvPicPr>
          <p:cNvPr id="8" name="Picture 7"/>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9761983" y="2276856"/>
            <a:ext cx="2432304" cy="2286000"/>
          </a:xfrm>
          <a:prstGeom prst="rect">
            <a:avLst/>
          </a:prstGeom>
        </p:spPr>
      </p:pic>
    </p:spTree>
    <p:extLst>
      <p:ext uri="{BB962C8B-B14F-4D97-AF65-F5344CB8AC3E}">
        <p14:creationId xmlns:p14="http://schemas.microsoft.com/office/powerpoint/2010/main" val="58864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4" name="Rectangle 3"/>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8974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534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276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9855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8935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192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55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57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072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8532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20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336800" y="1865741"/>
            <a:ext cx="9448799"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4943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4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12192000" cy="685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32924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381000"/>
            <a:ext cx="11379200" cy="4064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406400" y="4689572"/>
            <a:ext cx="7518400" cy="471365"/>
          </a:xfrm>
          <a:prstGeom prst="rect">
            <a:avLst/>
          </a:prstGeom>
        </p:spPr>
        <p:txBody>
          <a:bodyPr wrap="none" lIns="0" tIns="0" rIns="0" bIns="0" anchor="ctr">
            <a:noAutofit/>
          </a:bodyPr>
          <a:lstStyle>
            <a:lvl1pPr algn="l">
              <a:defRPr sz="3733" b="1" baseline="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8665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1865741"/>
            <a:ext cx="11379200"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154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37484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60960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064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795867" y="1527715"/>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416800" y="1527715"/>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5390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508000" y="1510781"/>
            <a:ext cx="5994400"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0397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838984"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3649918"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7" hasCustomPrompt="1"/>
          </p:nvPr>
        </p:nvSpPr>
        <p:spPr>
          <a:xfrm>
            <a:off x="6460851" y="2269067"/>
            <a:ext cx="2026933" cy="3987800"/>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0" name="Picture Placeholder 7"/>
          <p:cNvSpPr>
            <a:spLocks noGrp="1"/>
          </p:cNvSpPr>
          <p:nvPr>
            <p:ph type="pic" sz="quarter" idx="18" hasCustomPrompt="1"/>
          </p:nvPr>
        </p:nvSpPr>
        <p:spPr>
          <a:xfrm>
            <a:off x="9271784"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384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P spid="9" grpId="0" animBg="1"/>
      <p:bldP spid="10"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35467"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233100"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330733" y="2269067"/>
            <a:ext cx="2594299" cy="3987800"/>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428368"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110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4336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955800"/>
            <a:ext cx="2336800" cy="4368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3776133" y="1955800"/>
            <a:ext cx="2336800" cy="4368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6668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1735667"/>
            <a:ext cx="11379200"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98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244600" y="1954641"/>
            <a:ext cx="4673600" cy="4509659"/>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18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64580" y="2973347"/>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30" name="Picture Placeholder 7"/>
          <p:cNvSpPr>
            <a:spLocks noGrp="1"/>
          </p:cNvSpPr>
          <p:nvPr>
            <p:ph type="pic" sz="quarter" idx="11" hasCustomPrompt="1"/>
          </p:nvPr>
        </p:nvSpPr>
        <p:spPr>
          <a:xfrm>
            <a:off x="2620719" y="5604931"/>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2" hasCustomPrompt="1"/>
          </p:nvPr>
        </p:nvSpPr>
        <p:spPr>
          <a:xfrm>
            <a:off x="4889788" y="2047422"/>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3" hasCustomPrompt="1"/>
          </p:nvPr>
        </p:nvSpPr>
        <p:spPr>
          <a:xfrm>
            <a:off x="7123291" y="4618790"/>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3" name="Picture Placeholder 7"/>
          <p:cNvSpPr>
            <a:spLocks noGrp="1"/>
          </p:cNvSpPr>
          <p:nvPr>
            <p:ph type="pic" sz="quarter" idx="14" hasCustomPrompt="1"/>
          </p:nvPr>
        </p:nvSpPr>
        <p:spPr>
          <a:xfrm>
            <a:off x="9639862" y="1288650"/>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1576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30" grpId="0" animBg="1"/>
      <p:bldP spid="31" grpId="0" animBg="1"/>
      <p:bldP spid="32" grpId="0" animBg="1"/>
      <p:bldP spid="33"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03200"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217333"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231467"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245600"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760048" y="2064656"/>
            <a:ext cx="6249888" cy="424300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71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197600" cy="685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6248400" y="516467"/>
            <a:ext cx="5943600" cy="471365"/>
          </a:xfrm>
          <a:prstGeom prst="rect">
            <a:avLst/>
          </a:prstGeom>
        </p:spPr>
        <p:txBody>
          <a:bodyPr wrap="none" lIns="0" tIns="0" rIns="0" bIns="0" anchor="ctr">
            <a:noAutofit/>
          </a:bodyPr>
          <a:lstStyle>
            <a:lvl1pPr algn="ctr" rtl="0">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64770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85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2040467"/>
            <a:ext cx="5588000" cy="29464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6158896" y="2040467"/>
            <a:ext cx="5588000" cy="29464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98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66016" y="1750184"/>
            <a:ext cx="2743200" cy="177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1" hasCustomPrompt="1"/>
          </p:nvPr>
        </p:nvSpPr>
        <p:spPr>
          <a:xfrm>
            <a:off x="3967232" y="1750184"/>
            <a:ext cx="4262368" cy="4620384"/>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2" hasCustomPrompt="1"/>
          </p:nvPr>
        </p:nvSpPr>
        <p:spPr>
          <a:xfrm>
            <a:off x="8587616" y="1750184"/>
            <a:ext cx="2743200" cy="177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14400" y="4440160"/>
            <a:ext cx="2743200" cy="163044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4" hasCustomPrompt="1"/>
          </p:nvPr>
        </p:nvSpPr>
        <p:spPr>
          <a:xfrm>
            <a:off x="8636000" y="4440160"/>
            <a:ext cx="2743200" cy="163044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320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P spid="8" grpId="0" animBg="1"/>
      <p:bldP spid="12" grpId="0" animBg="1"/>
      <p:bldP spid="13"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805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3021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4413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9762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81451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0524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28952" y="1648584"/>
            <a:ext cx="5002592" cy="38922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6545944" y="1648584"/>
            <a:ext cx="5002592" cy="38922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79176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128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3576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2024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0472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338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128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3576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2024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0472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8260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0" hasCustomPrompt="1"/>
          </p:nvPr>
        </p:nvSpPr>
        <p:spPr>
          <a:xfrm>
            <a:off x="423334" y="2217804"/>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1" hasCustomPrompt="1"/>
          </p:nvPr>
        </p:nvSpPr>
        <p:spPr>
          <a:xfrm>
            <a:off x="3443111" y="2181269"/>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2" hasCustomPrompt="1"/>
          </p:nvPr>
        </p:nvSpPr>
        <p:spPr>
          <a:xfrm>
            <a:off x="6462888" y="2144735"/>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3" hasCustomPrompt="1"/>
          </p:nvPr>
        </p:nvSpPr>
        <p:spPr>
          <a:xfrm>
            <a:off x="9482667" y="2108200"/>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260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9" grpId="0" animBg="1"/>
      <p:bldP spid="13" grpId="0" animBg="1"/>
      <p:bldP spid="14"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508001" y="1618917"/>
            <a:ext cx="11176000" cy="3370169"/>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578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321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2" hasCustomPrompt="1"/>
          </p:nvPr>
        </p:nvSpPr>
        <p:spPr>
          <a:xfrm>
            <a:off x="43929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82537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6530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046844" y="2006601"/>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2" hasCustomPrompt="1"/>
          </p:nvPr>
        </p:nvSpPr>
        <p:spPr>
          <a:xfrm>
            <a:off x="3510644" y="4686866"/>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4" hasCustomPrompt="1"/>
          </p:nvPr>
        </p:nvSpPr>
        <p:spPr>
          <a:xfrm>
            <a:off x="5974444" y="2006601"/>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496300" y="4686866"/>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327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22" grpId="0" animBg="1"/>
      <p:bldP spid="23"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70933" y="2183189"/>
            <a:ext cx="6249888" cy="3904344"/>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80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080000" y="1982408"/>
            <a:ext cx="6502400" cy="437847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389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733" y="1651000"/>
            <a:ext cx="3557720" cy="5590707"/>
          </a:xfrm>
          <a:prstGeom prst="rect">
            <a:avLst/>
          </a:prstGeom>
        </p:spPr>
      </p:pic>
      <p:sp>
        <p:nvSpPr>
          <p:cNvPr id="4" name="Picture Placeholder 7"/>
          <p:cNvSpPr>
            <a:spLocks noGrp="1"/>
          </p:cNvSpPr>
          <p:nvPr>
            <p:ph type="pic" sz="quarter" idx="10" hasCustomPrompt="1"/>
          </p:nvPr>
        </p:nvSpPr>
        <p:spPr>
          <a:xfrm>
            <a:off x="1440193" y="2552701"/>
            <a:ext cx="1828800" cy="31115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4122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58076"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74076"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117143"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738076"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4142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pic>
        <p:nvPicPr>
          <p:cNvPr id="5" name="Picture 3" descr="F:\Trabajos\Envato\Graphic River\Duckson\Elements\lapt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992" y="2510825"/>
            <a:ext cx="6616408" cy="369947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7"/>
          <p:cNvSpPr>
            <a:spLocks noGrp="1"/>
          </p:cNvSpPr>
          <p:nvPr>
            <p:ph type="pic" sz="quarter" idx="10" hasCustomPrompt="1"/>
          </p:nvPr>
        </p:nvSpPr>
        <p:spPr>
          <a:xfrm>
            <a:off x="2273592" y="2819400"/>
            <a:ext cx="4127208" cy="2528587"/>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0262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Rectangle 9"/>
          <p:cNvSpPr/>
          <p:nvPr/>
        </p:nvSpPr>
        <p:spPr>
          <a:xfrm>
            <a:off x="4374394" y="2152840"/>
            <a:ext cx="3347575" cy="2009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Picture Placeholder 7"/>
          <p:cNvSpPr>
            <a:spLocks noGrp="1"/>
          </p:cNvSpPr>
          <p:nvPr userDrawn="1">
            <p:ph type="pic" sz="quarter" idx="10" hasCustomPrompt="1"/>
          </p:nvPr>
        </p:nvSpPr>
        <p:spPr>
          <a:xfrm>
            <a:off x="3983046" y="1752600"/>
            <a:ext cx="4104205" cy="240979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8263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5800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6" name="Picture Placeholder 7"/>
          <p:cNvSpPr>
            <a:spLocks noGrp="1"/>
          </p:cNvSpPr>
          <p:nvPr>
            <p:ph type="pic" sz="quarter" idx="26" hasCustomPrompt="1"/>
          </p:nvPr>
        </p:nvSpPr>
        <p:spPr>
          <a:xfrm>
            <a:off x="5046133" y="770467"/>
            <a:ext cx="2072640" cy="3657600"/>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976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5164667" y="1174835"/>
            <a:ext cx="1877568" cy="330403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470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4859867" y="1242568"/>
            <a:ext cx="2474976" cy="330403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8265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3403600" y="753533"/>
            <a:ext cx="5364480" cy="342595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60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4" name="Rectangle 3"/>
          <p:cNvSpPr/>
          <p:nvPr userDrawn="1"/>
        </p:nvSpPr>
        <p:spPr>
          <a:xfrm>
            <a:off x="203200" y="1549400"/>
            <a:ext cx="117856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Picture Placeholder 7"/>
          <p:cNvSpPr>
            <a:spLocks noGrp="1"/>
          </p:cNvSpPr>
          <p:nvPr>
            <p:ph type="pic" sz="quarter" idx="10" hasCustomPrompt="1"/>
          </p:nvPr>
        </p:nvSpPr>
        <p:spPr>
          <a:xfrm>
            <a:off x="1778986" y="2115372"/>
            <a:ext cx="2593269" cy="363785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 name="connsiteX0" fmla="*/ 0 w 2670422"/>
              <a:gd name="connsiteY0" fmla="*/ 0 h 2225474"/>
              <a:gd name="connsiteX1" fmla="*/ 1576635 w 2670422"/>
              <a:gd name="connsiteY1" fmla="*/ 100013 h 2225474"/>
              <a:gd name="connsiteX2" fmla="*/ 2670422 w 2670422"/>
              <a:gd name="connsiteY2" fmla="*/ 2225474 h 2225474"/>
              <a:gd name="connsiteX3" fmla="*/ 152400 w 2670422"/>
              <a:gd name="connsiteY3" fmla="*/ 1996874 h 2225474"/>
              <a:gd name="connsiteX4" fmla="*/ 0 w 2670422"/>
              <a:gd name="connsiteY4" fmla="*/ 0 h 2225474"/>
              <a:gd name="connsiteX0" fmla="*/ 0 w 3165722"/>
              <a:gd name="connsiteY0" fmla="*/ 0 h 2796974"/>
              <a:gd name="connsiteX1" fmla="*/ 1576635 w 3165722"/>
              <a:gd name="connsiteY1" fmla="*/ 100013 h 2796974"/>
              <a:gd name="connsiteX2" fmla="*/ 3165722 w 3165722"/>
              <a:gd name="connsiteY2" fmla="*/ 2796974 h 2796974"/>
              <a:gd name="connsiteX3" fmla="*/ 152400 w 3165722"/>
              <a:gd name="connsiteY3" fmla="*/ 1996874 h 2796974"/>
              <a:gd name="connsiteX4" fmla="*/ 0 w 3165722"/>
              <a:gd name="connsiteY4" fmla="*/ 0 h 2796974"/>
              <a:gd name="connsiteX0" fmla="*/ 0 w 3165722"/>
              <a:gd name="connsiteY0" fmla="*/ 0 h 2974774"/>
              <a:gd name="connsiteX1" fmla="*/ 1576635 w 3165722"/>
              <a:gd name="connsiteY1" fmla="*/ 100013 h 2974774"/>
              <a:gd name="connsiteX2" fmla="*/ 3165722 w 3165722"/>
              <a:gd name="connsiteY2" fmla="*/ 2796974 h 2974774"/>
              <a:gd name="connsiteX3" fmla="*/ 1600200 w 3165722"/>
              <a:gd name="connsiteY3" fmla="*/ 2974774 h 2974774"/>
              <a:gd name="connsiteX4" fmla="*/ 0 w 3165722"/>
              <a:gd name="connsiteY4" fmla="*/ 0 h 2974774"/>
              <a:gd name="connsiteX0" fmla="*/ 0 w 3165722"/>
              <a:gd name="connsiteY0" fmla="*/ 0 h 2974774"/>
              <a:gd name="connsiteX1" fmla="*/ 1560760 w 3165722"/>
              <a:gd name="connsiteY1" fmla="*/ 90488 h 2974774"/>
              <a:gd name="connsiteX2" fmla="*/ 3165722 w 3165722"/>
              <a:gd name="connsiteY2" fmla="*/ 2796974 h 2974774"/>
              <a:gd name="connsiteX3" fmla="*/ 1600200 w 3165722"/>
              <a:gd name="connsiteY3" fmla="*/ 2974774 h 2974774"/>
              <a:gd name="connsiteX4" fmla="*/ 0 w 3165722"/>
              <a:gd name="connsiteY4" fmla="*/ 0 h 2974774"/>
              <a:gd name="connsiteX0" fmla="*/ 0 w 3162547"/>
              <a:gd name="connsiteY0" fmla="*/ 0 h 2962074"/>
              <a:gd name="connsiteX1" fmla="*/ 1557585 w 3162547"/>
              <a:gd name="connsiteY1" fmla="*/ 77788 h 2962074"/>
              <a:gd name="connsiteX2" fmla="*/ 3162547 w 3162547"/>
              <a:gd name="connsiteY2" fmla="*/ 2784274 h 2962074"/>
              <a:gd name="connsiteX3" fmla="*/ 1597025 w 3162547"/>
              <a:gd name="connsiteY3" fmla="*/ 2962074 h 2962074"/>
              <a:gd name="connsiteX4" fmla="*/ 0 w 3162547"/>
              <a:gd name="connsiteY4" fmla="*/ 0 h 2962074"/>
              <a:gd name="connsiteX0" fmla="*/ 0 w 3175247"/>
              <a:gd name="connsiteY0" fmla="*/ 0 h 2962074"/>
              <a:gd name="connsiteX1" fmla="*/ 1557585 w 3175247"/>
              <a:gd name="connsiteY1" fmla="*/ 77788 h 2962074"/>
              <a:gd name="connsiteX2" fmla="*/ 3175247 w 3175247"/>
              <a:gd name="connsiteY2" fmla="*/ 2809674 h 2962074"/>
              <a:gd name="connsiteX3" fmla="*/ 1597025 w 3175247"/>
              <a:gd name="connsiteY3" fmla="*/ 2962074 h 2962074"/>
              <a:gd name="connsiteX4" fmla="*/ 0 w 3175247"/>
              <a:gd name="connsiteY4" fmla="*/ 0 h 2962074"/>
              <a:gd name="connsiteX0" fmla="*/ 0 w 3162547"/>
              <a:gd name="connsiteY0" fmla="*/ 0 h 2962074"/>
              <a:gd name="connsiteX1" fmla="*/ 1557585 w 3162547"/>
              <a:gd name="connsiteY1" fmla="*/ 77788 h 2962074"/>
              <a:gd name="connsiteX2" fmla="*/ 3162547 w 3162547"/>
              <a:gd name="connsiteY2" fmla="*/ 2796974 h 2962074"/>
              <a:gd name="connsiteX3" fmla="*/ 1597025 w 3162547"/>
              <a:gd name="connsiteY3" fmla="*/ 2962074 h 2962074"/>
              <a:gd name="connsiteX4" fmla="*/ 0 w 3162547"/>
              <a:gd name="connsiteY4" fmla="*/ 0 h 2962074"/>
              <a:gd name="connsiteX0" fmla="*/ 0 w 3162547"/>
              <a:gd name="connsiteY0" fmla="*/ 0 h 3019224"/>
              <a:gd name="connsiteX1" fmla="*/ 1557585 w 3162547"/>
              <a:gd name="connsiteY1" fmla="*/ 77788 h 3019224"/>
              <a:gd name="connsiteX2" fmla="*/ 3162547 w 3162547"/>
              <a:gd name="connsiteY2" fmla="*/ 2796974 h 3019224"/>
              <a:gd name="connsiteX3" fmla="*/ 1616075 w 3162547"/>
              <a:gd name="connsiteY3" fmla="*/ 3019224 h 3019224"/>
              <a:gd name="connsiteX4" fmla="*/ 0 w 3162547"/>
              <a:gd name="connsiteY4" fmla="*/ 0 h 3019224"/>
              <a:gd name="connsiteX0" fmla="*/ 0 w 3162547"/>
              <a:gd name="connsiteY0" fmla="*/ 0 h 2993824"/>
              <a:gd name="connsiteX1" fmla="*/ 1557585 w 3162547"/>
              <a:gd name="connsiteY1" fmla="*/ 77788 h 2993824"/>
              <a:gd name="connsiteX2" fmla="*/ 3162547 w 3162547"/>
              <a:gd name="connsiteY2" fmla="*/ 2796974 h 2993824"/>
              <a:gd name="connsiteX3" fmla="*/ 1597025 w 3162547"/>
              <a:gd name="connsiteY3" fmla="*/ 2993824 h 2993824"/>
              <a:gd name="connsiteX4" fmla="*/ 0 w 3162547"/>
              <a:gd name="connsiteY4" fmla="*/ 0 h 2993824"/>
              <a:gd name="connsiteX0" fmla="*/ 0 w 3162547"/>
              <a:gd name="connsiteY0" fmla="*/ 0 h 2993824"/>
              <a:gd name="connsiteX1" fmla="*/ 1557585 w 3162547"/>
              <a:gd name="connsiteY1" fmla="*/ 77788 h 2993824"/>
              <a:gd name="connsiteX2" fmla="*/ 3162547 w 3162547"/>
              <a:gd name="connsiteY2" fmla="*/ 2796974 h 2993824"/>
              <a:gd name="connsiteX3" fmla="*/ 1565275 w 3162547"/>
              <a:gd name="connsiteY3" fmla="*/ 2993824 h 2993824"/>
              <a:gd name="connsiteX4" fmla="*/ 0 w 3162547"/>
              <a:gd name="connsiteY4" fmla="*/ 0 h 2993824"/>
              <a:gd name="connsiteX0" fmla="*/ 0 w 3162547"/>
              <a:gd name="connsiteY0" fmla="*/ 0 h 2981124"/>
              <a:gd name="connsiteX1" fmla="*/ 1557585 w 3162547"/>
              <a:gd name="connsiteY1" fmla="*/ 77788 h 2981124"/>
              <a:gd name="connsiteX2" fmla="*/ 3162547 w 3162547"/>
              <a:gd name="connsiteY2" fmla="*/ 2796974 h 2981124"/>
              <a:gd name="connsiteX3" fmla="*/ 1590675 w 3162547"/>
              <a:gd name="connsiteY3" fmla="*/ 2981124 h 2981124"/>
              <a:gd name="connsiteX4" fmla="*/ 0 w 3162547"/>
              <a:gd name="connsiteY4" fmla="*/ 0 h 2981124"/>
              <a:gd name="connsiteX0" fmla="*/ 0 w 3162547"/>
              <a:gd name="connsiteY0" fmla="*/ 0 h 2796974"/>
              <a:gd name="connsiteX1" fmla="*/ 1557585 w 3162547"/>
              <a:gd name="connsiteY1" fmla="*/ 77788 h 2796974"/>
              <a:gd name="connsiteX2" fmla="*/ 3162547 w 3162547"/>
              <a:gd name="connsiteY2" fmla="*/ 2796974 h 2796974"/>
              <a:gd name="connsiteX3" fmla="*/ 81915 w 3162547"/>
              <a:gd name="connsiteY3" fmla="*/ 2661084 h 2796974"/>
              <a:gd name="connsiteX4" fmla="*/ 0 w 3162547"/>
              <a:gd name="connsiteY4" fmla="*/ 0 h 2796974"/>
              <a:gd name="connsiteX0" fmla="*/ 0 w 1989067"/>
              <a:gd name="connsiteY0" fmla="*/ 0 h 2690294"/>
              <a:gd name="connsiteX1" fmla="*/ 1557585 w 1989067"/>
              <a:gd name="connsiteY1" fmla="*/ 77788 h 2690294"/>
              <a:gd name="connsiteX2" fmla="*/ 1989067 w 1989067"/>
              <a:gd name="connsiteY2" fmla="*/ 2690294 h 2690294"/>
              <a:gd name="connsiteX3" fmla="*/ 81915 w 1989067"/>
              <a:gd name="connsiteY3" fmla="*/ 2661084 h 2690294"/>
              <a:gd name="connsiteX4" fmla="*/ 0 w 1989067"/>
              <a:gd name="connsiteY4" fmla="*/ 0 h 2690294"/>
              <a:gd name="connsiteX0" fmla="*/ 0 w 1989067"/>
              <a:gd name="connsiteY0" fmla="*/ 0 h 2690294"/>
              <a:gd name="connsiteX1" fmla="*/ 1847145 w 1989067"/>
              <a:gd name="connsiteY1" fmla="*/ 214948 h 2690294"/>
              <a:gd name="connsiteX2" fmla="*/ 1989067 w 1989067"/>
              <a:gd name="connsiteY2" fmla="*/ 2690294 h 2690294"/>
              <a:gd name="connsiteX3" fmla="*/ 81915 w 1989067"/>
              <a:gd name="connsiteY3" fmla="*/ 2661084 h 2690294"/>
              <a:gd name="connsiteX4" fmla="*/ 0 w 1989067"/>
              <a:gd name="connsiteY4" fmla="*/ 0 h 2690294"/>
              <a:gd name="connsiteX0" fmla="*/ 0 w 1950967"/>
              <a:gd name="connsiteY0" fmla="*/ 0 h 2705534"/>
              <a:gd name="connsiteX1" fmla="*/ 1809045 w 1950967"/>
              <a:gd name="connsiteY1" fmla="*/ 230188 h 2705534"/>
              <a:gd name="connsiteX2" fmla="*/ 1950967 w 1950967"/>
              <a:gd name="connsiteY2" fmla="*/ 2705534 h 2705534"/>
              <a:gd name="connsiteX3" fmla="*/ 43815 w 1950967"/>
              <a:gd name="connsiteY3" fmla="*/ 2676324 h 2705534"/>
              <a:gd name="connsiteX4" fmla="*/ 0 w 1950967"/>
              <a:gd name="connsiteY4" fmla="*/ 0 h 2705534"/>
              <a:gd name="connsiteX0" fmla="*/ 0 w 1950967"/>
              <a:gd name="connsiteY0" fmla="*/ 0 h 2705534"/>
              <a:gd name="connsiteX1" fmla="*/ 1809045 w 1950967"/>
              <a:gd name="connsiteY1" fmla="*/ 23018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50967"/>
              <a:gd name="connsiteY0" fmla="*/ 0 h 2705534"/>
              <a:gd name="connsiteX1" fmla="*/ 1801425 w 1950967"/>
              <a:gd name="connsiteY1" fmla="*/ 24542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50967"/>
              <a:gd name="connsiteY0" fmla="*/ 0 h 2705534"/>
              <a:gd name="connsiteX1" fmla="*/ 1793805 w 1950967"/>
              <a:gd name="connsiteY1" fmla="*/ 21494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43347"/>
              <a:gd name="connsiteY0" fmla="*/ 0 h 2751254"/>
              <a:gd name="connsiteX1" fmla="*/ 1793805 w 1943347"/>
              <a:gd name="connsiteY1" fmla="*/ 214948 h 2751254"/>
              <a:gd name="connsiteX2" fmla="*/ 1943347 w 1943347"/>
              <a:gd name="connsiteY2" fmla="*/ 2751254 h 2751254"/>
              <a:gd name="connsiteX3" fmla="*/ 59055 w 1943347"/>
              <a:gd name="connsiteY3" fmla="*/ 2676324 h 2751254"/>
              <a:gd name="connsiteX4" fmla="*/ 0 w 1943347"/>
              <a:gd name="connsiteY4" fmla="*/ 0 h 2751254"/>
              <a:gd name="connsiteX0" fmla="*/ 0 w 1928107"/>
              <a:gd name="connsiteY0" fmla="*/ 0 h 2728394"/>
              <a:gd name="connsiteX1" fmla="*/ 1793805 w 1928107"/>
              <a:gd name="connsiteY1" fmla="*/ 214948 h 2728394"/>
              <a:gd name="connsiteX2" fmla="*/ 1928107 w 1928107"/>
              <a:gd name="connsiteY2" fmla="*/ 2728394 h 2728394"/>
              <a:gd name="connsiteX3" fmla="*/ 59055 w 1928107"/>
              <a:gd name="connsiteY3" fmla="*/ 2676324 h 2728394"/>
              <a:gd name="connsiteX4" fmla="*/ 0 w 1928107"/>
              <a:gd name="connsiteY4" fmla="*/ 0 h 2728394"/>
              <a:gd name="connsiteX0" fmla="*/ 0 w 1944952"/>
              <a:gd name="connsiteY0" fmla="*/ 0 h 2728394"/>
              <a:gd name="connsiteX1" fmla="*/ 1793805 w 1944952"/>
              <a:gd name="connsiteY1" fmla="*/ 214948 h 2728394"/>
              <a:gd name="connsiteX2" fmla="*/ 1928107 w 1944952"/>
              <a:gd name="connsiteY2" fmla="*/ 2728394 h 2728394"/>
              <a:gd name="connsiteX3" fmla="*/ 1944952 w 1944952"/>
              <a:gd name="connsiteY3" fmla="*/ 2726960 h 2728394"/>
              <a:gd name="connsiteX4" fmla="*/ 59055 w 1944952"/>
              <a:gd name="connsiteY4" fmla="*/ 2676324 h 2728394"/>
              <a:gd name="connsiteX5" fmla="*/ 0 w 1944952"/>
              <a:gd name="connsiteY5" fmla="*/ 0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52" h="2728394">
                <a:moveTo>
                  <a:pt x="0" y="0"/>
                </a:moveTo>
                <a:lnTo>
                  <a:pt x="1793805" y="214948"/>
                </a:lnTo>
                <a:lnTo>
                  <a:pt x="1928107" y="2728394"/>
                </a:lnTo>
                <a:lnTo>
                  <a:pt x="1944952" y="2726960"/>
                </a:lnTo>
                <a:lnTo>
                  <a:pt x="59055" y="2676324"/>
                </a:lnTo>
                <a:lnTo>
                  <a:pt x="0" y="0"/>
                </a:lnTo>
                <a:close/>
              </a:path>
            </a:pathLst>
          </a:custGeom>
          <a:solidFill>
            <a:schemeClr val="bg1">
              <a:lumMod val="85000"/>
            </a:schemeClr>
          </a:solidFill>
          <a:ln>
            <a:solidFill>
              <a:schemeClr val="bg1"/>
            </a:solidFill>
          </a:ln>
        </p:spPr>
        <p:txBody>
          <a:bodyPr lIns="1005840"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10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descr="iphone-mockup-white.png"/>
          <p:cNvPicPr>
            <a:picLocks noChangeAspect="1"/>
          </p:cNvPicPr>
          <p:nvPr userDrawn="1"/>
        </p:nvPicPr>
        <p:blipFill>
          <a:blip r:embed="rId2" cstate="print"/>
          <a:stretch>
            <a:fillRect/>
          </a:stretch>
        </p:blipFill>
        <p:spPr>
          <a:xfrm>
            <a:off x="7112000" y="1590949"/>
            <a:ext cx="5080000" cy="5367867"/>
          </a:xfrm>
          <a:prstGeom prst="rect">
            <a:avLst/>
          </a:prstGeom>
        </p:spPr>
      </p:pic>
      <p:sp>
        <p:nvSpPr>
          <p:cNvPr id="13" name="Picture Placeholder 7"/>
          <p:cNvSpPr>
            <a:spLocks noGrp="1"/>
          </p:cNvSpPr>
          <p:nvPr>
            <p:ph type="pic" sz="quarter" idx="10" hasCustomPrompt="1"/>
          </p:nvPr>
        </p:nvSpPr>
        <p:spPr>
          <a:xfrm rot="20454814">
            <a:off x="8222574" y="2111529"/>
            <a:ext cx="1388517" cy="2306851"/>
          </a:xfrm>
          <a:custGeom>
            <a:avLst/>
            <a:gdLst>
              <a:gd name="connsiteX0" fmla="*/ 0 w 914400"/>
              <a:gd name="connsiteY0" fmla="*/ 0 h 1481021"/>
              <a:gd name="connsiteX1" fmla="*/ 914400 w 914400"/>
              <a:gd name="connsiteY1" fmla="*/ 0 h 1481021"/>
              <a:gd name="connsiteX2" fmla="*/ 914400 w 914400"/>
              <a:gd name="connsiteY2" fmla="*/ 1481021 h 1481021"/>
              <a:gd name="connsiteX3" fmla="*/ 0 w 914400"/>
              <a:gd name="connsiteY3" fmla="*/ 1481021 h 1481021"/>
              <a:gd name="connsiteX4" fmla="*/ 0 w 914400"/>
              <a:gd name="connsiteY4" fmla="*/ 0 h 1481021"/>
              <a:gd name="connsiteX0" fmla="*/ 0 w 914400"/>
              <a:gd name="connsiteY0" fmla="*/ 0 h 1481021"/>
              <a:gd name="connsiteX1" fmla="*/ 686469 w 914400"/>
              <a:gd name="connsiteY1" fmla="*/ 91167 h 1481021"/>
              <a:gd name="connsiteX2" fmla="*/ 914400 w 914400"/>
              <a:gd name="connsiteY2" fmla="*/ 1481021 h 1481021"/>
              <a:gd name="connsiteX3" fmla="*/ 0 w 914400"/>
              <a:gd name="connsiteY3" fmla="*/ 1481021 h 1481021"/>
              <a:gd name="connsiteX4" fmla="*/ 0 w 914400"/>
              <a:gd name="connsiteY4" fmla="*/ 0 h 1481021"/>
              <a:gd name="connsiteX0" fmla="*/ 0 w 981793"/>
              <a:gd name="connsiteY0" fmla="*/ 0 h 1638728"/>
              <a:gd name="connsiteX1" fmla="*/ 686469 w 981793"/>
              <a:gd name="connsiteY1" fmla="*/ 91167 h 1638728"/>
              <a:gd name="connsiteX2" fmla="*/ 981793 w 981793"/>
              <a:gd name="connsiteY2" fmla="*/ 1638728 h 1638728"/>
              <a:gd name="connsiteX3" fmla="*/ 0 w 981793"/>
              <a:gd name="connsiteY3" fmla="*/ 1481021 h 1638728"/>
              <a:gd name="connsiteX4" fmla="*/ 0 w 981793"/>
              <a:gd name="connsiteY4" fmla="*/ 0 h 1638728"/>
              <a:gd name="connsiteX0" fmla="*/ 0 w 981793"/>
              <a:gd name="connsiteY0" fmla="*/ 0 h 1638728"/>
              <a:gd name="connsiteX1" fmla="*/ 686469 w 981793"/>
              <a:gd name="connsiteY1" fmla="*/ 91167 h 1638728"/>
              <a:gd name="connsiteX2" fmla="*/ 981793 w 981793"/>
              <a:gd name="connsiteY2" fmla="*/ 1638728 h 1638728"/>
              <a:gd name="connsiteX3" fmla="*/ 259432 w 981793"/>
              <a:gd name="connsiteY3" fmla="*/ 1624543 h 1638728"/>
              <a:gd name="connsiteX4" fmla="*/ 0 w 981793"/>
              <a:gd name="connsiteY4" fmla="*/ 0 h 1638728"/>
              <a:gd name="connsiteX0" fmla="*/ 0 w 981793"/>
              <a:gd name="connsiteY0" fmla="*/ 0 h 1638728"/>
              <a:gd name="connsiteX1" fmla="*/ 709229 w 981793"/>
              <a:gd name="connsiteY1" fmla="*/ 76365 h 1638728"/>
              <a:gd name="connsiteX2" fmla="*/ 981793 w 981793"/>
              <a:gd name="connsiteY2" fmla="*/ 1638728 h 1638728"/>
              <a:gd name="connsiteX3" fmla="*/ 259432 w 981793"/>
              <a:gd name="connsiteY3" fmla="*/ 1624543 h 1638728"/>
              <a:gd name="connsiteX4" fmla="*/ 0 w 981793"/>
              <a:gd name="connsiteY4" fmla="*/ 0 h 1638728"/>
              <a:gd name="connsiteX0" fmla="*/ 0 w 990908"/>
              <a:gd name="connsiteY0" fmla="*/ 0 h 1631803"/>
              <a:gd name="connsiteX1" fmla="*/ 709229 w 990908"/>
              <a:gd name="connsiteY1" fmla="*/ 7636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710381 w 990908"/>
              <a:gd name="connsiteY1" fmla="*/ 6332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687073 w 990908"/>
              <a:gd name="connsiteY1" fmla="*/ 82137 h 1631803"/>
              <a:gd name="connsiteX2" fmla="*/ 990908 w 990908"/>
              <a:gd name="connsiteY2" fmla="*/ 1631803 h 1631803"/>
              <a:gd name="connsiteX3" fmla="*/ 259432 w 990908"/>
              <a:gd name="connsiteY3" fmla="*/ 1624543 h 1631803"/>
              <a:gd name="connsiteX4" fmla="*/ 0 w 990908"/>
              <a:gd name="connsiteY4" fmla="*/ 0 h 1631803"/>
              <a:gd name="connsiteX0" fmla="*/ 0 w 988945"/>
              <a:gd name="connsiteY0" fmla="*/ 0 h 1627764"/>
              <a:gd name="connsiteX1" fmla="*/ 685110 w 988945"/>
              <a:gd name="connsiteY1" fmla="*/ 78098 h 1627764"/>
              <a:gd name="connsiteX2" fmla="*/ 988945 w 988945"/>
              <a:gd name="connsiteY2" fmla="*/ 1627764 h 1627764"/>
              <a:gd name="connsiteX3" fmla="*/ 257469 w 988945"/>
              <a:gd name="connsiteY3" fmla="*/ 1620504 h 1627764"/>
              <a:gd name="connsiteX4" fmla="*/ 0 w 988945"/>
              <a:gd name="connsiteY4" fmla="*/ 0 h 1627764"/>
              <a:gd name="connsiteX0" fmla="*/ 0 w 985944"/>
              <a:gd name="connsiteY0" fmla="*/ 0 h 1626725"/>
              <a:gd name="connsiteX1" fmla="*/ 685110 w 985944"/>
              <a:gd name="connsiteY1" fmla="*/ 78098 h 1626725"/>
              <a:gd name="connsiteX2" fmla="*/ 985944 w 985944"/>
              <a:gd name="connsiteY2" fmla="*/ 1626725 h 1626725"/>
              <a:gd name="connsiteX3" fmla="*/ 257469 w 985944"/>
              <a:gd name="connsiteY3" fmla="*/ 1620504 h 1626725"/>
              <a:gd name="connsiteX4" fmla="*/ 0 w 985944"/>
              <a:gd name="connsiteY4" fmla="*/ 0 h 1626725"/>
              <a:gd name="connsiteX0" fmla="*/ 0 w 973018"/>
              <a:gd name="connsiteY0" fmla="*/ 0 h 1620504"/>
              <a:gd name="connsiteX1" fmla="*/ 685110 w 973018"/>
              <a:gd name="connsiteY1" fmla="*/ 78098 h 1620504"/>
              <a:gd name="connsiteX2" fmla="*/ 973018 w 973018"/>
              <a:gd name="connsiteY2" fmla="*/ 1615533 h 1620504"/>
              <a:gd name="connsiteX3" fmla="*/ 257469 w 973018"/>
              <a:gd name="connsiteY3" fmla="*/ 1620504 h 1620504"/>
              <a:gd name="connsiteX4" fmla="*/ 0 w 973018"/>
              <a:gd name="connsiteY4" fmla="*/ 0 h 1620504"/>
              <a:gd name="connsiteX0" fmla="*/ 0 w 973018"/>
              <a:gd name="connsiteY0" fmla="*/ 0 h 1620504"/>
              <a:gd name="connsiteX1" fmla="*/ 707265 w 973018"/>
              <a:gd name="connsiteY1" fmla="*/ 72325 h 1620504"/>
              <a:gd name="connsiteX2" fmla="*/ 973018 w 973018"/>
              <a:gd name="connsiteY2" fmla="*/ 1615533 h 1620504"/>
              <a:gd name="connsiteX3" fmla="*/ 257469 w 973018"/>
              <a:gd name="connsiteY3" fmla="*/ 1620504 h 1620504"/>
              <a:gd name="connsiteX4" fmla="*/ 0 w 973018"/>
              <a:gd name="connsiteY4" fmla="*/ 0 h 1620504"/>
              <a:gd name="connsiteX0" fmla="*/ 0 w 978905"/>
              <a:gd name="connsiteY0" fmla="*/ 0 h 1627649"/>
              <a:gd name="connsiteX1" fmla="*/ 707265 w 978905"/>
              <a:gd name="connsiteY1" fmla="*/ 72325 h 1627649"/>
              <a:gd name="connsiteX2" fmla="*/ 978905 w 978905"/>
              <a:gd name="connsiteY2" fmla="*/ 1627649 h 1627649"/>
              <a:gd name="connsiteX3" fmla="*/ 257469 w 978905"/>
              <a:gd name="connsiteY3" fmla="*/ 1620504 h 1627649"/>
              <a:gd name="connsiteX4" fmla="*/ 0 w 978905"/>
              <a:gd name="connsiteY4" fmla="*/ 0 h 162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905" h="1627649">
                <a:moveTo>
                  <a:pt x="0" y="0"/>
                </a:moveTo>
                <a:lnTo>
                  <a:pt x="707265" y="72325"/>
                </a:lnTo>
                <a:lnTo>
                  <a:pt x="978905" y="1627649"/>
                </a:lnTo>
                <a:lnTo>
                  <a:pt x="257469" y="1620504"/>
                </a:lnTo>
                <a:lnTo>
                  <a:pt x="0" y="0"/>
                </a:lnTo>
                <a:close/>
              </a:path>
            </a:pathLst>
          </a:custGeom>
          <a:ln>
            <a:solidFill>
              <a:schemeClr val="bg1"/>
            </a:solidFill>
          </a:ln>
        </p:spPr>
        <p:txBody>
          <a:bodyPr bIns="457200" anchor="b"/>
          <a:lstStyle>
            <a:lvl1pPr algn="ctr">
              <a:buNone/>
              <a:defRPr sz="800">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2465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cture Placeholder 7"/>
          <p:cNvSpPr>
            <a:spLocks noGrp="1"/>
          </p:cNvSpPr>
          <p:nvPr>
            <p:ph type="pic" sz="quarter" idx="11" hasCustomPrompt="1"/>
          </p:nvPr>
        </p:nvSpPr>
        <p:spPr>
          <a:xfrm>
            <a:off x="4075203" y="3089637"/>
            <a:ext cx="1352949" cy="1997827"/>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1" name="Picture Placeholder 7"/>
          <p:cNvSpPr>
            <a:spLocks noGrp="1"/>
          </p:cNvSpPr>
          <p:nvPr>
            <p:ph type="pic" sz="quarter" idx="13" hasCustomPrompt="1"/>
          </p:nvPr>
        </p:nvSpPr>
        <p:spPr>
          <a:xfrm>
            <a:off x="603956" y="3099797"/>
            <a:ext cx="1352949" cy="1997827"/>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0" hasCustomPrompt="1"/>
          </p:nvPr>
        </p:nvSpPr>
        <p:spPr>
          <a:xfrm>
            <a:off x="2208613" y="2837024"/>
            <a:ext cx="1605120" cy="2400325"/>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9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up)">
                                      <p:cBhvr>
                                        <p:cTn id="11" dur="500"/>
                                        <p:tgtEl>
                                          <p:spTgt spid="11">
                                            <p:txEl>
                                              <p:pRg st="0" end="0"/>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0" grpId="0"/>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065382"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797850"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530318" y="2153738"/>
            <a:ext cx="2367301" cy="3966976"/>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262786"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5022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imac2.png"/>
          <p:cNvPicPr>
            <a:picLocks noChangeAspect="1"/>
          </p:cNvPicPr>
          <p:nvPr userDrawn="1"/>
        </p:nvPicPr>
        <p:blipFill>
          <a:blip r:embed="rId2" cstate="print"/>
          <a:stretch>
            <a:fillRect/>
          </a:stretch>
        </p:blipFill>
        <p:spPr>
          <a:xfrm>
            <a:off x="795579" y="1648153"/>
            <a:ext cx="4783587" cy="4766000"/>
          </a:xfrm>
          <a:prstGeom prst="rect">
            <a:avLst/>
          </a:prstGeom>
        </p:spPr>
      </p:pic>
      <p:sp>
        <p:nvSpPr>
          <p:cNvPr id="11" name="Picture Placeholder 7"/>
          <p:cNvSpPr>
            <a:spLocks noGrp="1"/>
          </p:cNvSpPr>
          <p:nvPr>
            <p:ph type="pic" sz="quarter" idx="10" hasCustomPrompt="1"/>
          </p:nvPr>
        </p:nvSpPr>
        <p:spPr>
          <a:xfrm>
            <a:off x="994408" y="1846333"/>
            <a:ext cx="3560563" cy="296729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422" h="2225474">
                <a:moveTo>
                  <a:pt x="0" y="0"/>
                </a:moveTo>
                <a:lnTo>
                  <a:pt x="2332285" y="862013"/>
                </a:lnTo>
                <a:lnTo>
                  <a:pt x="2670422" y="2225474"/>
                </a:lnTo>
                <a:lnTo>
                  <a:pt x="152400" y="1996874"/>
                </a:lnTo>
                <a:lnTo>
                  <a:pt x="0" y="0"/>
                </a:lnTo>
                <a:close/>
              </a:path>
            </a:pathLst>
          </a:cu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74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up)">
                                      <p:cBhvr>
                                        <p:cTn id="11" dur="500"/>
                                        <p:tgtEl>
                                          <p:spTgt spid="1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2" grpId="0" build="p">
        <p:tmplLst>
          <p:tmpl lvl="1">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Lst>
      </p:bldP>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00"/>
          <p:cNvGrpSpPr/>
          <p:nvPr userDrawn="1"/>
        </p:nvGrpSpPr>
        <p:grpSpPr>
          <a:xfrm>
            <a:off x="6299200" y="182451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1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43"/>
            <p:cNvGrpSpPr/>
            <p:nvPr/>
          </p:nvGrpSpPr>
          <p:grpSpPr>
            <a:xfrm>
              <a:off x="2844800" y="2648409"/>
              <a:ext cx="2803525" cy="122237"/>
              <a:chOff x="4462463" y="2425701"/>
              <a:chExt cx="2803525" cy="122237"/>
            </a:xfrm>
          </p:grpSpPr>
          <p:sp>
            <p:nvSpPr>
              <p:cNvPr id="1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0" name="Picture Placeholder 7"/>
          <p:cNvSpPr>
            <a:spLocks noGrp="1"/>
          </p:cNvSpPr>
          <p:nvPr>
            <p:ph type="pic" sz="quarter" idx="10" hasCustomPrompt="1"/>
          </p:nvPr>
        </p:nvSpPr>
        <p:spPr>
          <a:xfrm>
            <a:off x="7125829" y="1965220"/>
            <a:ext cx="3535163" cy="2180896"/>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129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3" name="Picture Placeholder 7"/>
          <p:cNvSpPr>
            <a:spLocks noGrp="1"/>
          </p:cNvSpPr>
          <p:nvPr>
            <p:ph type="pic" sz="quarter" idx="10" hasCustomPrompt="1"/>
          </p:nvPr>
        </p:nvSpPr>
        <p:spPr>
          <a:xfrm>
            <a:off x="1948992" y="2845221"/>
            <a:ext cx="1647565" cy="2463800"/>
          </a:xfrm>
          <a:prstGeom prst="rect">
            <a:avLst/>
          </a:prstGeom>
          <a:solidFill>
            <a:schemeClr val="tx1">
              <a:lumMod val="25000"/>
              <a:lumOff val="7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4" name="Freeform 5"/>
          <p:cNvSpPr>
            <a:spLocks noEditPoints="1"/>
          </p:cNvSpPr>
          <p:nvPr userDrawn="1"/>
        </p:nvSpPr>
        <p:spPr bwMode="auto">
          <a:xfrm>
            <a:off x="1818685" y="2300242"/>
            <a:ext cx="1908179" cy="355376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5" name="Group 25"/>
          <p:cNvGrpSpPr/>
          <p:nvPr userDrawn="1"/>
        </p:nvGrpSpPr>
        <p:grpSpPr>
          <a:xfrm>
            <a:off x="4025296" y="2300242"/>
            <a:ext cx="1908179" cy="3553761"/>
            <a:chOff x="6140449" y="1116114"/>
            <a:chExt cx="1927226" cy="3589236"/>
          </a:xfrm>
          <a:solidFill>
            <a:schemeClr val="bg1">
              <a:lumMod val="95000"/>
            </a:schemeClr>
          </a:solidFill>
          <a:effectLst/>
        </p:grpSpPr>
        <p:sp>
          <p:nvSpPr>
            <p:cNvPr id="26" name="Rectangle 25"/>
            <p:cNvSpPr/>
            <p:nvPr userDrawn="1"/>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8" name="Picture Placeholder 7"/>
          <p:cNvSpPr>
            <a:spLocks noGrp="1"/>
          </p:cNvSpPr>
          <p:nvPr>
            <p:ph type="pic" sz="quarter" idx="13" hasCustomPrompt="1"/>
          </p:nvPr>
        </p:nvSpPr>
        <p:spPr>
          <a:xfrm>
            <a:off x="4155603" y="2845221"/>
            <a:ext cx="1647565" cy="2463800"/>
          </a:xfrm>
          <a:prstGeom prst="rect">
            <a:avLst/>
          </a:prstGeom>
          <a:solidFill>
            <a:schemeClr val="tx1">
              <a:lumMod val="25000"/>
              <a:lumOff val="7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6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animBg="1"/>
      <p:bldP spid="24" grpId="0" animBg="1"/>
      <p:bldP spid="28"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1" name="Group 300"/>
          <p:cNvGrpSpPr/>
          <p:nvPr userDrawn="1"/>
        </p:nvGrpSpPr>
        <p:grpSpPr>
          <a:xfrm>
            <a:off x="6299200" y="1635976"/>
            <a:ext cx="5176696" cy="2707424"/>
            <a:chOff x="2844800" y="1304396"/>
            <a:chExt cx="2803525" cy="1466250"/>
          </a:xfrm>
        </p:grpSpPr>
        <p:grpSp>
          <p:nvGrpSpPr>
            <p:cNvPr id="12" name="Group 44"/>
            <p:cNvGrpSpPr/>
            <p:nvPr/>
          </p:nvGrpSpPr>
          <p:grpSpPr>
            <a:xfrm>
              <a:off x="3209925" y="1304396"/>
              <a:ext cx="2073275" cy="1397000"/>
              <a:chOff x="4843457" y="992546"/>
              <a:chExt cx="2073275" cy="1397000"/>
            </a:xfrm>
          </p:grpSpPr>
          <p:sp>
            <p:nvSpPr>
              <p:cNvPr id="1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43"/>
            <p:cNvGrpSpPr/>
            <p:nvPr/>
          </p:nvGrpSpPr>
          <p:grpSpPr>
            <a:xfrm>
              <a:off x="2844800" y="2648409"/>
              <a:ext cx="2803525" cy="122237"/>
              <a:chOff x="4462463" y="2425701"/>
              <a:chExt cx="2803525" cy="122237"/>
            </a:xfrm>
          </p:grpSpPr>
          <p:sp>
            <p:nvSpPr>
              <p:cNvPr id="1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0" name="Picture Placeholder 7"/>
          <p:cNvSpPr>
            <a:spLocks noGrp="1"/>
          </p:cNvSpPr>
          <p:nvPr>
            <p:ph type="pic" sz="quarter" idx="10" hasCustomPrompt="1"/>
          </p:nvPr>
        </p:nvSpPr>
        <p:spPr>
          <a:xfrm>
            <a:off x="7125829"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grpSp>
        <p:nvGrpSpPr>
          <p:cNvPr id="29" name="Group 300"/>
          <p:cNvGrpSpPr/>
          <p:nvPr userDrawn="1"/>
        </p:nvGrpSpPr>
        <p:grpSpPr>
          <a:xfrm>
            <a:off x="728133" y="3695700"/>
            <a:ext cx="5176696" cy="2707424"/>
            <a:chOff x="2844800" y="1304396"/>
            <a:chExt cx="2803525" cy="1466250"/>
          </a:xfrm>
        </p:grpSpPr>
        <p:grpSp>
          <p:nvGrpSpPr>
            <p:cNvPr id="30" name="Group 44"/>
            <p:cNvGrpSpPr/>
            <p:nvPr/>
          </p:nvGrpSpPr>
          <p:grpSpPr>
            <a:xfrm>
              <a:off x="3209925" y="1304396"/>
              <a:ext cx="2073275" cy="1397000"/>
              <a:chOff x="4843457" y="992546"/>
              <a:chExt cx="2073275" cy="1397000"/>
            </a:xfrm>
          </p:grpSpPr>
          <p:sp>
            <p:nvSpPr>
              <p:cNvPr id="35"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43"/>
            <p:cNvGrpSpPr/>
            <p:nvPr/>
          </p:nvGrpSpPr>
          <p:grpSpPr>
            <a:xfrm>
              <a:off x="2844800" y="2648409"/>
              <a:ext cx="2803525" cy="122237"/>
              <a:chOff x="4462463" y="2425701"/>
              <a:chExt cx="2803525" cy="122237"/>
            </a:xfrm>
          </p:grpSpPr>
          <p:sp>
            <p:nvSpPr>
              <p:cNvPr id="32"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8" name="Picture Placeholder 7"/>
          <p:cNvSpPr>
            <a:spLocks noGrp="1"/>
          </p:cNvSpPr>
          <p:nvPr>
            <p:ph type="pic" sz="quarter" idx="13" hasCustomPrompt="1"/>
          </p:nvPr>
        </p:nvSpPr>
        <p:spPr>
          <a:xfrm>
            <a:off x="1554762" y="38364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981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0" grpId="0"/>
      <p:bldP spid="38" grpId="0"/>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25" name="Group 300"/>
          <p:cNvGrpSpPr/>
          <p:nvPr userDrawn="1"/>
        </p:nvGrpSpPr>
        <p:grpSpPr>
          <a:xfrm>
            <a:off x="6192021" y="3721100"/>
            <a:ext cx="5176696" cy="2707424"/>
            <a:chOff x="2844800" y="1304396"/>
            <a:chExt cx="2803525" cy="1466250"/>
          </a:xfrm>
        </p:grpSpPr>
        <p:grpSp>
          <p:nvGrpSpPr>
            <p:cNvPr id="26" name="Group 44"/>
            <p:cNvGrpSpPr/>
            <p:nvPr/>
          </p:nvGrpSpPr>
          <p:grpSpPr>
            <a:xfrm>
              <a:off x="3209925" y="1304396"/>
              <a:ext cx="2073275" cy="1397000"/>
              <a:chOff x="4843457" y="992546"/>
              <a:chExt cx="2073275" cy="1397000"/>
            </a:xfrm>
          </p:grpSpPr>
          <p:sp>
            <p:nvSpPr>
              <p:cNvPr id="41"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7" name="Group 43"/>
            <p:cNvGrpSpPr/>
            <p:nvPr/>
          </p:nvGrpSpPr>
          <p:grpSpPr>
            <a:xfrm>
              <a:off x="2844800" y="2648409"/>
              <a:ext cx="2803525" cy="122237"/>
              <a:chOff x="4462463" y="2425701"/>
              <a:chExt cx="2803525" cy="122237"/>
            </a:xfrm>
          </p:grpSpPr>
          <p:sp>
            <p:nvSpPr>
              <p:cNvPr id="28"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44" name="Picture Placeholder 7"/>
          <p:cNvSpPr>
            <a:spLocks noGrp="1"/>
          </p:cNvSpPr>
          <p:nvPr>
            <p:ph type="pic" sz="quarter" idx="10" hasCustomPrompt="1"/>
          </p:nvPr>
        </p:nvSpPr>
        <p:spPr>
          <a:xfrm>
            <a:off x="7018651" y="3855687"/>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grpSp>
        <p:nvGrpSpPr>
          <p:cNvPr id="45" name="Group 300"/>
          <p:cNvGrpSpPr/>
          <p:nvPr userDrawn="1"/>
        </p:nvGrpSpPr>
        <p:grpSpPr>
          <a:xfrm>
            <a:off x="791584" y="3721100"/>
            <a:ext cx="5176696" cy="2707424"/>
            <a:chOff x="2844800" y="1304396"/>
            <a:chExt cx="2803525" cy="1466250"/>
          </a:xfrm>
        </p:grpSpPr>
        <p:grpSp>
          <p:nvGrpSpPr>
            <p:cNvPr id="46" name="Group 44"/>
            <p:cNvGrpSpPr/>
            <p:nvPr/>
          </p:nvGrpSpPr>
          <p:grpSpPr>
            <a:xfrm>
              <a:off x="3209925" y="1304396"/>
              <a:ext cx="2073275" cy="1397000"/>
              <a:chOff x="4843457" y="992546"/>
              <a:chExt cx="2073275" cy="1397000"/>
            </a:xfrm>
          </p:grpSpPr>
          <p:sp>
            <p:nvSpPr>
              <p:cNvPr id="51"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7" name="Group 43"/>
            <p:cNvGrpSpPr/>
            <p:nvPr/>
          </p:nvGrpSpPr>
          <p:grpSpPr>
            <a:xfrm>
              <a:off x="2844800" y="2648409"/>
              <a:ext cx="2803525" cy="122237"/>
              <a:chOff x="4462463" y="2425701"/>
              <a:chExt cx="2803525" cy="122237"/>
            </a:xfrm>
          </p:grpSpPr>
          <p:sp>
            <p:nvSpPr>
              <p:cNvPr id="48"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4" name="Picture Placeholder 7"/>
          <p:cNvSpPr>
            <a:spLocks noGrp="1"/>
          </p:cNvSpPr>
          <p:nvPr>
            <p:ph type="pic" sz="quarter" idx="13" hasCustomPrompt="1"/>
          </p:nvPr>
        </p:nvSpPr>
        <p:spPr>
          <a:xfrm>
            <a:off x="1618213" y="3867921"/>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7724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44" grpId="0"/>
      <p:bldP spid="54" grpId="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29" name="Group 17"/>
          <p:cNvGrpSpPr/>
          <p:nvPr userDrawn="1"/>
        </p:nvGrpSpPr>
        <p:grpSpPr>
          <a:xfrm>
            <a:off x="6506224" y="1666067"/>
            <a:ext cx="4343760" cy="2967184"/>
            <a:chOff x="2094899" y="1081795"/>
            <a:chExt cx="4400683" cy="3006070"/>
          </a:xfrm>
        </p:grpSpPr>
        <p:sp>
          <p:nvSpPr>
            <p:cNvPr id="30" name="Rectangle 2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34" name="Picture Placeholder 7"/>
          <p:cNvSpPr>
            <a:spLocks noGrp="1"/>
          </p:cNvSpPr>
          <p:nvPr>
            <p:ph type="pic" sz="quarter" idx="10" hasCustomPrompt="1"/>
          </p:nvPr>
        </p:nvSpPr>
        <p:spPr>
          <a:xfrm>
            <a:off x="6691597" y="1825758"/>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grpSp>
        <p:nvGrpSpPr>
          <p:cNvPr id="35" name="Group 17"/>
          <p:cNvGrpSpPr/>
          <p:nvPr userDrawn="1"/>
        </p:nvGrpSpPr>
        <p:grpSpPr>
          <a:xfrm>
            <a:off x="1313467" y="1666067"/>
            <a:ext cx="4343760" cy="2967184"/>
            <a:chOff x="2094899" y="1081795"/>
            <a:chExt cx="4400683" cy="3006070"/>
          </a:xfrm>
        </p:grpSpPr>
        <p:sp>
          <p:nvSpPr>
            <p:cNvPr id="36" name="Rectangle 35"/>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56" name="Picture Placeholder 7"/>
          <p:cNvSpPr>
            <a:spLocks noGrp="1"/>
          </p:cNvSpPr>
          <p:nvPr>
            <p:ph type="pic" sz="quarter" idx="13" hasCustomPrompt="1"/>
          </p:nvPr>
        </p:nvSpPr>
        <p:spPr>
          <a:xfrm>
            <a:off x="1498840" y="1825758"/>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16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34" grpId="0"/>
      <p:bldP spid="56" grpId="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7" name="Group 57"/>
          <p:cNvGrpSpPr/>
          <p:nvPr userDrawn="1"/>
        </p:nvGrpSpPr>
        <p:grpSpPr>
          <a:xfrm>
            <a:off x="5516418" y="4414189"/>
            <a:ext cx="577708" cy="1988708"/>
            <a:chOff x="4191001" y="3310641"/>
            <a:chExt cx="433281" cy="1491531"/>
          </a:xfrm>
        </p:grpSpPr>
        <p:sp>
          <p:nvSpPr>
            <p:cNvPr id="18" name="Round Same Side Corner Rectangle 17"/>
            <p:cNvSpPr/>
            <p:nvPr/>
          </p:nvSpPr>
          <p:spPr>
            <a:xfrm rot="10800000" flipV="1">
              <a:off x="4191001" y="3310641"/>
              <a:ext cx="433281" cy="149153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bwMode="auto">
            <a:xfrm>
              <a:off x="4309490" y="4348499"/>
              <a:ext cx="223838" cy="223838"/>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56"/>
          <p:cNvGrpSpPr/>
          <p:nvPr userDrawn="1"/>
        </p:nvGrpSpPr>
        <p:grpSpPr>
          <a:xfrm>
            <a:off x="6134673" y="4431989"/>
            <a:ext cx="540911" cy="1970907"/>
            <a:chOff x="4654692" y="3323992"/>
            <a:chExt cx="405683" cy="1478180"/>
          </a:xfrm>
        </p:grpSpPr>
        <p:sp>
          <p:nvSpPr>
            <p:cNvPr id="23" name="Round Same Side Corner Rectangle 22"/>
            <p:cNvSpPr/>
            <p:nvPr/>
          </p:nvSpPr>
          <p:spPr>
            <a:xfrm rot="10800000" flipV="1">
              <a:off x="4654692" y="3323992"/>
              <a:ext cx="405683" cy="147818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p:cNvSpPr/>
            <p:nvPr/>
          </p:nvSpPr>
          <p:spPr bwMode="auto">
            <a:xfrm>
              <a:off x="4726173" y="4348499"/>
              <a:ext cx="223838" cy="223838"/>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Picture Placeholder 7"/>
          <p:cNvSpPr>
            <a:spLocks noGrp="1"/>
          </p:cNvSpPr>
          <p:nvPr>
            <p:ph type="pic" sz="quarter" idx="10" hasCustomPrompt="1"/>
          </p:nvPr>
        </p:nvSpPr>
        <p:spPr>
          <a:xfrm>
            <a:off x="1845093" y="2278804"/>
            <a:ext cx="1659984" cy="2482373"/>
          </a:xfrm>
          <a:prstGeom prst="rect">
            <a:avLst/>
          </a:prstGeom>
          <a:solidFill>
            <a:schemeClr val="bg1"/>
          </a:solidFill>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
        <p:nvSpPr>
          <p:cNvPr id="26" name="Freeform 5"/>
          <p:cNvSpPr>
            <a:spLocks noEditPoints="1"/>
          </p:cNvSpPr>
          <p:nvPr userDrawn="1"/>
        </p:nvSpPr>
        <p:spPr bwMode="auto">
          <a:xfrm>
            <a:off x="1713803" y="1741992"/>
            <a:ext cx="1922565" cy="3580555"/>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tx1">
              <a:lumMod val="10000"/>
              <a:lumOff val="9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Picture Placeholder 7"/>
          <p:cNvSpPr>
            <a:spLocks noGrp="1"/>
          </p:cNvSpPr>
          <p:nvPr>
            <p:ph type="pic" sz="quarter" idx="13" hasCustomPrompt="1"/>
          </p:nvPr>
        </p:nvSpPr>
        <p:spPr>
          <a:xfrm>
            <a:off x="8654549" y="2291083"/>
            <a:ext cx="1659984" cy="2482373"/>
          </a:xfrm>
          <a:prstGeom prst="rect">
            <a:avLst/>
          </a:prstGeom>
          <a:solidFill>
            <a:schemeClr val="bg1"/>
          </a:solidFill>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
        <p:nvSpPr>
          <p:cNvPr id="28" name="Freeform 5"/>
          <p:cNvSpPr>
            <a:spLocks noEditPoints="1"/>
          </p:cNvSpPr>
          <p:nvPr userDrawn="1"/>
        </p:nvSpPr>
        <p:spPr bwMode="auto">
          <a:xfrm>
            <a:off x="8523259" y="1741992"/>
            <a:ext cx="1922565" cy="3580555"/>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tx1">
              <a:lumMod val="10000"/>
              <a:lumOff val="9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9" name="Group 17"/>
          <p:cNvGrpSpPr/>
          <p:nvPr userDrawn="1"/>
        </p:nvGrpSpPr>
        <p:grpSpPr>
          <a:xfrm>
            <a:off x="3924120" y="1809411"/>
            <a:ext cx="4343760" cy="2967184"/>
            <a:chOff x="2094899" y="1081795"/>
            <a:chExt cx="4400683" cy="3006070"/>
          </a:xfrm>
        </p:grpSpPr>
        <p:sp>
          <p:nvSpPr>
            <p:cNvPr id="40" name="Rectangle 3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10000"/>
                <a:lumOff val="9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44" name="Picture Placeholder 7"/>
          <p:cNvSpPr>
            <a:spLocks noGrp="1"/>
          </p:cNvSpPr>
          <p:nvPr>
            <p:ph type="pic" sz="quarter" idx="14" hasCustomPrompt="1"/>
          </p:nvPr>
        </p:nvSpPr>
        <p:spPr>
          <a:xfrm>
            <a:off x="4123676" y="1969102"/>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271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5" grpId="0" animBg="1"/>
      <p:bldP spid="26" grpId="0" animBg="1"/>
      <p:bldP spid="27" grpId="0" animBg="1"/>
      <p:bldP spid="28" grpId="0" animBg="1"/>
      <p:bldP spid="44" grpId="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34" name="Group 33"/>
          <p:cNvGrpSpPr/>
          <p:nvPr userDrawn="1"/>
        </p:nvGrpSpPr>
        <p:grpSpPr>
          <a:xfrm>
            <a:off x="971777" y="1742921"/>
            <a:ext cx="5152912" cy="4047581"/>
            <a:chOff x="2094899" y="1081795"/>
            <a:chExt cx="4400683" cy="3501414"/>
          </a:xfrm>
        </p:grpSpPr>
        <p:sp>
          <p:nvSpPr>
            <p:cNvPr id="35"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7"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Picture Placeholder 12"/>
          <p:cNvSpPr>
            <a:spLocks noGrp="1"/>
          </p:cNvSpPr>
          <p:nvPr>
            <p:ph type="pic" sz="quarter" idx="16" hasCustomPrompt="1"/>
          </p:nvPr>
        </p:nvSpPr>
        <p:spPr>
          <a:xfrm>
            <a:off x="1176869" y="1921934"/>
            <a:ext cx="4715932" cy="2683933"/>
          </a:xfrm>
          <a:prstGeom prst="rect">
            <a:avLst/>
          </a:prstGeom>
          <a:solidFill>
            <a:schemeClr val="bg1"/>
          </a:solidFill>
          <a:ln w="28575">
            <a:noFill/>
          </a:ln>
        </p:spPr>
        <p:txBody>
          <a:bodyPr tIns="640080" rIns="91440" bIns="548640" anchor="b" anchorCtr="1"/>
          <a:lstStyle>
            <a:lvl1pPr algn="ctr" rtl="0">
              <a:buNone/>
              <a:defRPr sz="1467" b="1" baseline="0"/>
            </a:lvl1pPr>
          </a:lstStyle>
          <a:p>
            <a:r>
              <a:rPr lang="en-US" dirty="0"/>
              <a:t>Image holder</a:t>
            </a:r>
          </a:p>
        </p:txBody>
      </p:sp>
    </p:spTree>
    <p:extLst>
      <p:ext uri="{BB962C8B-B14F-4D97-AF65-F5344CB8AC3E}">
        <p14:creationId xmlns:p14="http://schemas.microsoft.com/office/powerpoint/2010/main" val="6451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3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848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3018443" y="582969"/>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4034443" y="1120602"/>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898976"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913110"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9272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Rectangle 8"/>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6658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59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592173" y="565894"/>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08173" y="1103527"/>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5575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6967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8221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41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641600"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57600"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6789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5237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3685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1097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810B29"/>
        </a:solidFill>
        <a:effectLst/>
      </p:bgPr>
    </p:bg>
    <p:spTree>
      <p:nvGrpSpPr>
        <p:cNvPr id="1" name=""/>
        <p:cNvGrpSpPr/>
        <p:nvPr/>
      </p:nvGrpSpPr>
      <p:grpSpPr>
        <a:xfrm>
          <a:off x="0" y="0"/>
          <a:ext cx="0" cy="0"/>
          <a:chOff x="0" y="0"/>
          <a:chExt cx="0" cy="0"/>
        </a:xfrm>
      </p:grpSpPr>
      <p:sp>
        <p:nvSpPr>
          <p:cNvPr id="3" name="Rectangle 2"/>
          <p:cNvSpPr/>
          <p:nvPr userDrawn="1"/>
        </p:nvSpPr>
        <p:spPr>
          <a:xfrm>
            <a:off x="0" y="5657850"/>
            <a:ext cx="12192000" cy="1204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3"/>
          <p:cNvSpPr txBox="1">
            <a:spLocks/>
          </p:cNvSpPr>
          <p:nvPr userDrawn="1"/>
        </p:nvSpPr>
        <p:spPr>
          <a:xfrm>
            <a:off x="4038600" y="635508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www.alphaplusconsultancy.co.uk</a:t>
            </a:r>
            <a:endParaRPr kumimoji="0" lang="en-US"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953000" cy="5657850"/>
          </a:xfrm>
          <a:prstGeom prst="rect">
            <a:avLst/>
          </a:prstGeom>
        </p:spPr>
      </p:pic>
    </p:spTree>
    <p:extLst>
      <p:ext uri="{BB962C8B-B14F-4D97-AF65-F5344CB8AC3E}">
        <p14:creationId xmlns:p14="http://schemas.microsoft.com/office/powerpoint/2010/main" val="254414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0" name="TextBox 49"/>
          <p:cNvSpPr txBox="1"/>
          <p:nvPr userDrawn="1"/>
        </p:nvSpPr>
        <p:spPr>
          <a:xfrm>
            <a:off x="7337085" y="2384733"/>
            <a:ext cx="2445258" cy="2462213"/>
          </a:xfrm>
          <a:prstGeom prst="rect">
            <a:avLst/>
          </a:prstGeom>
          <a:solidFill>
            <a:schemeClr val="bg1"/>
          </a:solid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Quality</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manage projects effectively and to the highest quality, freeing up experts to concentrate on their specialism, but ensuring that activities are manage</a:t>
            </a:r>
            <a:r>
              <a:rPr lang="en-GB" sz="1050" baseline="0" dirty="0">
                <a:solidFill>
                  <a:srgbClr val="595959"/>
                </a:solidFill>
              </a:rPr>
              <a:t> to meet expectations. This means only making promises that we know we can keep, and remembering the promises we have made to make sure we deliver.</a:t>
            </a:r>
            <a:endParaRPr lang="en-US" sz="1050" dirty="0">
              <a:solidFill>
                <a:srgbClr val="595959"/>
              </a:solidFill>
            </a:endParaRPr>
          </a:p>
        </p:txBody>
      </p:sp>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551" y="4756464"/>
            <a:ext cx="2442849" cy="2097403"/>
          </a:xfrm>
          <a:prstGeom prst="rect">
            <a:avLst/>
          </a:prstGeom>
        </p:spPr>
      </p:pic>
      <p:pic>
        <p:nvPicPr>
          <p:cNvPr id="83" name="Picture 8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402279"/>
            <a:ext cx="2415219" cy="235418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pic>
        <p:nvPicPr>
          <p:cNvPr id="51" name="Picture 50"/>
          <p:cNvPicPr>
            <a:picLocks noChangeAspect="1"/>
          </p:cNvPicPr>
          <p:nvPr userDrawn="1"/>
        </p:nvPicPr>
        <p:blipFill rotWithShape="1">
          <a:blip r:embed="rId5"/>
          <a:srcRect l="7986" t="9266" r="12070" b="12632"/>
          <a:stretch/>
        </p:blipFill>
        <p:spPr>
          <a:xfrm>
            <a:off x="8255873" y="2457953"/>
            <a:ext cx="607681" cy="634711"/>
          </a:xfrm>
          <a:prstGeom prst="rect">
            <a:avLst/>
          </a:prstGeom>
        </p:spPr>
      </p:pic>
      <p:sp>
        <p:nvSpPr>
          <p:cNvPr id="52" name="Rectangle 51"/>
          <p:cNvSpPr/>
          <p:nvPr userDrawn="1"/>
        </p:nvSpPr>
        <p:spPr>
          <a:xfrm>
            <a:off x="7301484" y="2402279"/>
            <a:ext cx="2445258" cy="236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userDrawn="1"/>
        </p:nvSpPr>
        <p:spPr>
          <a:xfrm>
            <a:off x="-30038" y="4756742"/>
            <a:ext cx="2403185" cy="1946687"/>
          </a:xfrm>
          <a:prstGeom prst="rect">
            <a:avLst/>
          </a:prstGeom>
          <a:no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Expertise</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ensure our teams consist of genuine sector experts with understanding in breadth and depth of both the theory and the practical complex everyday challenges faced by education providers.</a:t>
            </a:r>
          </a:p>
        </p:txBody>
      </p:sp>
      <p:sp>
        <p:nvSpPr>
          <p:cNvPr id="55" name="Rectangle 54"/>
          <p:cNvSpPr/>
          <p:nvPr userDrawn="1"/>
        </p:nvSpPr>
        <p:spPr>
          <a:xfrm>
            <a:off x="-30038" y="4770958"/>
            <a:ext cx="2445258" cy="208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rotWithShape="1">
          <a:blip r:embed="rId6"/>
          <a:srcRect l="3284" t="4653" r="5558"/>
          <a:stretch/>
        </p:blipFill>
        <p:spPr>
          <a:xfrm>
            <a:off x="887711" y="4872328"/>
            <a:ext cx="609759" cy="637794"/>
          </a:xfrm>
          <a:prstGeom prst="rect">
            <a:avLst/>
          </a:prstGeom>
          <a:noFill/>
        </p:spPr>
      </p:pic>
      <p:sp>
        <p:nvSpPr>
          <p:cNvPr id="66" name="TextBox 65"/>
          <p:cNvSpPr txBox="1"/>
          <p:nvPr userDrawn="1"/>
        </p:nvSpPr>
        <p:spPr>
          <a:xfrm>
            <a:off x="9746742" y="4773533"/>
            <a:ext cx="2445258" cy="1946687"/>
          </a:xfrm>
          <a:prstGeom prst="rect">
            <a:avLst/>
          </a:prstGeom>
          <a:solidFill>
            <a:schemeClr val="bg1"/>
          </a:solid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Educationalists</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are </a:t>
            </a:r>
            <a:r>
              <a:rPr lang="en-GB" sz="1050" baseline="0" dirty="0">
                <a:solidFill>
                  <a:srgbClr val="595959"/>
                </a:solidFill>
              </a:rPr>
              <a:t>educationalists with a strong commitment to improving teaching, learning and assessment, based on intellectual integrity, sound evidence and innovative approaches.</a:t>
            </a:r>
            <a:endParaRPr lang="en-GB" sz="1050" dirty="0">
              <a:solidFill>
                <a:srgbClr val="595959"/>
              </a:solidFill>
            </a:endParaRPr>
          </a:p>
        </p:txBody>
      </p:sp>
      <p:sp>
        <p:nvSpPr>
          <p:cNvPr id="67" name="Rectangle 66"/>
          <p:cNvSpPr/>
          <p:nvPr userDrawn="1"/>
        </p:nvSpPr>
        <p:spPr>
          <a:xfrm>
            <a:off x="9746742" y="4770958"/>
            <a:ext cx="2445258" cy="20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userDrawn="1"/>
        </p:nvPicPr>
        <p:blipFill>
          <a:blip r:embed="rId7"/>
          <a:stretch>
            <a:fillRect/>
          </a:stretch>
        </p:blipFill>
        <p:spPr>
          <a:xfrm>
            <a:off x="10664491" y="4879505"/>
            <a:ext cx="609759" cy="637794"/>
          </a:xfrm>
          <a:prstGeom prst="rect">
            <a:avLst/>
          </a:prstGeom>
        </p:spPr>
      </p:pic>
      <p:sp>
        <p:nvSpPr>
          <p:cNvPr id="69" name="TextBox 68"/>
          <p:cNvSpPr txBox="1"/>
          <p:nvPr userDrawn="1"/>
        </p:nvSpPr>
        <p:spPr>
          <a:xfrm>
            <a:off x="4856226" y="4770958"/>
            <a:ext cx="2445258" cy="1946687"/>
          </a:xfrm>
          <a:prstGeom prst="rect">
            <a:avLst/>
          </a:prstGeom>
          <a:solidFill>
            <a:schemeClr val="bg1"/>
          </a:solid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Development</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are committed to the improvement of our staff, both</a:t>
            </a:r>
            <a:r>
              <a:rPr lang="en-GB" sz="1050" baseline="0" dirty="0">
                <a:solidFill>
                  <a:srgbClr val="595959"/>
                </a:solidFill>
              </a:rPr>
              <a:t> to promote the long-term development of our business and as an end in itself: we believe in the value of education for all.</a:t>
            </a:r>
            <a:endParaRPr lang="en-GB" sz="1050" dirty="0">
              <a:solidFill>
                <a:srgbClr val="595959"/>
              </a:solidFill>
            </a:endParaRPr>
          </a:p>
        </p:txBody>
      </p:sp>
      <p:sp>
        <p:nvSpPr>
          <p:cNvPr id="70" name="Rectangle 69"/>
          <p:cNvSpPr/>
          <p:nvPr userDrawn="1"/>
        </p:nvSpPr>
        <p:spPr>
          <a:xfrm>
            <a:off x="4856226" y="4771226"/>
            <a:ext cx="2445258" cy="208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userDrawn="1"/>
        </p:nvPicPr>
        <p:blipFill rotWithShape="1">
          <a:blip r:embed="rId8"/>
          <a:srcRect t="1020" r="5897" b="2363"/>
          <a:stretch/>
        </p:blipFill>
        <p:spPr>
          <a:xfrm>
            <a:off x="5773975" y="4876797"/>
            <a:ext cx="609759" cy="637794"/>
          </a:xfrm>
          <a:prstGeom prst="rect">
            <a:avLst/>
          </a:prstGeom>
        </p:spPr>
      </p:pic>
      <p:pic>
        <p:nvPicPr>
          <p:cNvPr id="61" name="Picture 60"/>
          <p:cNvPicPr>
            <a:picLocks noChangeAspect="1"/>
          </p:cNvPicPr>
          <p:nvPr userDrawn="1"/>
        </p:nvPicPr>
        <p:blipFill rotWithShape="1">
          <a:blip r:embed="rId9"/>
          <a:srcRect l="3091" t="5217" r="5096" b="4206"/>
          <a:stretch/>
        </p:blipFill>
        <p:spPr>
          <a:xfrm>
            <a:off x="3331881" y="2457953"/>
            <a:ext cx="607681" cy="634711"/>
          </a:xfrm>
          <a:prstGeom prst="rect">
            <a:avLst/>
          </a:prstGeom>
          <a:noFill/>
        </p:spPr>
      </p:pic>
      <p:sp>
        <p:nvSpPr>
          <p:cNvPr id="79" name="Rectangle 78"/>
          <p:cNvSpPr/>
          <p:nvPr userDrawn="1"/>
        </p:nvSpPr>
        <p:spPr>
          <a:xfrm>
            <a:off x="0" y="-16902"/>
            <a:ext cx="12192000" cy="2247064"/>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itle 1"/>
          <p:cNvSpPr>
            <a:spLocks noGrp="1"/>
          </p:cNvSpPr>
          <p:nvPr userDrawn="1">
            <p:ph type="title"/>
          </p:nvPr>
        </p:nvSpPr>
        <p:spPr>
          <a:xfrm>
            <a:off x="80649" y="-16902"/>
            <a:ext cx="12111351" cy="2021763"/>
          </a:xfrm>
        </p:spPr>
        <p:txBody>
          <a:bodyPr/>
          <a:lstStyle>
            <a:lvl1pPr algn="l">
              <a:defRPr sz="4400" b="1">
                <a:solidFill>
                  <a:schemeClr val="bg1"/>
                </a:solidFill>
                <a:latin typeface="Franklin Gothic Book" panose="020B0503020102020204" pitchFamily="34" charset="0"/>
              </a:defRPr>
            </a:lvl1pPr>
          </a:lstStyle>
          <a:p>
            <a:r>
              <a:rPr lang="en-US"/>
              <a:t>Click to edit Master title style</a:t>
            </a:r>
            <a:endParaRPr lang="en-US" dirty="0"/>
          </a:p>
        </p:txBody>
      </p:sp>
      <p:sp>
        <p:nvSpPr>
          <p:cNvPr id="76" name="Rectangle 75"/>
          <p:cNvSpPr/>
          <p:nvPr userDrawn="1"/>
        </p:nvSpPr>
        <p:spPr>
          <a:xfrm>
            <a:off x="2415220" y="2402279"/>
            <a:ext cx="2441005" cy="236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userDrawn="1"/>
        </p:nvSpPr>
        <p:spPr>
          <a:xfrm>
            <a:off x="2379618" y="2386584"/>
            <a:ext cx="2512209" cy="2369880"/>
          </a:xfrm>
          <a:prstGeom prst="rect">
            <a:avLst/>
          </a:prstGeom>
          <a:no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Partnership</a:t>
            </a:r>
          </a:p>
          <a:p>
            <a:pPr algn="ctr"/>
            <a:endParaRPr lang="en-GB" sz="300" b="1" dirty="0">
              <a:solidFill>
                <a:srgbClr val="595959"/>
              </a:solidFill>
            </a:endParaRPr>
          </a:p>
          <a:p>
            <a:pPr algn="ctr"/>
            <a:endParaRPr lang="en-GB" sz="200" b="1" dirty="0">
              <a:solidFill>
                <a:srgbClr val="595959"/>
              </a:solidFill>
            </a:endParaRPr>
          </a:p>
          <a:p>
            <a:pPr algn="ctr"/>
            <a:r>
              <a:rPr lang="en-GB" sz="1000" dirty="0">
                <a:solidFill>
                  <a:srgbClr val="595959"/>
                </a:solidFill>
              </a:rPr>
              <a:t>We</a:t>
            </a:r>
            <a:r>
              <a:rPr lang="en-GB" sz="1000" baseline="0" dirty="0">
                <a:solidFill>
                  <a:srgbClr val="595959"/>
                </a:solidFill>
              </a:rPr>
              <a:t> work in partnership with our clients. This is more than a cliché for us: we care about the services we provide and the impact they have on learners. Experience has shown us that the best impact our work can have is when it is undertaken alongside our clients so we make partnership a key feature of our project approach and management method.</a:t>
            </a:r>
            <a:endParaRPr lang="en-GB" sz="1000" dirty="0">
              <a:solidFill>
                <a:srgbClr val="595959"/>
              </a:solidFill>
            </a:endParaRPr>
          </a:p>
        </p:txBody>
      </p:sp>
      <p:pic>
        <p:nvPicPr>
          <p:cNvPr id="91" name="Picture 9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52303" y="2402279"/>
            <a:ext cx="2439697" cy="2354185"/>
          </a:xfrm>
          <a:prstGeom prst="rect">
            <a:avLst/>
          </a:prstGeom>
        </p:spPr>
      </p:pic>
      <p:pic>
        <p:nvPicPr>
          <p:cNvPr id="86" name="Picture 85"/>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7312153" y="4756464"/>
            <a:ext cx="2441448" cy="2101536"/>
          </a:xfrm>
          <a:prstGeom prst="rect">
            <a:avLst/>
          </a:prstGeom>
        </p:spPr>
      </p:pic>
      <p:pic>
        <p:nvPicPr>
          <p:cNvPr id="93" name="Picture 9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49975" y="2384734"/>
            <a:ext cx="2469656" cy="2371730"/>
          </a:xfrm>
          <a:prstGeom prst="rect">
            <a:avLst/>
          </a:prstGeom>
        </p:spPr>
      </p:pic>
      <p:sp>
        <p:nvSpPr>
          <p:cNvPr id="81" name="Rectangle 80"/>
          <p:cNvSpPr/>
          <p:nvPr userDrawn="1"/>
        </p:nvSpPr>
        <p:spPr>
          <a:xfrm>
            <a:off x="0" y="2060535"/>
            <a:ext cx="12192000" cy="33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88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8D4D77-8980-4596-9A8F-908A4FFE7DBF}"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323267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D4D77-8980-4596-9A8F-908A4FFE7DBF}"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61159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8D4D77-8980-4596-9A8F-908A4FFE7DBF}"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132530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D4D77-8980-4596-9A8F-908A4FFE7DBF}"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468550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8D4D77-8980-4596-9A8F-908A4FFE7DBF}"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2468684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D4D77-8980-4596-9A8F-908A4FFE7DBF}"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3765338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D4D77-8980-4596-9A8F-908A4FFE7DBF}"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82169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D4D77-8980-4596-9A8F-908A4FFE7DBF}"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1449947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D4D77-8980-4596-9A8F-908A4FFE7DBF}"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1188467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D4D77-8980-4596-9A8F-908A4FFE7DBF}"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a:p>
        </p:txBody>
      </p:sp>
    </p:spTree>
    <p:extLst>
      <p:ext uri="{BB962C8B-B14F-4D97-AF65-F5344CB8AC3E}">
        <p14:creationId xmlns:p14="http://schemas.microsoft.com/office/powerpoint/2010/main" val="11948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053" y="294515"/>
            <a:ext cx="10694773" cy="822161"/>
          </a:xfrm>
        </p:spPr>
        <p:txBody>
          <a:bodyPr/>
          <a:lstStyle>
            <a:lvl1pPr>
              <a:defRPr sz="4400" b="1">
                <a:latin typeface="Franklin Gothic Book" panose="020B05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37053" y="1318054"/>
            <a:ext cx="10694772" cy="5174821"/>
          </a:xfrm>
        </p:spPr>
        <p:txBody>
          <a:bodyPr/>
          <a:lstStyle>
            <a:lvl1pPr>
              <a:defRPr sz="2400">
                <a:latin typeface="Aller Light" panose="02000503000000020004" pitchFamily="2" charset="0"/>
              </a:defRPr>
            </a:lvl1pPr>
            <a:lvl2pPr>
              <a:defRPr sz="2200">
                <a:latin typeface="Aller Light" panose="02000503000000020004" pitchFamily="2" charset="0"/>
              </a:defRPr>
            </a:lvl2pPr>
            <a:lvl3pPr>
              <a:defRPr>
                <a:latin typeface="Aller Light" panose="02000503000000020004" pitchFamily="2" charset="0"/>
              </a:defRPr>
            </a:lvl3pPr>
            <a:lvl4pPr>
              <a:defRPr>
                <a:latin typeface="Aller Light" panose="02000503000000020004" pitchFamily="2" charset="0"/>
              </a:defRPr>
            </a:lvl4pPr>
            <a:lvl5pPr>
              <a:defRPr sz="1600">
                <a:latin typeface="Aller Light"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500902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632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12192000" cy="685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293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381000"/>
            <a:ext cx="11379200" cy="4064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406400" y="4689572"/>
            <a:ext cx="7518400" cy="471365"/>
          </a:xfrm>
          <a:prstGeom prst="rect">
            <a:avLst/>
          </a:prstGeom>
        </p:spPr>
        <p:txBody>
          <a:bodyPr wrap="none" lIns="0" tIns="0" rIns="0" bIns="0" anchor="ctr">
            <a:noAutofit/>
          </a:bodyPr>
          <a:lstStyle>
            <a:lvl1pPr algn="l">
              <a:defRPr sz="3733" b="1" baseline="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41002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1865741"/>
            <a:ext cx="11379200"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02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232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60960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7235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795867" y="1527715"/>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416800" y="1527715"/>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0622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508000" y="1510781"/>
            <a:ext cx="5994400"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2181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838984"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3649918"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7" hasCustomPrompt="1"/>
          </p:nvPr>
        </p:nvSpPr>
        <p:spPr>
          <a:xfrm>
            <a:off x="6460851" y="2269067"/>
            <a:ext cx="2026933" cy="3987800"/>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0" name="Picture Placeholder 7"/>
          <p:cNvSpPr>
            <a:spLocks noGrp="1"/>
          </p:cNvSpPr>
          <p:nvPr>
            <p:ph type="pic" sz="quarter" idx="18" hasCustomPrompt="1"/>
          </p:nvPr>
        </p:nvSpPr>
        <p:spPr>
          <a:xfrm>
            <a:off x="9271784"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1784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P spid="9" grpId="0" animBg="1"/>
      <p:bldP spid="10"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35467"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233100"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330733" y="2269067"/>
            <a:ext cx="2594299" cy="3987800"/>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428368"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214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10B29"/>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75443" y="474075"/>
            <a:ext cx="5563519" cy="464065"/>
          </a:xfrm>
        </p:spPr>
        <p:txBody>
          <a:bodyPr/>
          <a:lstStyle>
            <a:lvl1pPr>
              <a:defRPr>
                <a:latin typeface="Franklin Gothic Book" panose="020B0503020102020204" pitchFamily="34" charset="0"/>
              </a:defRPr>
            </a:lvl1pPr>
          </a:lstStyle>
          <a:p>
            <a:r>
              <a:rPr lang="en-US"/>
              <a:t>Click to edit Master title style</a:t>
            </a:r>
            <a:endParaRPr lang="en-US" dirty="0"/>
          </a:p>
        </p:txBody>
      </p:sp>
      <p:sp>
        <p:nvSpPr>
          <p:cNvPr id="12" name="Rectangle 11"/>
          <p:cNvSpPr/>
          <p:nvPr userDrawn="1"/>
        </p:nvSpPr>
        <p:spPr>
          <a:xfrm>
            <a:off x="0" y="4351663"/>
            <a:ext cx="12192000" cy="250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033"/>
            <a:ext cx="4114800" cy="365125"/>
          </a:xfrm>
        </p:spPr>
        <p:txBody>
          <a:bodyPr/>
          <a:lstStyle>
            <a:lvl1pPr>
              <a:defRPr>
                <a:latin typeface="Aller Light" panose="02000503000000020004" pitchFamily="2" charset="0"/>
              </a:defRPr>
            </a:lvl1pPr>
          </a:lstStyle>
          <a:p>
            <a:pPr>
              <a:defRPr/>
            </a:pPr>
            <a:r>
              <a:rPr lang="en-GB" dirty="0">
                <a:solidFill>
                  <a:prstClr val="black">
                    <a:tint val="75000"/>
                  </a:prstClr>
                </a:solidFill>
              </a:rPr>
              <a:t>www.alphaplusconsultancy.co.uk</a:t>
            </a:r>
            <a:endParaRPr lang="en-US" dirty="0">
              <a:solidFill>
                <a:prstClr val="black">
                  <a:tint val="75000"/>
                </a:prstClr>
              </a:solidFill>
            </a:endParaRPr>
          </a:p>
        </p:txBody>
      </p:sp>
      <p:sp>
        <p:nvSpPr>
          <p:cNvPr id="14" name="Picture Placeholder 2"/>
          <p:cNvSpPr>
            <a:spLocks noGrp="1"/>
          </p:cNvSpPr>
          <p:nvPr>
            <p:ph type="pic" idx="1"/>
          </p:nvPr>
        </p:nvSpPr>
        <p:spPr>
          <a:xfrm>
            <a:off x="7242772" y="1072787"/>
            <a:ext cx="4529074" cy="2746658"/>
          </a:xfrm>
          <a:ln w="47625">
            <a:solidFill>
              <a:srgbClr val="149ECC"/>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087336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5" hasCustomPrompt="1"/>
          </p:nvPr>
        </p:nvSpPr>
        <p:spPr>
          <a:xfrm>
            <a:off x="805117" y="2269067"/>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197600" y="2269067"/>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753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955800"/>
            <a:ext cx="2336800" cy="4368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3776133" y="1955800"/>
            <a:ext cx="2336800" cy="4368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64975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1735667"/>
            <a:ext cx="11379200"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1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244600" y="1954641"/>
            <a:ext cx="4673600" cy="4509659"/>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67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64580" y="2973347"/>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30" name="Picture Placeholder 7"/>
          <p:cNvSpPr>
            <a:spLocks noGrp="1"/>
          </p:cNvSpPr>
          <p:nvPr>
            <p:ph type="pic" sz="quarter" idx="11" hasCustomPrompt="1"/>
          </p:nvPr>
        </p:nvSpPr>
        <p:spPr>
          <a:xfrm>
            <a:off x="2620719" y="5604931"/>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2" hasCustomPrompt="1"/>
          </p:nvPr>
        </p:nvSpPr>
        <p:spPr>
          <a:xfrm>
            <a:off x="4889788" y="2047422"/>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3" hasCustomPrompt="1"/>
          </p:nvPr>
        </p:nvSpPr>
        <p:spPr>
          <a:xfrm>
            <a:off x="7123291" y="4618790"/>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3" name="Picture Placeholder 7"/>
          <p:cNvSpPr>
            <a:spLocks noGrp="1"/>
          </p:cNvSpPr>
          <p:nvPr>
            <p:ph type="pic" sz="quarter" idx="14" hasCustomPrompt="1"/>
          </p:nvPr>
        </p:nvSpPr>
        <p:spPr>
          <a:xfrm>
            <a:off x="9639862" y="1288650"/>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2019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30" grpId="0" animBg="1"/>
      <p:bldP spid="31" grpId="0" animBg="1"/>
      <p:bldP spid="32" grpId="0" animBg="1"/>
      <p:bldP spid="33"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03200"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217333"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231467"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245600"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84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760048" y="2064656"/>
            <a:ext cx="6249888" cy="424300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008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197600" cy="685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6248400" y="516467"/>
            <a:ext cx="5943600" cy="471365"/>
          </a:xfrm>
          <a:prstGeom prst="rect">
            <a:avLst/>
          </a:prstGeom>
        </p:spPr>
        <p:txBody>
          <a:bodyPr wrap="none" lIns="0" tIns="0" rIns="0" bIns="0" anchor="ctr">
            <a:noAutofit/>
          </a:bodyPr>
          <a:lstStyle>
            <a:lvl1pPr algn="ctr" rtl="0">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64770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01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2040467"/>
            <a:ext cx="5588000" cy="29464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6158896" y="2040467"/>
            <a:ext cx="5588000" cy="29464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058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66016" y="1750184"/>
            <a:ext cx="2743200" cy="177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1" hasCustomPrompt="1"/>
          </p:nvPr>
        </p:nvSpPr>
        <p:spPr>
          <a:xfrm>
            <a:off x="3967232" y="1750184"/>
            <a:ext cx="4262368" cy="4620384"/>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2" hasCustomPrompt="1"/>
          </p:nvPr>
        </p:nvSpPr>
        <p:spPr>
          <a:xfrm>
            <a:off x="8587616" y="1750184"/>
            <a:ext cx="2743200" cy="177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14400" y="4440160"/>
            <a:ext cx="2743200" cy="163044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4" hasCustomPrompt="1"/>
          </p:nvPr>
        </p:nvSpPr>
        <p:spPr>
          <a:xfrm>
            <a:off x="8636000" y="4440160"/>
            <a:ext cx="2743200" cy="163044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801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P spid="8" grpId="0" animBg="1"/>
      <p:bldP spid="12" grpId="0" animBg="1"/>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a:xfrm>
            <a:off x="3874223" y="6355397"/>
            <a:ext cx="4114800" cy="365125"/>
          </a:xfrm>
        </p:spPr>
        <p:txBody>
          <a:bodyPr/>
          <a:lstStyle>
            <a:lvl1pPr>
              <a:defRPr sz="1400" b="0">
                <a:solidFill>
                  <a:schemeClr val="tx1"/>
                </a:solidFill>
                <a:latin typeface="Aller Light" panose="02000503000000020004" pitchFamily="2" charset="0"/>
              </a:defRPr>
            </a:lvl1pPr>
          </a:lstStyle>
          <a:p>
            <a:pPr>
              <a:defRPr/>
            </a:pPr>
            <a:r>
              <a:rPr lang="en-GB" dirty="0">
                <a:solidFill>
                  <a:prstClr val="black"/>
                </a:solidFill>
              </a:rPr>
              <a:t>www.alphaplusconsultancy.co.uk</a:t>
            </a:r>
            <a:endParaRPr lang="en-US" dirty="0">
              <a:solidFill>
                <a:prstClr val="black"/>
              </a:solidFill>
            </a:endParaRPr>
          </a:p>
        </p:txBody>
      </p:sp>
      <p:sp>
        <p:nvSpPr>
          <p:cNvPr id="9" name="Freeform 6"/>
          <p:cNvSpPr/>
          <p:nvPr userDrawn="1"/>
        </p:nvSpPr>
        <p:spPr bwMode="auto">
          <a:xfrm>
            <a:off x="8468518" y="1731486"/>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810B29"/>
          </a:solidFill>
          <a:ln w="0">
            <a:noFill/>
            <a:prstDash val="solid"/>
            <a:round/>
            <a:headEnd/>
            <a:tailEnd/>
          </a:ln>
        </p:spPr>
      </p:sp>
      <p:sp>
        <p:nvSpPr>
          <p:cNvPr id="8" name="Freeform 6"/>
          <p:cNvSpPr/>
          <p:nvPr userDrawn="1"/>
        </p:nvSpPr>
        <p:spPr bwMode="auto">
          <a:xfrm flipH="1" flipV="1">
            <a:off x="456028" y="476001"/>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810B29"/>
          </a:solidFill>
          <a:ln w="0">
            <a:noFill/>
            <a:prstDash val="solid"/>
            <a:round/>
            <a:headEnd/>
            <a:tailEnd/>
          </a:ln>
        </p:spPr>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5774" b="5687"/>
          <a:stretch/>
        </p:blipFill>
        <p:spPr>
          <a:xfrm>
            <a:off x="10831132" y="99013"/>
            <a:ext cx="1266790" cy="646347"/>
          </a:xfrm>
          <a:prstGeom prst="rect">
            <a:avLst/>
          </a:prstGeom>
        </p:spPr>
      </p:pic>
      <p:sp>
        <p:nvSpPr>
          <p:cNvPr id="4" name="TextBox 3"/>
          <p:cNvSpPr txBox="1"/>
          <p:nvPr userDrawn="1"/>
        </p:nvSpPr>
        <p:spPr>
          <a:xfrm>
            <a:off x="952500" y="957430"/>
            <a:ext cx="5219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Key messages</a:t>
            </a:r>
            <a:endParaRPr kumimoji="0" lang="en-US"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593888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805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3021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4413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0563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28952" y="1648584"/>
            <a:ext cx="5002592" cy="38922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6545944" y="1648584"/>
            <a:ext cx="5002592" cy="38922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7595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128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3576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2024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0472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788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128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3576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2024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0472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659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0" hasCustomPrompt="1"/>
          </p:nvPr>
        </p:nvSpPr>
        <p:spPr>
          <a:xfrm>
            <a:off x="423334" y="2217804"/>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1" hasCustomPrompt="1"/>
          </p:nvPr>
        </p:nvSpPr>
        <p:spPr>
          <a:xfrm>
            <a:off x="3443111" y="2181269"/>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2" hasCustomPrompt="1"/>
          </p:nvPr>
        </p:nvSpPr>
        <p:spPr>
          <a:xfrm>
            <a:off x="6462888" y="2144735"/>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3" hasCustomPrompt="1"/>
          </p:nvPr>
        </p:nvSpPr>
        <p:spPr>
          <a:xfrm>
            <a:off x="9482667" y="2108200"/>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577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9" grpId="0" animBg="1"/>
      <p:bldP spid="13" grpId="0" animBg="1"/>
      <p:bldP spid="1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508001" y="1618917"/>
            <a:ext cx="11176000" cy="3370169"/>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264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321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2" hasCustomPrompt="1"/>
          </p:nvPr>
        </p:nvSpPr>
        <p:spPr>
          <a:xfrm>
            <a:off x="43929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82537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5644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046844" y="2006601"/>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2" hasCustomPrompt="1"/>
          </p:nvPr>
        </p:nvSpPr>
        <p:spPr>
          <a:xfrm>
            <a:off x="3510644" y="4686866"/>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4" hasCustomPrompt="1"/>
          </p:nvPr>
        </p:nvSpPr>
        <p:spPr>
          <a:xfrm>
            <a:off x="5974444" y="2006601"/>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496300" y="4686866"/>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768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22" grpId="0" animBg="1"/>
      <p:bldP spid="23"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70933" y="2183189"/>
            <a:ext cx="6249888" cy="3904344"/>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416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080000" y="1982408"/>
            <a:ext cx="6502400" cy="437847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48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28458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733" y="1651000"/>
            <a:ext cx="3557720" cy="5590707"/>
          </a:xfrm>
          <a:prstGeom prst="rect">
            <a:avLst/>
          </a:prstGeom>
        </p:spPr>
      </p:pic>
      <p:sp>
        <p:nvSpPr>
          <p:cNvPr id="4" name="Picture Placeholder 7"/>
          <p:cNvSpPr>
            <a:spLocks noGrp="1"/>
          </p:cNvSpPr>
          <p:nvPr>
            <p:ph type="pic" sz="quarter" idx="10" hasCustomPrompt="1"/>
          </p:nvPr>
        </p:nvSpPr>
        <p:spPr>
          <a:xfrm>
            <a:off x="1440193" y="2552701"/>
            <a:ext cx="1828800" cy="31115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0352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pic>
        <p:nvPicPr>
          <p:cNvPr id="5" name="Picture 3" descr="F:\Trabajos\Envato\Graphic River\Duckson\Elements\lapt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992" y="2510825"/>
            <a:ext cx="6616408" cy="369947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7"/>
          <p:cNvSpPr>
            <a:spLocks noGrp="1"/>
          </p:cNvSpPr>
          <p:nvPr>
            <p:ph type="pic" sz="quarter" idx="10" hasCustomPrompt="1"/>
          </p:nvPr>
        </p:nvSpPr>
        <p:spPr>
          <a:xfrm>
            <a:off x="2273592" y="2819400"/>
            <a:ext cx="4127208" cy="2528587"/>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290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Rectangle 9"/>
          <p:cNvSpPr/>
          <p:nvPr/>
        </p:nvSpPr>
        <p:spPr>
          <a:xfrm>
            <a:off x="4374394" y="2152840"/>
            <a:ext cx="3347575" cy="2009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Picture Placeholder 7"/>
          <p:cNvSpPr>
            <a:spLocks noGrp="1"/>
          </p:cNvSpPr>
          <p:nvPr userDrawn="1">
            <p:ph type="pic" sz="quarter" idx="10" hasCustomPrompt="1"/>
          </p:nvPr>
        </p:nvSpPr>
        <p:spPr>
          <a:xfrm>
            <a:off x="3983046" y="1752600"/>
            <a:ext cx="4104205" cy="240979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51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652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6" name="Picture Placeholder 7"/>
          <p:cNvSpPr>
            <a:spLocks noGrp="1"/>
          </p:cNvSpPr>
          <p:nvPr>
            <p:ph type="pic" sz="quarter" idx="26" hasCustomPrompt="1"/>
          </p:nvPr>
        </p:nvSpPr>
        <p:spPr>
          <a:xfrm>
            <a:off x="5046133" y="770467"/>
            <a:ext cx="2072640" cy="3657600"/>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493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5164667" y="1174835"/>
            <a:ext cx="1877568" cy="330403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2945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4859867" y="1242568"/>
            <a:ext cx="2474976" cy="330403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207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3403600" y="753533"/>
            <a:ext cx="5364480" cy="342595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9637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4" name="Rectangle 3"/>
          <p:cNvSpPr/>
          <p:nvPr userDrawn="1"/>
        </p:nvSpPr>
        <p:spPr>
          <a:xfrm>
            <a:off x="203200" y="1549400"/>
            <a:ext cx="117856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Picture Placeholder 7"/>
          <p:cNvSpPr>
            <a:spLocks noGrp="1"/>
          </p:cNvSpPr>
          <p:nvPr>
            <p:ph type="pic" sz="quarter" idx="10" hasCustomPrompt="1"/>
          </p:nvPr>
        </p:nvSpPr>
        <p:spPr>
          <a:xfrm>
            <a:off x="1778986" y="2115372"/>
            <a:ext cx="2593269" cy="363785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 name="connsiteX0" fmla="*/ 0 w 2670422"/>
              <a:gd name="connsiteY0" fmla="*/ 0 h 2225474"/>
              <a:gd name="connsiteX1" fmla="*/ 1576635 w 2670422"/>
              <a:gd name="connsiteY1" fmla="*/ 100013 h 2225474"/>
              <a:gd name="connsiteX2" fmla="*/ 2670422 w 2670422"/>
              <a:gd name="connsiteY2" fmla="*/ 2225474 h 2225474"/>
              <a:gd name="connsiteX3" fmla="*/ 152400 w 2670422"/>
              <a:gd name="connsiteY3" fmla="*/ 1996874 h 2225474"/>
              <a:gd name="connsiteX4" fmla="*/ 0 w 2670422"/>
              <a:gd name="connsiteY4" fmla="*/ 0 h 2225474"/>
              <a:gd name="connsiteX0" fmla="*/ 0 w 3165722"/>
              <a:gd name="connsiteY0" fmla="*/ 0 h 2796974"/>
              <a:gd name="connsiteX1" fmla="*/ 1576635 w 3165722"/>
              <a:gd name="connsiteY1" fmla="*/ 100013 h 2796974"/>
              <a:gd name="connsiteX2" fmla="*/ 3165722 w 3165722"/>
              <a:gd name="connsiteY2" fmla="*/ 2796974 h 2796974"/>
              <a:gd name="connsiteX3" fmla="*/ 152400 w 3165722"/>
              <a:gd name="connsiteY3" fmla="*/ 1996874 h 2796974"/>
              <a:gd name="connsiteX4" fmla="*/ 0 w 3165722"/>
              <a:gd name="connsiteY4" fmla="*/ 0 h 2796974"/>
              <a:gd name="connsiteX0" fmla="*/ 0 w 3165722"/>
              <a:gd name="connsiteY0" fmla="*/ 0 h 2974774"/>
              <a:gd name="connsiteX1" fmla="*/ 1576635 w 3165722"/>
              <a:gd name="connsiteY1" fmla="*/ 100013 h 2974774"/>
              <a:gd name="connsiteX2" fmla="*/ 3165722 w 3165722"/>
              <a:gd name="connsiteY2" fmla="*/ 2796974 h 2974774"/>
              <a:gd name="connsiteX3" fmla="*/ 1600200 w 3165722"/>
              <a:gd name="connsiteY3" fmla="*/ 2974774 h 2974774"/>
              <a:gd name="connsiteX4" fmla="*/ 0 w 3165722"/>
              <a:gd name="connsiteY4" fmla="*/ 0 h 2974774"/>
              <a:gd name="connsiteX0" fmla="*/ 0 w 3165722"/>
              <a:gd name="connsiteY0" fmla="*/ 0 h 2974774"/>
              <a:gd name="connsiteX1" fmla="*/ 1560760 w 3165722"/>
              <a:gd name="connsiteY1" fmla="*/ 90488 h 2974774"/>
              <a:gd name="connsiteX2" fmla="*/ 3165722 w 3165722"/>
              <a:gd name="connsiteY2" fmla="*/ 2796974 h 2974774"/>
              <a:gd name="connsiteX3" fmla="*/ 1600200 w 3165722"/>
              <a:gd name="connsiteY3" fmla="*/ 2974774 h 2974774"/>
              <a:gd name="connsiteX4" fmla="*/ 0 w 3165722"/>
              <a:gd name="connsiteY4" fmla="*/ 0 h 2974774"/>
              <a:gd name="connsiteX0" fmla="*/ 0 w 3162547"/>
              <a:gd name="connsiteY0" fmla="*/ 0 h 2962074"/>
              <a:gd name="connsiteX1" fmla="*/ 1557585 w 3162547"/>
              <a:gd name="connsiteY1" fmla="*/ 77788 h 2962074"/>
              <a:gd name="connsiteX2" fmla="*/ 3162547 w 3162547"/>
              <a:gd name="connsiteY2" fmla="*/ 2784274 h 2962074"/>
              <a:gd name="connsiteX3" fmla="*/ 1597025 w 3162547"/>
              <a:gd name="connsiteY3" fmla="*/ 2962074 h 2962074"/>
              <a:gd name="connsiteX4" fmla="*/ 0 w 3162547"/>
              <a:gd name="connsiteY4" fmla="*/ 0 h 2962074"/>
              <a:gd name="connsiteX0" fmla="*/ 0 w 3175247"/>
              <a:gd name="connsiteY0" fmla="*/ 0 h 2962074"/>
              <a:gd name="connsiteX1" fmla="*/ 1557585 w 3175247"/>
              <a:gd name="connsiteY1" fmla="*/ 77788 h 2962074"/>
              <a:gd name="connsiteX2" fmla="*/ 3175247 w 3175247"/>
              <a:gd name="connsiteY2" fmla="*/ 2809674 h 2962074"/>
              <a:gd name="connsiteX3" fmla="*/ 1597025 w 3175247"/>
              <a:gd name="connsiteY3" fmla="*/ 2962074 h 2962074"/>
              <a:gd name="connsiteX4" fmla="*/ 0 w 3175247"/>
              <a:gd name="connsiteY4" fmla="*/ 0 h 2962074"/>
              <a:gd name="connsiteX0" fmla="*/ 0 w 3162547"/>
              <a:gd name="connsiteY0" fmla="*/ 0 h 2962074"/>
              <a:gd name="connsiteX1" fmla="*/ 1557585 w 3162547"/>
              <a:gd name="connsiteY1" fmla="*/ 77788 h 2962074"/>
              <a:gd name="connsiteX2" fmla="*/ 3162547 w 3162547"/>
              <a:gd name="connsiteY2" fmla="*/ 2796974 h 2962074"/>
              <a:gd name="connsiteX3" fmla="*/ 1597025 w 3162547"/>
              <a:gd name="connsiteY3" fmla="*/ 2962074 h 2962074"/>
              <a:gd name="connsiteX4" fmla="*/ 0 w 3162547"/>
              <a:gd name="connsiteY4" fmla="*/ 0 h 2962074"/>
              <a:gd name="connsiteX0" fmla="*/ 0 w 3162547"/>
              <a:gd name="connsiteY0" fmla="*/ 0 h 3019224"/>
              <a:gd name="connsiteX1" fmla="*/ 1557585 w 3162547"/>
              <a:gd name="connsiteY1" fmla="*/ 77788 h 3019224"/>
              <a:gd name="connsiteX2" fmla="*/ 3162547 w 3162547"/>
              <a:gd name="connsiteY2" fmla="*/ 2796974 h 3019224"/>
              <a:gd name="connsiteX3" fmla="*/ 1616075 w 3162547"/>
              <a:gd name="connsiteY3" fmla="*/ 3019224 h 3019224"/>
              <a:gd name="connsiteX4" fmla="*/ 0 w 3162547"/>
              <a:gd name="connsiteY4" fmla="*/ 0 h 3019224"/>
              <a:gd name="connsiteX0" fmla="*/ 0 w 3162547"/>
              <a:gd name="connsiteY0" fmla="*/ 0 h 2993824"/>
              <a:gd name="connsiteX1" fmla="*/ 1557585 w 3162547"/>
              <a:gd name="connsiteY1" fmla="*/ 77788 h 2993824"/>
              <a:gd name="connsiteX2" fmla="*/ 3162547 w 3162547"/>
              <a:gd name="connsiteY2" fmla="*/ 2796974 h 2993824"/>
              <a:gd name="connsiteX3" fmla="*/ 1597025 w 3162547"/>
              <a:gd name="connsiteY3" fmla="*/ 2993824 h 2993824"/>
              <a:gd name="connsiteX4" fmla="*/ 0 w 3162547"/>
              <a:gd name="connsiteY4" fmla="*/ 0 h 2993824"/>
              <a:gd name="connsiteX0" fmla="*/ 0 w 3162547"/>
              <a:gd name="connsiteY0" fmla="*/ 0 h 2993824"/>
              <a:gd name="connsiteX1" fmla="*/ 1557585 w 3162547"/>
              <a:gd name="connsiteY1" fmla="*/ 77788 h 2993824"/>
              <a:gd name="connsiteX2" fmla="*/ 3162547 w 3162547"/>
              <a:gd name="connsiteY2" fmla="*/ 2796974 h 2993824"/>
              <a:gd name="connsiteX3" fmla="*/ 1565275 w 3162547"/>
              <a:gd name="connsiteY3" fmla="*/ 2993824 h 2993824"/>
              <a:gd name="connsiteX4" fmla="*/ 0 w 3162547"/>
              <a:gd name="connsiteY4" fmla="*/ 0 h 2993824"/>
              <a:gd name="connsiteX0" fmla="*/ 0 w 3162547"/>
              <a:gd name="connsiteY0" fmla="*/ 0 h 2981124"/>
              <a:gd name="connsiteX1" fmla="*/ 1557585 w 3162547"/>
              <a:gd name="connsiteY1" fmla="*/ 77788 h 2981124"/>
              <a:gd name="connsiteX2" fmla="*/ 3162547 w 3162547"/>
              <a:gd name="connsiteY2" fmla="*/ 2796974 h 2981124"/>
              <a:gd name="connsiteX3" fmla="*/ 1590675 w 3162547"/>
              <a:gd name="connsiteY3" fmla="*/ 2981124 h 2981124"/>
              <a:gd name="connsiteX4" fmla="*/ 0 w 3162547"/>
              <a:gd name="connsiteY4" fmla="*/ 0 h 2981124"/>
              <a:gd name="connsiteX0" fmla="*/ 0 w 3162547"/>
              <a:gd name="connsiteY0" fmla="*/ 0 h 2796974"/>
              <a:gd name="connsiteX1" fmla="*/ 1557585 w 3162547"/>
              <a:gd name="connsiteY1" fmla="*/ 77788 h 2796974"/>
              <a:gd name="connsiteX2" fmla="*/ 3162547 w 3162547"/>
              <a:gd name="connsiteY2" fmla="*/ 2796974 h 2796974"/>
              <a:gd name="connsiteX3" fmla="*/ 81915 w 3162547"/>
              <a:gd name="connsiteY3" fmla="*/ 2661084 h 2796974"/>
              <a:gd name="connsiteX4" fmla="*/ 0 w 3162547"/>
              <a:gd name="connsiteY4" fmla="*/ 0 h 2796974"/>
              <a:gd name="connsiteX0" fmla="*/ 0 w 1989067"/>
              <a:gd name="connsiteY0" fmla="*/ 0 h 2690294"/>
              <a:gd name="connsiteX1" fmla="*/ 1557585 w 1989067"/>
              <a:gd name="connsiteY1" fmla="*/ 77788 h 2690294"/>
              <a:gd name="connsiteX2" fmla="*/ 1989067 w 1989067"/>
              <a:gd name="connsiteY2" fmla="*/ 2690294 h 2690294"/>
              <a:gd name="connsiteX3" fmla="*/ 81915 w 1989067"/>
              <a:gd name="connsiteY3" fmla="*/ 2661084 h 2690294"/>
              <a:gd name="connsiteX4" fmla="*/ 0 w 1989067"/>
              <a:gd name="connsiteY4" fmla="*/ 0 h 2690294"/>
              <a:gd name="connsiteX0" fmla="*/ 0 w 1989067"/>
              <a:gd name="connsiteY0" fmla="*/ 0 h 2690294"/>
              <a:gd name="connsiteX1" fmla="*/ 1847145 w 1989067"/>
              <a:gd name="connsiteY1" fmla="*/ 214948 h 2690294"/>
              <a:gd name="connsiteX2" fmla="*/ 1989067 w 1989067"/>
              <a:gd name="connsiteY2" fmla="*/ 2690294 h 2690294"/>
              <a:gd name="connsiteX3" fmla="*/ 81915 w 1989067"/>
              <a:gd name="connsiteY3" fmla="*/ 2661084 h 2690294"/>
              <a:gd name="connsiteX4" fmla="*/ 0 w 1989067"/>
              <a:gd name="connsiteY4" fmla="*/ 0 h 2690294"/>
              <a:gd name="connsiteX0" fmla="*/ 0 w 1950967"/>
              <a:gd name="connsiteY0" fmla="*/ 0 h 2705534"/>
              <a:gd name="connsiteX1" fmla="*/ 1809045 w 1950967"/>
              <a:gd name="connsiteY1" fmla="*/ 230188 h 2705534"/>
              <a:gd name="connsiteX2" fmla="*/ 1950967 w 1950967"/>
              <a:gd name="connsiteY2" fmla="*/ 2705534 h 2705534"/>
              <a:gd name="connsiteX3" fmla="*/ 43815 w 1950967"/>
              <a:gd name="connsiteY3" fmla="*/ 2676324 h 2705534"/>
              <a:gd name="connsiteX4" fmla="*/ 0 w 1950967"/>
              <a:gd name="connsiteY4" fmla="*/ 0 h 2705534"/>
              <a:gd name="connsiteX0" fmla="*/ 0 w 1950967"/>
              <a:gd name="connsiteY0" fmla="*/ 0 h 2705534"/>
              <a:gd name="connsiteX1" fmla="*/ 1809045 w 1950967"/>
              <a:gd name="connsiteY1" fmla="*/ 23018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50967"/>
              <a:gd name="connsiteY0" fmla="*/ 0 h 2705534"/>
              <a:gd name="connsiteX1" fmla="*/ 1801425 w 1950967"/>
              <a:gd name="connsiteY1" fmla="*/ 24542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50967"/>
              <a:gd name="connsiteY0" fmla="*/ 0 h 2705534"/>
              <a:gd name="connsiteX1" fmla="*/ 1793805 w 1950967"/>
              <a:gd name="connsiteY1" fmla="*/ 21494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43347"/>
              <a:gd name="connsiteY0" fmla="*/ 0 h 2751254"/>
              <a:gd name="connsiteX1" fmla="*/ 1793805 w 1943347"/>
              <a:gd name="connsiteY1" fmla="*/ 214948 h 2751254"/>
              <a:gd name="connsiteX2" fmla="*/ 1943347 w 1943347"/>
              <a:gd name="connsiteY2" fmla="*/ 2751254 h 2751254"/>
              <a:gd name="connsiteX3" fmla="*/ 59055 w 1943347"/>
              <a:gd name="connsiteY3" fmla="*/ 2676324 h 2751254"/>
              <a:gd name="connsiteX4" fmla="*/ 0 w 1943347"/>
              <a:gd name="connsiteY4" fmla="*/ 0 h 2751254"/>
              <a:gd name="connsiteX0" fmla="*/ 0 w 1928107"/>
              <a:gd name="connsiteY0" fmla="*/ 0 h 2728394"/>
              <a:gd name="connsiteX1" fmla="*/ 1793805 w 1928107"/>
              <a:gd name="connsiteY1" fmla="*/ 214948 h 2728394"/>
              <a:gd name="connsiteX2" fmla="*/ 1928107 w 1928107"/>
              <a:gd name="connsiteY2" fmla="*/ 2728394 h 2728394"/>
              <a:gd name="connsiteX3" fmla="*/ 59055 w 1928107"/>
              <a:gd name="connsiteY3" fmla="*/ 2676324 h 2728394"/>
              <a:gd name="connsiteX4" fmla="*/ 0 w 1928107"/>
              <a:gd name="connsiteY4" fmla="*/ 0 h 2728394"/>
              <a:gd name="connsiteX0" fmla="*/ 0 w 1944952"/>
              <a:gd name="connsiteY0" fmla="*/ 0 h 2728394"/>
              <a:gd name="connsiteX1" fmla="*/ 1793805 w 1944952"/>
              <a:gd name="connsiteY1" fmla="*/ 214948 h 2728394"/>
              <a:gd name="connsiteX2" fmla="*/ 1928107 w 1944952"/>
              <a:gd name="connsiteY2" fmla="*/ 2728394 h 2728394"/>
              <a:gd name="connsiteX3" fmla="*/ 1944952 w 1944952"/>
              <a:gd name="connsiteY3" fmla="*/ 2726960 h 2728394"/>
              <a:gd name="connsiteX4" fmla="*/ 59055 w 1944952"/>
              <a:gd name="connsiteY4" fmla="*/ 2676324 h 2728394"/>
              <a:gd name="connsiteX5" fmla="*/ 0 w 1944952"/>
              <a:gd name="connsiteY5" fmla="*/ 0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52" h="2728394">
                <a:moveTo>
                  <a:pt x="0" y="0"/>
                </a:moveTo>
                <a:lnTo>
                  <a:pt x="1793805" y="214948"/>
                </a:lnTo>
                <a:lnTo>
                  <a:pt x="1928107" y="2728394"/>
                </a:lnTo>
                <a:lnTo>
                  <a:pt x="1944952" y="2726960"/>
                </a:lnTo>
                <a:lnTo>
                  <a:pt x="59055" y="2676324"/>
                </a:lnTo>
                <a:lnTo>
                  <a:pt x="0" y="0"/>
                </a:lnTo>
                <a:close/>
              </a:path>
            </a:pathLst>
          </a:custGeom>
          <a:solidFill>
            <a:schemeClr val="bg1">
              <a:lumMod val="85000"/>
            </a:schemeClr>
          </a:solidFill>
          <a:ln>
            <a:solidFill>
              <a:schemeClr val="bg1"/>
            </a:solidFill>
          </a:ln>
        </p:spPr>
        <p:txBody>
          <a:bodyPr lIns="1005840"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5245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descr="iphone-mockup-white.png"/>
          <p:cNvPicPr>
            <a:picLocks noChangeAspect="1"/>
          </p:cNvPicPr>
          <p:nvPr userDrawn="1"/>
        </p:nvPicPr>
        <p:blipFill>
          <a:blip r:embed="rId2" cstate="print"/>
          <a:stretch>
            <a:fillRect/>
          </a:stretch>
        </p:blipFill>
        <p:spPr>
          <a:xfrm>
            <a:off x="7112000" y="1590949"/>
            <a:ext cx="5080000" cy="5367867"/>
          </a:xfrm>
          <a:prstGeom prst="rect">
            <a:avLst/>
          </a:prstGeom>
        </p:spPr>
      </p:pic>
      <p:sp>
        <p:nvSpPr>
          <p:cNvPr id="13" name="Picture Placeholder 7"/>
          <p:cNvSpPr>
            <a:spLocks noGrp="1"/>
          </p:cNvSpPr>
          <p:nvPr>
            <p:ph type="pic" sz="quarter" idx="10" hasCustomPrompt="1"/>
          </p:nvPr>
        </p:nvSpPr>
        <p:spPr>
          <a:xfrm rot="20454814">
            <a:off x="8222574" y="2111529"/>
            <a:ext cx="1388517" cy="2306851"/>
          </a:xfrm>
          <a:custGeom>
            <a:avLst/>
            <a:gdLst>
              <a:gd name="connsiteX0" fmla="*/ 0 w 914400"/>
              <a:gd name="connsiteY0" fmla="*/ 0 h 1481021"/>
              <a:gd name="connsiteX1" fmla="*/ 914400 w 914400"/>
              <a:gd name="connsiteY1" fmla="*/ 0 h 1481021"/>
              <a:gd name="connsiteX2" fmla="*/ 914400 w 914400"/>
              <a:gd name="connsiteY2" fmla="*/ 1481021 h 1481021"/>
              <a:gd name="connsiteX3" fmla="*/ 0 w 914400"/>
              <a:gd name="connsiteY3" fmla="*/ 1481021 h 1481021"/>
              <a:gd name="connsiteX4" fmla="*/ 0 w 914400"/>
              <a:gd name="connsiteY4" fmla="*/ 0 h 1481021"/>
              <a:gd name="connsiteX0" fmla="*/ 0 w 914400"/>
              <a:gd name="connsiteY0" fmla="*/ 0 h 1481021"/>
              <a:gd name="connsiteX1" fmla="*/ 686469 w 914400"/>
              <a:gd name="connsiteY1" fmla="*/ 91167 h 1481021"/>
              <a:gd name="connsiteX2" fmla="*/ 914400 w 914400"/>
              <a:gd name="connsiteY2" fmla="*/ 1481021 h 1481021"/>
              <a:gd name="connsiteX3" fmla="*/ 0 w 914400"/>
              <a:gd name="connsiteY3" fmla="*/ 1481021 h 1481021"/>
              <a:gd name="connsiteX4" fmla="*/ 0 w 914400"/>
              <a:gd name="connsiteY4" fmla="*/ 0 h 1481021"/>
              <a:gd name="connsiteX0" fmla="*/ 0 w 981793"/>
              <a:gd name="connsiteY0" fmla="*/ 0 h 1638728"/>
              <a:gd name="connsiteX1" fmla="*/ 686469 w 981793"/>
              <a:gd name="connsiteY1" fmla="*/ 91167 h 1638728"/>
              <a:gd name="connsiteX2" fmla="*/ 981793 w 981793"/>
              <a:gd name="connsiteY2" fmla="*/ 1638728 h 1638728"/>
              <a:gd name="connsiteX3" fmla="*/ 0 w 981793"/>
              <a:gd name="connsiteY3" fmla="*/ 1481021 h 1638728"/>
              <a:gd name="connsiteX4" fmla="*/ 0 w 981793"/>
              <a:gd name="connsiteY4" fmla="*/ 0 h 1638728"/>
              <a:gd name="connsiteX0" fmla="*/ 0 w 981793"/>
              <a:gd name="connsiteY0" fmla="*/ 0 h 1638728"/>
              <a:gd name="connsiteX1" fmla="*/ 686469 w 981793"/>
              <a:gd name="connsiteY1" fmla="*/ 91167 h 1638728"/>
              <a:gd name="connsiteX2" fmla="*/ 981793 w 981793"/>
              <a:gd name="connsiteY2" fmla="*/ 1638728 h 1638728"/>
              <a:gd name="connsiteX3" fmla="*/ 259432 w 981793"/>
              <a:gd name="connsiteY3" fmla="*/ 1624543 h 1638728"/>
              <a:gd name="connsiteX4" fmla="*/ 0 w 981793"/>
              <a:gd name="connsiteY4" fmla="*/ 0 h 1638728"/>
              <a:gd name="connsiteX0" fmla="*/ 0 w 981793"/>
              <a:gd name="connsiteY0" fmla="*/ 0 h 1638728"/>
              <a:gd name="connsiteX1" fmla="*/ 709229 w 981793"/>
              <a:gd name="connsiteY1" fmla="*/ 76365 h 1638728"/>
              <a:gd name="connsiteX2" fmla="*/ 981793 w 981793"/>
              <a:gd name="connsiteY2" fmla="*/ 1638728 h 1638728"/>
              <a:gd name="connsiteX3" fmla="*/ 259432 w 981793"/>
              <a:gd name="connsiteY3" fmla="*/ 1624543 h 1638728"/>
              <a:gd name="connsiteX4" fmla="*/ 0 w 981793"/>
              <a:gd name="connsiteY4" fmla="*/ 0 h 1638728"/>
              <a:gd name="connsiteX0" fmla="*/ 0 w 990908"/>
              <a:gd name="connsiteY0" fmla="*/ 0 h 1631803"/>
              <a:gd name="connsiteX1" fmla="*/ 709229 w 990908"/>
              <a:gd name="connsiteY1" fmla="*/ 7636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710381 w 990908"/>
              <a:gd name="connsiteY1" fmla="*/ 6332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687073 w 990908"/>
              <a:gd name="connsiteY1" fmla="*/ 82137 h 1631803"/>
              <a:gd name="connsiteX2" fmla="*/ 990908 w 990908"/>
              <a:gd name="connsiteY2" fmla="*/ 1631803 h 1631803"/>
              <a:gd name="connsiteX3" fmla="*/ 259432 w 990908"/>
              <a:gd name="connsiteY3" fmla="*/ 1624543 h 1631803"/>
              <a:gd name="connsiteX4" fmla="*/ 0 w 990908"/>
              <a:gd name="connsiteY4" fmla="*/ 0 h 1631803"/>
              <a:gd name="connsiteX0" fmla="*/ 0 w 988945"/>
              <a:gd name="connsiteY0" fmla="*/ 0 h 1627764"/>
              <a:gd name="connsiteX1" fmla="*/ 685110 w 988945"/>
              <a:gd name="connsiteY1" fmla="*/ 78098 h 1627764"/>
              <a:gd name="connsiteX2" fmla="*/ 988945 w 988945"/>
              <a:gd name="connsiteY2" fmla="*/ 1627764 h 1627764"/>
              <a:gd name="connsiteX3" fmla="*/ 257469 w 988945"/>
              <a:gd name="connsiteY3" fmla="*/ 1620504 h 1627764"/>
              <a:gd name="connsiteX4" fmla="*/ 0 w 988945"/>
              <a:gd name="connsiteY4" fmla="*/ 0 h 1627764"/>
              <a:gd name="connsiteX0" fmla="*/ 0 w 985944"/>
              <a:gd name="connsiteY0" fmla="*/ 0 h 1626725"/>
              <a:gd name="connsiteX1" fmla="*/ 685110 w 985944"/>
              <a:gd name="connsiteY1" fmla="*/ 78098 h 1626725"/>
              <a:gd name="connsiteX2" fmla="*/ 985944 w 985944"/>
              <a:gd name="connsiteY2" fmla="*/ 1626725 h 1626725"/>
              <a:gd name="connsiteX3" fmla="*/ 257469 w 985944"/>
              <a:gd name="connsiteY3" fmla="*/ 1620504 h 1626725"/>
              <a:gd name="connsiteX4" fmla="*/ 0 w 985944"/>
              <a:gd name="connsiteY4" fmla="*/ 0 h 1626725"/>
              <a:gd name="connsiteX0" fmla="*/ 0 w 973018"/>
              <a:gd name="connsiteY0" fmla="*/ 0 h 1620504"/>
              <a:gd name="connsiteX1" fmla="*/ 685110 w 973018"/>
              <a:gd name="connsiteY1" fmla="*/ 78098 h 1620504"/>
              <a:gd name="connsiteX2" fmla="*/ 973018 w 973018"/>
              <a:gd name="connsiteY2" fmla="*/ 1615533 h 1620504"/>
              <a:gd name="connsiteX3" fmla="*/ 257469 w 973018"/>
              <a:gd name="connsiteY3" fmla="*/ 1620504 h 1620504"/>
              <a:gd name="connsiteX4" fmla="*/ 0 w 973018"/>
              <a:gd name="connsiteY4" fmla="*/ 0 h 1620504"/>
              <a:gd name="connsiteX0" fmla="*/ 0 w 973018"/>
              <a:gd name="connsiteY0" fmla="*/ 0 h 1620504"/>
              <a:gd name="connsiteX1" fmla="*/ 707265 w 973018"/>
              <a:gd name="connsiteY1" fmla="*/ 72325 h 1620504"/>
              <a:gd name="connsiteX2" fmla="*/ 973018 w 973018"/>
              <a:gd name="connsiteY2" fmla="*/ 1615533 h 1620504"/>
              <a:gd name="connsiteX3" fmla="*/ 257469 w 973018"/>
              <a:gd name="connsiteY3" fmla="*/ 1620504 h 1620504"/>
              <a:gd name="connsiteX4" fmla="*/ 0 w 973018"/>
              <a:gd name="connsiteY4" fmla="*/ 0 h 1620504"/>
              <a:gd name="connsiteX0" fmla="*/ 0 w 978905"/>
              <a:gd name="connsiteY0" fmla="*/ 0 h 1627649"/>
              <a:gd name="connsiteX1" fmla="*/ 707265 w 978905"/>
              <a:gd name="connsiteY1" fmla="*/ 72325 h 1627649"/>
              <a:gd name="connsiteX2" fmla="*/ 978905 w 978905"/>
              <a:gd name="connsiteY2" fmla="*/ 1627649 h 1627649"/>
              <a:gd name="connsiteX3" fmla="*/ 257469 w 978905"/>
              <a:gd name="connsiteY3" fmla="*/ 1620504 h 1627649"/>
              <a:gd name="connsiteX4" fmla="*/ 0 w 978905"/>
              <a:gd name="connsiteY4" fmla="*/ 0 h 162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905" h="1627649">
                <a:moveTo>
                  <a:pt x="0" y="0"/>
                </a:moveTo>
                <a:lnTo>
                  <a:pt x="707265" y="72325"/>
                </a:lnTo>
                <a:lnTo>
                  <a:pt x="978905" y="1627649"/>
                </a:lnTo>
                <a:lnTo>
                  <a:pt x="257469" y="1620504"/>
                </a:lnTo>
                <a:lnTo>
                  <a:pt x="0" y="0"/>
                </a:lnTo>
                <a:close/>
              </a:path>
            </a:pathLst>
          </a:custGeom>
          <a:ln>
            <a:solidFill>
              <a:schemeClr val="bg1"/>
            </a:solidFill>
          </a:ln>
        </p:spPr>
        <p:txBody>
          <a:bodyPr bIns="457200" anchor="b"/>
          <a:lstStyle>
            <a:lvl1pPr algn="ctr">
              <a:buNone/>
              <a:defRPr sz="800">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948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6565" y="483316"/>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8" name="Picture Placeholder 7"/>
          <p:cNvSpPr>
            <a:spLocks noGrp="1"/>
          </p:cNvSpPr>
          <p:nvPr>
            <p:ph type="pic" sz="quarter" idx="15" hasCustomPrompt="1"/>
          </p:nvPr>
        </p:nvSpPr>
        <p:spPr>
          <a:xfrm>
            <a:off x="1150349" y="2176512"/>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542832" y="2176512"/>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6415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cture Placeholder 7"/>
          <p:cNvSpPr>
            <a:spLocks noGrp="1"/>
          </p:cNvSpPr>
          <p:nvPr>
            <p:ph type="pic" sz="quarter" idx="11" hasCustomPrompt="1"/>
          </p:nvPr>
        </p:nvSpPr>
        <p:spPr>
          <a:xfrm>
            <a:off x="4075203" y="3089637"/>
            <a:ext cx="1352949" cy="1997827"/>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1" name="Picture Placeholder 7"/>
          <p:cNvSpPr>
            <a:spLocks noGrp="1"/>
          </p:cNvSpPr>
          <p:nvPr>
            <p:ph type="pic" sz="quarter" idx="13" hasCustomPrompt="1"/>
          </p:nvPr>
        </p:nvSpPr>
        <p:spPr>
          <a:xfrm>
            <a:off x="603956" y="3099797"/>
            <a:ext cx="1352949" cy="1997827"/>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0" hasCustomPrompt="1"/>
          </p:nvPr>
        </p:nvSpPr>
        <p:spPr>
          <a:xfrm>
            <a:off x="2208613" y="2837024"/>
            <a:ext cx="1605120" cy="2400325"/>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356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up)">
                                      <p:cBhvr>
                                        <p:cTn id="11" dur="500"/>
                                        <p:tgtEl>
                                          <p:spTgt spid="11">
                                            <p:txEl>
                                              <p:pRg st="0" end="0"/>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0" grpId="0"/>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00"/>
          <p:cNvGrpSpPr/>
          <p:nvPr userDrawn="1"/>
        </p:nvGrpSpPr>
        <p:grpSpPr>
          <a:xfrm>
            <a:off x="6299200" y="182451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1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43"/>
            <p:cNvGrpSpPr/>
            <p:nvPr/>
          </p:nvGrpSpPr>
          <p:grpSpPr>
            <a:xfrm>
              <a:off x="2844800" y="2648409"/>
              <a:ext cx="2803525" cy="122237"/>
              <a:chOff x="4462463" y="2425701"/>
              <a:chExt cx="2803525" cy="122237"/>
            </a:xfrm>
          </p:grpSpPr>
          <p:sp>
            <p:nvSpPr>
              <p:cNvPr id="1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0" name="Picture Placeholder 7"/>
          <p:cNvSpPr>
            <a:spLocks noGrp="1"/>
          </p:cNvSpPr>
          <p:nvPr>
            <p:ph type="pic" sz="quarter" idx="10" hasCustomPrompt="1"/>
          </p:nvPr>
        </p:nvSpPr>
        <p:spPr>
          <a:xfrm>
            <a:off x="7125829" y="1965220"/>
            <a:ext cx="3535163" cy="2180896"/>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40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3" name="Picture Placeholder 7"/>
          <p:cNvSpPr>
            <a:spLocks noGrp="1"/>
          </p:cNvSpPr>
          <p:nvPr>
            <p:ph type="pic" sz="quarter" idx="10" hasCustomPrompt="1"/>
          </p:nvPr>
        </p:nvSpPr>
        <p:spPr>
          <a:xfrm>
            <a:off x="1948992" y="2845221"/>
            <a:ext cx="1647565" cy="2463800"/>
          </a:xfrm>
          <a:prstGeom prst="rect">
            <a:avLst/>
          </a:prstGeom>
          <a:solidFill>
            <a:schemeClr val="tx1">
              <a:lumMod val="25000"/>
              <a:lumOff val="7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4" name="Freeform 5"/>
          <p:cNvSpPr>
            <a:spLocks noEditPoints="1"/>
          </p:cNvSpPr>
          <p:nvPr userDrawn="1"/>
        </p:nvSpPr>
        <p:spPr bwMode="auto">
          <a:xfrm>
            <a:off x="1818685" y="2300242"/>
            <a:ext cx="1908179" cy="355376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5" name="Group 25"/>
          <p:cNvGrpSpPr/>
          <p:nvPr userDrawn="1"/>
        </p:nvGrpSpPr>
        <p:grpSpPr>
          <a:xfrm>
            <a:off x="4025296" y="2300242"/>
            <a:ext cx="1908179" cy="3553761"/>
            <a:chOff x="6140449" y="1116114"/>
            <a:chExt cx="1927226" cy="3589236"/>
          </a:xfrm>
          <a:solidFill>
            <a:schemeClr val="bg1">
              <a:lumMod val="95000"/>
            </a:schemeClr>
          </a:solidFill>
          <a:effectLst/>
        </p:grpSpPr>
        <p:sp>
          <p:nvSpPr>
            <p:cNvPr id="26" name="Rectangle 25"/>
            <p:cNvSpPr/>
            <p:nvPr userDrawn="1"/>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8" name="Picture Placeholder 7"/>
          <p:cNvSpPr>
            <a:spLocks noGrp="1"/>
          </p:cNvSpPr>
          <p:nvPr>
            <p:ph type="pic" sz="quarter" idx="13" hasCustomPrompt="1"/>
          </p:nvPr>
        </p:nvSpPr>
        <p:spPr>
          <a:xfrm>
            <a:off x="4155603" y="2845221"/>
            <a:ext cx="1647565" cy="2463800"/>
          </a:xfrm>
          <a:prstGeom prst="rect">
            <a:avLst/>
          </a:prstGeom>
          <a:solidFill>
            <a:schemeClr val="tx1">
              <a:lumMod val="25000"/>
              <a:lumOff val="7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745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animBg="1"/>
      <p:bldP spid="24" grpId="0" animBg="1"/>
      <p:bldP spid="28"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1" name="Group 300"/>
          <p:cNvGrpSpPr/>
          <p:nvPr userDrawn="1"/>
        </p:nvGrpSpPr>
        <p:grpSpPr>
          <a:xfrm>
            <a:off x="6299200" y="1635976"/>
            <a:ext cx="5176696" cy="2707424"/>
            <a:chOff x="2844800" y="1304396"/>
            <a:chExt cx="2803525" cy="1466250"/>
          </a:xfrm>
        </p:grpSpPr>
        <p:grpSp>
          <p:nvGrpSpPr>
            <p:cNvPr id="12" name="Group 44"/>
            <p:cNvGrpSpPr/>
            <p:nvPr/>
          </p:nvGrpSpPr>
          <p:grpSpPr>
            <a:xfrm>
              <a:off x="3209925" y="1304396"/>
              <a:ext cx="2073275" cy="1397000"/>
              <a:chOff x="4843457" y="992546"/>
              <a:chExt cx="2073275" cy="1397000"/>
            </a:xfrm>
          </p:grpSpPr>
          <p:sp>
            <p:nvSpPr>
              <p:cNvPr id="1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43"/>
            <p:cNvGrpSpPr/>
            <p:nvPr/>
          </p:nvGrpSpPr>
          <p:grpSpPr>
            <a:xfrm>
              <a:off x="2844800" y="2648409"/>
              <a:ext cx="2803525" cy="122237"/>
              <a:chOff x="4462463" y="2425701"/>
              <a:chExt cx="2803525" cy="122237"/>
            </a:xfrm>
          </p:grpSpPr>
          <p:sp>
            <p:nvSpPr>
              <p:cNvPr id="1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0" name="Picture Placeholder 7"/>
          <p:cNvSpPr>
            <a:spLocks noGrp="1"/>
          </p:cNvSpPr>
          <p:nvPr>
            <p:ph type="pic" sz="quarter" idx="10" hasCustomPrompt="1"/>
          </p:nvPr>
        </p:nvSpPr>
        <p:spPr>
          <a:xfrm>
            <a:off x="7125829"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grpSp>
        <p:nvGrpSpPr>
          <p:cNvPr id="29" name="Group 300"/>
          <p:cNvGrpSpPr/>
          <p:nvPr userDrawn="1"/>
        </p:nvGrpSpPr>
        <p:grpSpPr>
          <a:xfrm>
            <a:off x="728133" y="3695700"/>
            <a:ext cx="5176696" cy="2707424"/>
            <a:chOff x="2844800" y="1304396"/>
            <a:chExt cx="2803525" cy="1466250"/>
          </a:xfrm>
        </p:grpSpPr>
        <p:grpSp>
          <p:nvGrpSpPr>
            <p:cNvPr id="30" name="Group 44"/>
            <p:cNvGrpSpPr/>
            <p:nvPr/>
          </p:nvGrpSpPr>
          <p:grpSpPr>
            <a:xfrm>
              <a:off x="3209925" y="1304396"/>
              <a:ext cx="2073275" cy="1397000"/>
              <a:chOff x="4843457" y="992546"/>
              <a:chExt cx="2073275" cy="1397000"/>
            </a:xfrm>
          </p:grpSpPr>
          <p:sp>
            <p:nvSpPr>
              <p:cNvPr id="35"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43"/>
            <p:cNvGrpSpPr/>
            <p:nvPr/>
          </p:nvGrpSpPr>
          <p:grpSpPr>
            <a:xfrm>
              <a:off x="2844800" y="2648409"/>
              <a:ext cx="2803525" cy="122237"/>
              <a:chOff x="4462463" y="2425701"/>
              <a:chExt cx="2803525" cy="122237"/>
            </a:xfrm>
          </p:grpSpPr>
          <p:sp>
            <p:nvSpPr>
              <p:cNvPr id="32"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8" name="Picture Placeholder 7"/>
          <p:cNvSpPr>
            <a:spLocks noGrp="1"/>
          </p:cNvSpPr>
          <p:nvPr>
            <p:ph type="pic" sz="quarter" idx="13" hasCustomPrompt="1"/>
          </p:nvPr>
        </p:nvSpPr>
        <p:spPr>
          <a:xfrm>
            <a:off x="1554762" y="38364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6058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0" grpId="0"/>
      <p:bldP spid="38"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25" name="Group 300"/>
          <p:cNvGrpSpPr/>
          <p:nvPr userDrawn="1"/>
        </p:nvGrpSpPr>
        <p:grpSpPr>
          <a:xfrm>
            <a:off x="6192021" y="3721100"/>
            <a:ext cx="5176696" cy="2707424"/>
            <a:chOff x="2844800" y="1304396"/>
            <a:chExt cx="2803525" cy="1466250"/>
          </a:xfrm>
        </p:grpSpPr>
        <p:grpSp>
          <p:nvGrpSpPr>
            <p:cNvPr id="26" name="Group 44"/>
            <p:cNvGrpSpPr/>
            <p:nvPr/>
          </p:nvGrpSpPr>
          <p:grpSpPr>
            <a:xfrm>
              <a:off x="3209925" y="1304396"/>
              <a:ext cx="2073275" cy="1397000"/>
              <a:chOff x="4843457" y="992546"/>
              <a:chExt cx="2073275" cy="1397000"/>
            </a:xfrm>
          </p:grpSpPr>
          <p:sp>
            <p:nvSpPr>
              <p:cNvPr id="41"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7" name="Group 43"/>
            <p:cNvGrpSpPr/>
            <p:nvPr/>
          </p:nvGrpSpPr>
          <p:grpSpPr>
            <a:xfrm>
              <a:off x="2844800" y="2648409"/>
              <a:ext cx="2803525" cy="122237"/>
              <a:chOff x="4462463" y="2425701"/>
              <a:chExt cx="2803525" cy="122237"/>
            </a:xfrm>
          </p:grpSpPr>
          <p:sp>
            <p:nvSpPr>
              <p:cNvPr id="28"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44" name="Picture Placeholder 7"/>
          <p:cNvSpPr>
            <a:spLocks noGrp="1"/>
          </p:cNvSpPr>
          <p:nvPr>
            <p:ph type="pic" sz="quarter" idx="10" hasCustomPrompt="1"/>
          </p:nvPr>
        </p:nvSpPr>
        <p:spPr>
          <a:xfrm>
            <a:off x="7018651" y="3855687"/>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grpSp>
        <p:nvGrpSpPr>
          <p:cNvPr id="45" name="Group 300"/>
          <p:cNvGrpSpPr/>
          <p:nvPr userDrawn="1"/>
        </p:nvGrpSpPr>
        <p:grpSpPr>
          <a:xfrm>
            <a:off x="791584" y="3721100"/>
            <a:ext cx="5176696" cy="2707424"/>
            <a:chOff x="2844800" y="1304396"/>
            <a:chExt cx="2803525" cy="1466250"/>
          </a:xfrm>
        </p:grpSpPr>
        <p:grpSp>
          <p:nvGrpSpPr>
            <p:cNvPr id="46" name="Group 44"/>
            <p:cNvGrpSpPr/>
            <p:nvPr/>
          </p:nvGrpSpPr>
          <p:grpSpPr>
            <a:xfrm>
              <a:off x="3209925" y="1304396"/>
              <a:ext cx="2073275" cy="1397000"/>
              <a:chOff x="4843457" y="992546"/>
              <a:chExt cx="2073275" cy="1397000"/>
            </a:xfrm>
          </p:grpSpPr>
          <p:sp>
            <p:nvSpPr>
              <p:cNvPr id="51"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7" name="Group 43"/>
            <p:cNvGrpSpPr/>
            <p:nvPr/>
          </p:nvGrpSpPr>
          <p:grpSpPr>
            <a:xfrm>
              <a:off x="2844800" y="2648409"/>
              <a:ext cx="2803525" cy="122237"/>
              <a:chOff x="4462463" y="2425701"/>
              <a:chExt cx="2803525" cy="122237"/>
            </a:xfrm>
          </p:grpSpPr>
          <p:sp>
            <p:nvSpPr>
              <p:cNvPr id="48"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4" name="Picture Placeholder 7"/>
          <p:cNvSpPr>
            <a:spLocks noGrp="1"/>
          </p:cNvSpPr>
          <p:nvPr>
            <p:ph type="pic" sz="quarter" idx="13" hasCustomPrompt="1"/>
          </p:nvPr>
        </p:nvSpPr>
        <p:spPr>
          <a:xfrm>
            <a:off x="1618213" y="3867921"/>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8841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44" grpId="0"/>
      <p:bldP spid="54"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29" name="Group 17"/>
          <p:cNvGrpSpPr/>
          <p:nvPr userDrawn="1"/>
        </p:nvGrpSpPr>
        <p:grpSpPr>
          <a:xfrm>
            <a:off x="6506224" y="1666067"/>
            <a:ext cx="4343760" cy="2967184"/>
            <a:chOff x="2094899" y="1081795"/>
            <a:chExt cx="4400683" cy="3006070"/>
          </a:xfrm>
        </p:grpSpPr>
        <p:sp>
          <p:nvSpPr>
            <p:cNvPr id="30" name="Rectangle 2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34" name="Picture Placeholder 7"/>
          <p:cNvSpPr>
            <a:spLocks noGrp="1"/>
          </p:cNvSpPr>
          <p:nvPr>
            <p:ph type="pic" sz="quarter" idx="10" hasCustomPrompt="1"/>
          </p:nvPr>
        </p:nvSpPr>
        <p:spPr>
          <a:xfrm>
            <a:off x="6691597" y="1825758"/>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grpSp>
        <p:nvGrpSpPr>
          <p:cNvPr id="35" name="Group 17"/>
          <p:cNvGrpSpPr/>
          <p:nvPr userDrawn="1"/>
        </p:nvGrpSpPr>
        <p:grpSpPr>
          <a:xfrm>
            <a:off x="1313467" y="1666067"/>
            <a:ext cx="4343760" cy="2967184"/>
            <a:chOff x="2094899" y="1081795"/>
            <a:chExt cx="4400683" cy="3006070"/>
          </a:xfrm>
        </p:grpSpPr>
        <p:sp>
          <p:nvSpPr>
            <p:cNvPr id="36" name="Rectangle 35"/>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56" name="Picture Placeholder 7"/>
          <p:cNvSpPr>
            <a:spLocks noGrp="1"/>
          </p:cNvSpPr>
          <p:nvPr>
            <p:ph type="pic" sz="quarter" idx="13" hasCustomPrompt="1"/>
          </p:nvPr>
        </p:nvSpPr>
        <p:spPr>
          <a:xfrm>
            <a:off x="1498840" y="1825758"/>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9257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34" grpId="0"/>
      <p:bldP spid="56"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7" name="Group 57"/>
          <p:cNvGrpSpPr/>
          <p:nvPr userDrawn="1"/>
        </p:nvGrpSpPr>
        <p:grpSpPr>
          <a:xfrm>
            <a:off x="5516418" y="4414189"/>
            <a:ext cx="577708" cy="1988708"/>
            <a:chOff x="4191001" y="3310641"/>
            <a:chExt cx="433281" cy="1491531"/>
          </a:xfrm>
        </p:grpSpPr>
        <p:sp>
          <p:nvSpPr>
            <p:cNvPr id="18" name="Round Same Side Corner Rectangle 17"/>
            <p:cNvSpPr/>
            <p:nvPr/>
          </p:nvSpPr>
          <p:spPr>
            <a:xfrm rot="10800000" flipV="1">
              <a:off x="4191001" y="3310641"/>
              <a:ext cx="433281" cy="149153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bwMode="auto">
            <a:xfrm>
              <a:off x="4309490" y="4348499"/>
              <a:ext cx="223838" cy="223838"/>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56"/>
          <p:cNvGrpSpPr/>
          <p:nvPr userDrawn="1"/>
        </p:nvGrpSpPr>
        <p:grpSpPr>
          <a:xfrm>
            <a:off x="6134673" y="4431989"/>
            <a:ext cx="540911" cy="1970907"/>
            <a:chOff x="4654692" y="3323992"/>
            <a:chExt cx="405683" cy="1478180"/>
          </a:xfrm>
        </p:grpSpPr>
        <p:sp>
          <p:nvSpPr>
            <p:cNvPr id="23" name="Round Same Side Corner Rectangle 22"/>
            <p:cNvSpPr/>
            <p:nvPr/>
          </p:nvSpPr>
          <p:spPr>
            <a:xfrm rot="10800000" flipV="1">
              <a:off x="4654692" y="3323992"/>
              <a:ext cx="405683" cy="147818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p:cNvSpPr/>
            <p:nvPr/>
          </p:nvSpPr>
          <p:spPr bwMode="auto">
            <a:xfrm>
              <a:off x="4726173" y="4348499"/>
              <a:ext cx="223838" cy="223838"/>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Picture Placeholder 7"/>
          <p:cNvSpPr>
            <a:spLocks noGrp="1"/>
          </p:cNvSpPr>
          <p:nvPr>
            <p:ph type="pic" sz="quarter" idx="10" hasCustomPrompt="1"/>
          </p:nvPr>
        </p:nvSpPr>
        <p:spPr>
          <a:xfrm>
            <a:off x="1845093" y="2278804"/>
            <a:ext cx="1659984" cy="2482373"/>
          </a:xfrm>
          <a:prstGeom prst="rect">
            <a:avLst/>
          </a:prstGeom>
          <a:solidFill>
            <a:schemeClr val="bg1"/>
          </a:solidFill>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
        <p:nvSpPr>
          <p:cNvPr id="26" name="Freeform 5"/>
          <p:cNvSpPr>
            <a:spLocks noEditPoints="1"/>
          </p:cNvSpPr>
          <p:nvPr userDrawn="1"/>
        </p:nvSpPr>
        <p:spPr bwMode="auto">
          <a:xfrm>
            <a:off x="1713803" y="1741992"/>
            <a:ext cx="1922565" cy="3580555"/>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tx1">
              <a:lumMod val="10000"/>
              <a:lumOff val="9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Picture Placeholder 7"/>
          <p:cNvSpPr>
            <a:spLocks noGrp="1"/>
          </p:cNvSpPr>
          <p:nvPr>
            <p:ph type="pic" sz="quarter" idx="13" hasCustomPrompt="1"/>
          </p:nvPr>
        </p:nvSpPr>
        <p:spPr>
          <a:xfrm>
            <a:off x="8654549" y="2291083"/>
            <a:ext cx="1659984" cy="2482373"/>
          </a:xfrm>
          <a:prstGeom prst="rect">
            <a:avLst/>
          </a:prstGeom>
          <a:solidFill>
            <a:schemeClr val="bg1"/>
          </a:solidFill>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
        <p:nvSpPr>
          <p:cNvPr id="28" name="Freeform 5"/>
          <p:cNvSpPr>
            <a:spLocks noEditPoints="1"/>
          </p:cNvSpPr>
          <p:nvPr userDrawn="1"/>
        </p:nvSpPr>
        <p:spPr bwMode="auto">
          <a:xfrm>
            <a:off x="8523259" y="1741992"/>
            <a:ext cx="1922565" cy="3580555"/>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tx1">
              <a:lumMod val="10000"/>
              <a:lumOff val="9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9" name="Group 17"/>
          <p:cNvGrpSpPr/>
          <p:nvPr userDrawn="1"/>
        </p:nvGrpSpPr>
        <p:grpSpPr>
          <a:xfrm>
            <a:off x="3924120" y="1809411"/>
            <a:ext cx="4343760" cy="2967184"/>
            <a:chOff x="2094899" y="1081795"/>
            <a:chExt cx="4400683" cy="3006070"/>
          </a:xfrm>
        </p:grpSpPr>
        <p:sp>
          <p:nvSpPr>
            <p:cNvPr id="40" name="Rectangle 3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10000"/>
                <a:lumOff val="9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44" name="Picture Placeholder 7"/>
          <p:cNvSpPr>
            <a:spLocks noGrp="1"/>
          </p:cNvSpPr>
          <p:nvPr>
            <p:ph type="pic" sz="quarter" idx="14" hasCustomPrompt="1"/>
          </p:nvPr>
        </p:nvSpPr>
        <p:spPr>
          <a:xfrm>
            <a:off x="4123676" y="1969102"/>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6578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5" grpId="0" animBg="1"/>
      <p:bldP spid="26" grpId="0" animBg="1"/>
      <p:bldP spid="27" grpId="0" animBg="1"/>
      <p:bldP spid="28" grpId="0" animBg="1"/>
      <p:bldP spid="44"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34" name="Group 33"/>
          <p:cNvGrpSpPr/>
          <p:nvPr userDrawn="1"/>
        </p:nvGrpSpPr>
        <p:grpSpPr>
          <a:xfrm>
            <a:off x="971777" y="1742921"/>
            <a:ext cx="5152912" cy="4047581"/>
            <a:chOff x="2094899" y="1081795"/>
            <a:chExt cx="4400683" cy="3501414"/>
          </a:xfrm>
        </p:grpSpPr>
        <p:sp>
          <p:nvSpPr>
            <p:cNvPr id="35"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7"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Picture Placeholder 12"/>
          <p:cNvSpPr>
            <a:spLocks noGrp="1"/>
          </p:cNvSpPr>
          <p:nvPr>
            <p:ph type="pic" sz="quarter" idx="16" hasCustomPrompt="1"/>
          </p:nvPr>
        </p:nvSpPr>
        <p:spPr>
          <a:xfrm>
            <a:off x="1176869" y="1921934"/>
            <a:ext cx="4715932" cy="2683933"/>
          </a:xfrm>
          <a:prstGeom prst="rect">
            <a:avLst/>
          </a:prstGeom>
          <a:solidFill>
            <a:schemeClr val="bg1"/>
          </a:solidFill>
          <a:ln w="28575">
            <a:noFill/>
          </a:ln>
        </p:spPr>
        <p:txBody>
          <a:bodyPr tIns="640080" rIns="91440" bIns="548640" anchor="b" anchorCtr="1"/>
          <a:lstStyle>
            <a:lvl1pPr algn="ctr" rtl="0">
              <a:buNone/>
              <a:defRPr sz="1467" b="1" baseline="0"/>
            </a:lvl1pPr>
          </a:lstStyle>
          <a:p>
            <a:r>
              <a:rPr lang="en-US" dirty="0"/>
              <a:t>Image holder</a:t>
            </a:r>
          </a:p>
        </p:txBody>
      </p:sp>
    </p:spTree>
    <p:extLst>
      <p:ext uri="{BB962C8B-B14F-4D97-AF65-F5344CB8AC3E}">
        <p14:creationId xmlns:p14="http://schemas.microsoft.com/office/powerpoint/2010/main" val="514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3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50" name="TextBox 49"/>
          <p:cNvSpPr txBox="1"/>
          <p:nvPr userDrawn="1"/>
        </p:nvSpPr>
        <p:spPr>
          <a:xfrm>
            <a:off x="7337085" y="2384733"/>
            <a:ext cx="2445258" cy="246221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manage projects effectively and to the highest quality, freeing up experts to concentrate on their specialism, but ensuring that activities are manage to meet expectations. This means only making promises that we know we can keep, and remembering the promises we have made to make sure we deliver.</a:t>
            </a:r>
            <a:endParaRPr kumimoji="0" lang="en-US" sz="105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551" y="4756464"/>
            <a:ext cx="2442849" cy="2097403"/>
          </a:xfrm>
          <a:prstGeom prst="rect">
            <a:avLst/>
          </a:prstGeom>
        </p:spPr>
      </p:pic>
      <p:pic>
        <p:nvPicPr>
          <p:cNvPr id="83" name="Picture 8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402279"/>
            <a:ext cx="2415219" cy="235418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pic>
        <p:nvPicPr>
          <p:cNvPr id="51" name="Picture 50"/>
          <p:cNvPicPr>
            <a:picLocks noChangeAspect="1"/>
          </p:cNvPicPr>
          <p:nvPr userDrawn="1"/>
        </p:nvPicPr>
        <p:blipFill rotWithShape="1">
          <a:blip r:embed="rId5"/>
          <a:srcRect l="7986" t="9266" r="12070" b="12632"/>
          <a:stretch/>
        </p:blipFill>
        <p:spPr>
          <a:xfrm>
            <a:off x="8255873" y="2457953"/>
            <a:ext cx="607681" cy="634711"/>
          </a:xfrm>
          <a:prstGeom prst="rect">
            <a:avLst/>
          </a:prstGeom>
        </p:spPr>
      </p:pic>
      <p:sp>
        <p:nvSpPr>
          <p:cNvPr id="52" name="Rectangle 51"/>
          <p:cNvSpPr/>
          <p:nvPr userDrawn="1"/>
        </p:nvSpPr>
        <p:spPr>
          <a:xfrm>
            <a:off x="7301484" y="2402279"/>
            <a:ext cx="2445258" cy="236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p:cNvSpPr txBox="1"/>
          <p:nvPr userDrawn="1"/>
        </p:nvSpPr>
        <p:spPr>
          <a:xfrm>
            <a:off x="-30038" y="4756742"/>
            <a:ext cx="2403185" cy="19466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Expertise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ensure our teams consist of genuine sector experts with understanding in breadth and depth of both the theory and the practical complex everyday challenges faced by education providers.</a:t>
            </a:r>
          </a:p>
        </p:txBody>
      </p:sp>
      <p:sp>
        <p:nvSpPr>
          <p:cNvPr id="55" name="Rectangle 54"/>
          <p:cNvSpPr/>
          <p:nvPr userDrawn="1"/>
        </p:nvSpPr>
        <p:spPr>
          <a:xfrm>
            <a:off x="-30038" y="4770958"/>
            <a:ext cx="2445258" cy="208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p:cNvPicPr>
            <a:picLocks noChangeAspect="1"/>
          </p:cNvPicPr>
          <p:nvPr userDrawn="1"/>
        </p:nvPicPr>
        <p:blipFill rotWithShape="1">
          <a:blip r:embed="rId6"/>
          <a:srcRect l="3284" t="4653" r="5558"/>
          <a:stretch/>
        </p:blipFill>
        <p:spPr>
          <a:xfrm>
            <a:off x="887711" y="4872328"/>
            <a:ext cx="609759" cy="637794"/>
          </a:xfrm>
          <a:prstGeom prst="rect">
            <a:avLst/>
          </a:prstGeom>
          <a:noFill/>
        </p:spPr>
      </p:pic>
      <p:sp>
        <p:nvSpPr>
          <p:cNvPr id="66" name="TextBox 65"/>
          <p:cNvSpPr txBox="1"/>
          <p:nvPr userDrawn="1"/>
        </p:nvSpPr>
        <p:spPr>
          <a:xfrm>
            <a:off x="9746742" y="4773533"/>
            <a:ext cx="2445258" cy="194668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Educationalists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are educationalists with a strong commitment to improving teaching, learning and assessment, based on intellectual integrity, sound evidence and innovative approaches.</a:t>
            </a:r>
          </a:p>
        </p:txBody>
      </p:sp>
      <p:sp>
        <p:nvSpPr>
          <p:cNvPr id="67" name="Rectangle 66"/>
          <p:cNvSpPr/>
          <p:nvPr userDrawn="1"/>
        </p:nvSpPr>
        <p:spPr>
          <a:xfrm>
            <a:off x="9746742" y="4770958"/>
            <a:ext cx="2445258" cy="20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Picture 67"/>
          <p:cNvPicPr>
            <a:picLocks noChangeAspect="1"/>
          </p:cNvPicPr>
          <p:nvPr userDrawn="1"/>
        </p:nvPicPr>
        <p:blipFill>
          <a:blip r:embed="rId7"/>
          <a:stretch>
            <a:fillRect/>
          </a:stretch>
        </p:blipFill>
        <p:spPr>
          <a:xfrm>
            <a:off x="10664491" y="4879505"/>
            <a:ext cx="609759" cy="637794"/>
          </a:xfrm>
          <a:prstGeom prst="rect">
            <a:avLst/>
          </a:prstGeom>
        </p:spPr>
      </p:pic>
      <p:sp>
        <p:nvSpPr>
          <p:cNvPr id="69" name="TextBox 68"/>
          <p:cNvSpPr txBox="1"/>
          <p:nvPr userDrawn="1"/>
        </p:nvSpPr>
        <p:spPr>
          <a:xfrm>
            <a:off x="4856226" y="4770958"/>
            <a:ext cx="2445258" cy="194668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are committed to the improvement of our staff, both to promote the long-term development of our business and as an end in itself: we believe in the value of education for all.</a:t>
            </a:r>
          </a:p>
        </p:txBody>
      </p:sp>
      <p:sp>
        <p:nvSpPr>
          <p:cNvPr id="70" name="Rectangle 69"/>
          <p:cNvSpPr/>
          <p:nvPr userDrawn="1"/>
        </p:nvSpPr>
        <p:spPr>
          <a:xfrm>
            <a:off x="4856226" y="4771226"/>
            <a:ext cx="2445258" cy="208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p:cNvPicPr>
            <a:picLocks noChangeAspect="1"/>
          </p:cNvPicPr>
          <p:nvPr userDrawn="1"/>
        </p:nvPicPr>
        <p:blipFill rotWithShape="1">
          <a:blip r:embed="rId8"/>
          <a:srcRect t="1020" r="5897" b="2363"/>
          <a:stretch/>
        </p:blipFill>
        <p:spPr>
          <a:xfrm>
            <a:off x="5773975" y="4876797"/>
            <a:ext cx="609759" cy="637794"/>
          </a:xfrm>
          <a:prstGeom prst="rect">
            <a:avLst/>
          </a:prstGeom>
        </p:spPr>
      </p:pic>
      <p:pic>
        <p:nvPicPr>
          <p:cNvPr id="61" name="Picture 60"/>
          <p:cNvPicPr>
            <a:picLocks noChangeAspect="1"/>
          </p:cNvPicPr>
          <p:nvPr userDrawn="1"/>
        </p:nvPicPr>
        <p:blipFill rotWithShape="1">
          <a:blip r:embed="rId9"/>
          <a:srcRect l="3091" t="5217" r="5096" b="4206"/>
          <a:stretch/>
        </p:blipFill>
        <p:spPr>
          <a:xfrm>
            <a:off x="3331881" y="2457953"/>
            <a:ext cx="607681" cy="634711"/>
          </a:xfrm>
          <a:prstGeom prst="rect">
            <a:avLst/>
          </a:prstGeom>
          <a:noFill/>
        </p:spPr>
      </p:pic>
      <p:sp>
        <p:nvSpPr>
          <p:cNvPr id="79" name="Rectangle 78"/>
          <p:cNvSpPr/>
          <p:nvPr userDrawn="1"/>
        </p:nvSpPr>
        <p:spPr>
          <a:xfrm>
            <a:off x="0" y="-16902"/>
            <a:ext cx="12192000" cy="2247064"/>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itle 1"/>
          <p:cNvSpPr>
            <a:spLocks noGrp="1"/>
          </p:cNvSpPr>
          <p:nvPr userDrawn="1">
            <p:ph type="title"/>
          </p:nvPr>
        </p:nvSpPr>
        <p:spPr>
          <a:xfrm>
            <a:off x="80649" y="-16902"/>
            <a:ext cx="12111351" cy="2021763"/>
          </a:xfrm>
          <a:prstGeom prst="rect">
            <a:avLst/>
          </a:prstGeom>
        </p:spPr>
        <p:txBody>
          <a:bodyPr/>
          <a:lstStyle>
            <a:lvl1pPr algn="l">
              <a:defRPr sz="4400" b="1">
                <a:solidFill>
                  <a:schemeClr val="bg1"/>
                </a:solidFill>
                <a:latin typeface="Franklin Gothic Book" panose="020B0503020102020204" pitchFamily="34" charset="0"/>
              </a:defRPr>
            </a:lvl1pPr>
          </a:lstStyle>
          <a:p>
            <a:r>
              <a:rPr lang="en-US"/>
              <a:t>Click to edit Master title style</a:t>
            </a:r>
            <a:endParaRPr lang="en-US" dirty="0"/>
          </a:p>
        </p:txBody>
      </p:sp>
      <p:sp>
        <p:nvSpPr>
          <p:cNvPr id="76" name="Rectangle 75"/>
          <p:cNvSpPr/>
          <p:nvPr userDrawn="1"/>
        </p:nvSpPr>
        <p:spPr>
          <a:xfrm>
            <a:off x="2415220" y="2402279"/>
            <a:ext cx="2441005" cy="236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p:cNvSpPr txBox="1"/>
          <p:nvPr userDrawn="1"/>
        </p:nvSpPr>
        <p:spPr>
          <a:xfrm>
            <a:off x="2379618" y="2386584"/>
            <a:ext cx="2512209" cy="236988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Partnership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959"/>
                </a:solidFill>
                <a:effectLst/>
                <a:uLnTx/>
                <a:uFillTx/>
                <a:latin typeface="Calibri" panose="020F0502020204030204"/>
                <a:ea typeface="+mn-ea"/>
                <a:cs typeface="+mn-cs"/>
              </a:rPr>
              <a:t>We work in partnership with our clients. This is more than a cliché for us: we care about the services we provide and the impact they have on learners. Experience has shown us that the best impact our work can have is when it is undertaken alongside our clients so we make partnership a key feature of our project approach and management method.</a:t>
            </a:r>
          </a:p>
        </p:txBody>
      </p:sp>
      <p:pic>
        <p:nvPicPr>
          <p:cNvPr id="91" name="Picture 9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52303" y="2402279"/>
            <a:ext cx="2439697" cy="2354185"/>
          </a:xfrm>
          <a:prstGeom prst="rect">
            <a:avLst/>
          </a:prstGeom>
        </p:spPr>
      </p:pic>
      <p:pic>
        <p:nvPicPr>
          <p:cNvPr id="86" name="Picture 85"/>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7312153" y="4756464"/>
            <a:ext cx="2441448" cy="2101536"/>
          </a:xfrm>
          <a:prstGeom prst="rect">
            <a:avLst/>
          </a:prstGeom>
        </p:spPr>
      </p:pic>
      <p:pic>
        <p:nvPicPr>
          <p:cNvPr id="93" name="Picture 9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49975" y="2384734"/>
            <a:ext cx="2469656" cy="2371730"/>
          </a:xfrm>
          <a:prstGeom prst="rect">
            <a:avLst/>
          </a:prstGeom>
        </p:spPr>
      </p:pic>
      <p:sp>
        <p:nvSpPr>
          <p:cNvPr id="81" name="Rectangle 80"/>
          <p:cNvSpPr/>
          <p:nvPr userDrawn="1"/>
        </p:nvSpPr>
        <p:spPr>
          <a:xfrm>
            <a:off x="0" y="2060535"/>
            <a:ext cx="12192000" cy="3369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906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053" y="294515"/>
            <a:ext cx="10694773" cy="822161"/>
          </a:xfrm>
        </p:spPr>
        <p:txBody>
          <a:bodyPr/>
          <a:lstStyle>
            <a:lvl1pPr>
              <a:defRPr sz="4400" b="1">
                <a:latin typeface="Franklin Gothic Book" panose="020B05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37053" y="1318054"/>
            <a:ext cx="10694772" cy="5174821"/>
          </a:xfrm>
        </p:spPr>
        <p:txBody>
          <a:bodyPr/>
          <a:lstStyle>
            <a:lvl1pPr>
              <a:defRPr sz="2400">
                <a:latin typeface="Aller Light" panose="02000503000000020004" pitchFamily="2" charset="0"/>
              </a:defRPr>
            </a:lvl1pPr>
            <a:lvl2pPr>
              <a:defRPr sz="2200">
                <a:latin typeface="Aller Light" panose="02000503000000020004" pitchFamily="2" charset="0"/>
              </a:defRPr>
            </a:lvl2pPr>
            <a:lvl3pPr>
              <a:defRPr>
                <a:latin typeface="Aller Light" panose="02000503000000020004" pitchFamily="2" charset="0"/>
              </a:defRPr>
            </a:lvl3pPr>
            <a:lvl4pPr>
              <a:defRPr>
                <a:latin typeface="Aller Light" panose="02000503000000020004" pitchFamily="2" charset="0"/>
              </a:defRPr>
            </a:lvl4pPr>
            <a:lvl5pPr>
              <a:defRPr sz="1600">
                <a:latin typeface="Aller Light"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57499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708634" y="2200533"/>
            <a:ext cx="2941145" cy="22978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6904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6565" y="483316"/>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8" name="Picture Placeholder 7"/>
          <p:cNvSpPr>
            <a:spLocks noGrp="1"/>
          </p:cNvSpPr>
          <p:nvPr>
            <p:ph type="pic" sz="quarter" idx="15" hasCustomPrompt="1"/>
          </p:nvPr>
        </p:nvSpPr>
        <p:spPr>
          <a:xfrm>
            <a:off x="1150349" y="2176512"/>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542832" y="2176512"/>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802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708634" y="2200533"/>
            <a:ext cx="2941145" cy="22978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951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a:xfrm>
            <a:off x="3874223" y="6355397"/>
            <a:ext cx="4114800" cy="365125"/>
          </a:xfrm>
          <a:prstGeom prst="rect">
            <a:avLst/>
          </a:prstGeom>
        </p:spPr>
        <p:txBody>
          <a:bodyPr/>
          <a:lstStyle>
            <a:lvl1pPr>
              <a:defRPr sz="1400" b="0">
                <a:solidFill>
                  <a:schemeClr val="tx1"/>
                </a:solidFill>
                <a:latin typeface="Aller Light" panose="02000503000000020004"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www.alphaplusconsultancy.co.uk</a:t>
            </a:r>
            <a:endParaRPr kumimoji="0" lang="en-US"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sp>
        <p:nvSpPr>
          <p:cNvPr id="9" name="Freeform 6"/>
          <p:cNvSpPr/>
          <p:nvPr userDrawn="1"/>
        </p:nvSpPr>
        <p:spPr bwMode="auto">
          <a:xfrm>
            <a:off x="8468518" y="1731486"/>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810B29"/>
          </a:solidFill>
          <a:ln w="0">
            <a:noFill/>
            <a:prstDash val="solid"/>
            <a:round/>
            <a:headEnd/>
            <a:tailEnd/>
          </a:ln>
        </p:spPr>
      </p:sp>
      <p:sp>
        <p:nvSpPr>
          <p:cNvPr id="8" name="Freeform 6"/>
          <p:cNvSpPr/>
          <p:nvPr userDrawn="1"/>
        </p:nvSpPr>
        <p:spPr bwMode="auto">
          <a:xfrm flipH="1" flipV="1">
            <a:off x="456028" y="476001"/>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810B29"/>
          </a:solidFill>
          <a:ln w="0">
            <a:noFill/>
            <a:prstDash val="solid"/>
            <a:round/>
            <a:headEnd/>
            <a:tailEnd/>
          </a:ln>
        </p:spPr>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5774" b="5687"/>
          <a:stretch/>
        </p:blipFill>
        <p:spPr>
          <a:xfrm>
            <a:off x="10831132" y="99013"/>
            <a:ext cx="1266790" cy="646347"/>
          </a:xfrm>
          <a:prstGeom prst="rect">
            <a:avLst/>
          </a:prstGeom>
        </p:spPr>
      </p:pic>
      <p:sp>
        <p:nvSpPr>
          <p:cNvPr id="4" name="TextBox 3"/>
          <p:cNvSpPr txBox="1"/>
          <p:nvPr userDrawn="1"/>
        </p:nvSpPr>
        <p:spPr>
          <a:xfrm>
            <a:off x="952500" y="957430"/>
            <a:ext cx="5219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Key messages</a:t>
            </a:r>
            <a:endParaRPr kumimoji="0" lang="en-US"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214285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76662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12" name="Rectangle 11"/>
          <p:cNvSpPr/>
          <p:nvPr userDrawn="1"/>
        </p:nvSpPr>
        <p:spPr>
          <a:xfrm>
            <a:off x="699181" y="1490123"/>
            <a:ext cx="11365302" cy="5237247"/>
          </a:xfrm>
          <a:prstGeom prst="rect">
            <a:avLst/>
          </a:prstGeom>
          <a:solidFill>
            <a:srgbClr val="595959"/>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descr="imac2.png"/>
          <p:cNvPicPr>
            <a:picLocks noChangeAspect="1"/>
          </p:cNvPicPr>
          <p:nvPr userDrawn="1"/>
        </p:nvPicPr>
        <p:blipFill>
          <a:blip r:embed="rId2" cstate="print"/>
          <a:stretch>
            <a:fillRect/>
          </a:stretch>
        </p:blipFill>
        <p:spPr>
          <a:xfrm>
            <a:off x="1439392" y="1573508"/>
            <a:ext cx="4783587" cy="4766000"/>
          </a:xfrm>
          <a:prstGeom prst="rect">
            <a:avLst/>
          </a:prstGeom>
        </p:spPr>
      </p:pic>
      <p:sp>
        <p:nvSpPr>
          <p:cNvPr id="11" name="Picture Placeholder 7"/>
          <p:cNvSpPr>
            <a:spLocks noGrp="1"/>
          </p:cNvSpPr>
          <p:nvPr>
            <p:ph type="pic" sz="quarter" idx="10" hasCustomPrompt="1"/>
          </p:nvPr>
        </p:nvSpPr>
        <p:spPr>
          <a:xfrm>
            <a:off x="1638221" y="1771688"/>
            <a:ext cx="3560563" cy="296729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422" h="2225474">
                <a:moveTo>
                  <a:pt x="0" y="0"/>
                </a:moveTo>
                <a:lnTo>
                  <a:pt x="2332285" y="862013"/>
                </a:lnTo>
                <a:lnTo>
                  <a:pt x="2670422" y="2225474"/>
                </a:lnTo>
                <a:lnTo>
                  <a:pt x="152400" y="1996874"/>
                </a:lnTo>
                <a:lnTo>
                  <a:pt x="0" y="0"/>
                </a:lnTo>
                <a:close/>
              </a:path>
            </a:pathLst>
          </a:cu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42802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708634" y="2200533"/>
            <a:ext cx="2941145" cy="22978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890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4400" b="1" baseline="0">
                <a:solidFill>
                  <a:schemeClr val="tx1">
                    <a:lumMod val="50000"/>
                    <a:lumOff val="50000"/>
                  </a:schemeClr>
                </a:solidFill>
                <a:latin typeface="Franklin Gothic Book" panose="020B0503020102020204" pitchFamily="34" charset="0"/>
              </a:defRPr>
            </a:lvl1pPr>
          </a:lstStyle>
          <a:p>
            <a:r>
              <a:rPr lang="en-US" dirty="0"/>
              <a:t>Click To Edit Master Title Style</a:t>
            </a:r>
          </a:p>
        </p:txBody>
      </p:sp>
      <p:sp>
        <p:nvSpPr>
          <p:cNvPr id="7" name="Picture Placeholder 7"/>
          <p:cNvSpPr>
            <a:spLocks noGrp="1"/>
          </p:cNvSpPr>
          <p:nvPr>
            <p:ph type="pic" sz="quarter" idx="15" hasCustomPrompt="1"/>
          </p:nvPr>
        </p:nvSpPr>
        <p:spPr>
          <a:xfrm>
            <a:off x="1651517" y="1483566"/>
            <a:ext cx="5345403" cy="498487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5628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4" name="Rectangle 3"/>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4608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336800" y="1865741"/>
            <a:ext cx="9448799"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2538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6071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4400" b="1" baseline="0">
                <a:solidFill>
                  <a:schemeClr val="tx1">
                    <a:lumMod val="50000"/>
                    <a:lumOff val="50000"/>
                  </a:schemeClr>
                </a:solidFill>
                <a:latin typeface="Franklin Gothic Book" panose="020B0503020102020204" pitchFamily="34" charset="0"/>
              </a:defRPr>
            </a:lvl1pPr>
          </a:lstStyle>
          <a:p>
            <a:r>
              <a:rPr lang="en-US" dirty="0"/>
              <a:t>Click To Edit Master Title Style</a:t>
            </a:r>
          </a:p>
        </p:txBody>
      </p:sp>
      <p:sp>
        <p:nvSpPr>
          <p:cNvPr id="7" name="Picture Placeholder 7"/>
          <p:cNvSpPr>
            <a:spLocks noGrp="1"/>
          </p:cNvSpPr>
          <p:nvPr>
            <p:ph type="pic" sz="quarter" idx="15" hasCustomPrompt="1"/>
          </p:nvPr>
        </p:nvSpPr>
        <p:spPr>
          <a:xfrm>
            <a:off x="1651517" y="1483566"/>
            <a:ext cx="5345403" cy="498487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3672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81451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1883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58076"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74076"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117143"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738076"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5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065382"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797850"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530318" y="2153738"/>
            <a:ext cx="2367301" cy="3966976"/>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262786"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3345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848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3018443" y="582969"/>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4034443" y="1120602"/>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898976"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913110"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9272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Rectangle 8"/>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047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59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592173" y="565894"/>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08173" y="1103527"/>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5575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6967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8885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41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641600"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57600"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6789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5237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3685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1889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6565" y="483316"/>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8" name="Picture Placeholder 7"/>
          <p:cNvSpPr>
            <a:spLocks noGrp="1"/>
          </p:cNvSpPr>
          <p:nvPr>
            <p:ph type="pic" sz="quarter" idx="15" hasCustomPrompt="1"/>
          </p:nvPr>
        </p:nvSpPr>
        <p:spPr>
          <a:xfrm>
            <a:off x="1150349" y="2176512"/>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542832" y="2176512"/>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023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Custom Layout">
    <p:bg>
      <p:bgPr>
        <a:solidFill>
          <a:srgbClr val="810B29"/>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75443" y="474075"/>
            <a:ext cx="5563519" cy="464065"/>
          </a:xfrm>
          <a:prstGeom prst="rect">
            <a:avLst/>
          </a:prstGeom>
        </p:spPr>
        <p:txBody>
          <a:bodyPr/>
          <a:lstStyle>
            <a:lvl1pPr>
              <a:defRPr>
                <a:latin typeface="Franklin Gothic Book" panose="020B0503020102020204" pitchFamily="34" charset="0"/>
              </a:defRPr>
            </a:lvl1pPr>
          </a:lstStyle>
          <a:p>
            <a:r>
              <a:rPr lang="en-US"/>
              <a:t>Click to edit Master title style</a:t>
            </a:r>
            <a:endParaRPr lang="en-US" dirty="0"/>
          </a:p>
        </p:txBody>
      </p:sp>
      <p:sp>
        <p:nvSpPr>
          <p:cNvPr id="12" name="Rectangle 11"/>
          <p:cNvSpPr/>
          <p:nvPr userDrawn="1"/>
        </p:nvSpPr>
        <p:spPr>
          <a:xfrm>
            <a:off x="0" y="4351663"/>
            <a:ext cx="12192000" cy="250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033"/>
            <a:ext cx="4114800" cy="365125"/>
          </a:xfrm>
          <a:prstGeom prst="rect">
            <a:avLst/>
          </a:prstGeom>
        </p:spPr>
        <p:txBody>
          <a:bodyPr/>
          <a:lstStyle>
            <a:lvl1pPr>
              <a:defRPr>
                <a:latin typeface="Aller Light" panose="02000503000000020004"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Aller Light" panose="02000503000000020004" pitchFamily="2" charset="0"/>
                <a:ea typeface="+mn-ea"/>
                <a:cs typeface="+mn-cs"/>
              </a:rPr>
              <a:t>www.alphaplusconsultancy.co.uk</a:t>
            </a:r>
            <a:endParaRPr kumimoji="0" lang="en-US" sz="1200" b="0" i="0" u="none" strike="noStrike" kern="1200" cap="none" spc="0" normalizeH="0" baseline="0" noProof="0" dirty="0">
              <a:ln>
                <a:noFill/>
              </a:ln>
              <a:solidFill>
                <a:prstClr val="black">
                  <a:tint val="75000"/>
                </a:prstClr>
              </a:solidFill>
              <a:effectLst/>
              <a:uLnTx/>
              <a:uFillTx/>
              <a:latin typeface="Aller Light" panose="02000503000000020004" pitchFamily="2" charset="0"/>
              <a:ea typeface="+mn-ea"/>
              <a:cs typeface="+mn-cs"/>
            </a:endParaRPr>
          </a:p>
        </p:txBody>
      </p:sp>
      <p:sp>
        <p:nvSpPr>
          <p:cNvPr id="14" name="Picture Placeholder 2"/>
          <p:cNvSpPr>
            <a:spLocks noGrp="1"/>
          </p:cNvSpPr>
          <p:nvPr>
            <p:ph type="pic" idx="1"/>
          </p:nvPr>
        </p:nvSpPr>
        <p:spPr>
          <a:xfrm>
            <a:off x="7242772" y="1072787"/>
            <a:ext cx="4529074" cy="2746658"/>
          </a:xfrm>
          <a:prstGeom prst="rect">
            <a:avLst/>
          </a:prstGeom>
          <a:ln w="47625">
            <a:solidFill>
              <a:srgbClr val="149ECC"/>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11642534" y="96011"/>
            <a:ext cx="426530" cy="444558"/>
          </a:xfrm>
          <a:prstGeom prst="rect">
            <a:avLst/>
          </a:prstGeom>
        </p:spPr>
      </p:pic>
    </p:spTree>
    <p:extLst>
      <p:ext uri="{BB962C8B-B14F-4D97-AF65-F5344CB8AC3E}">
        <p14:creationId xmlns:p14="http://schemas.microsoft.com/office/powerpoint/2010/main" val="16870089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810B29"/>
        </a:solidFill>
        <a:effectLst/>
      </p:bgPr>
    </p:bg>
    <p:spTree>
      <p:nvGrpSpPr>
        <p:cNvPr id="1" name=""/>
        <p:cNvGrpSpPr/>
        <p:nvPr/>
      </p:nvGrpSpPr>
      <p:grpSpPr>
        <a:xfrm>
          <a:off x="0" y="0"/>
          <a:ext cx="0" cy="0"/>
          <a:chOff x="0" y="0"/>
          <a:chExt cx="0" cy="0"/>
        </a:xfrm>
      </p:grpSpPr>
      <p:sp>
        <p:nvSpPr>
          <p:cNvPr id="3" name="Rectangle 2"/>
          <p:cNvSpPr/>
          <p:nvPr userDrawn="1"/>
        </p:nvSpPr>
        <p:spPr>
          <a:xfrm>
            <a:off x="0" y="5657850"/>
            <a:ext cx="12192000" cy="1204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3"/>
          <p:cNvSpPr txBox="1">
            <a:spLocks/>
          </p:cNvSpPr>
          <p:nvPr userDrawn="1"/>
        </p:nvSpPr>
        <p:spPr>
          <a:xfrm>
            <a:off x="4038600" y="635508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www.alphaplusconsultancy.co.uk</a:t>
            </a:r>
            <a:endParaRPr kumimoji="0" lang="en-US"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953000" cy="5657850"/>
          </a:xfrm>
          <a:prstGeom prst="rect">
            <a:avLst/>
          </a:prstGeom>
        </p:spPr>
      </p:pic>
    </p:spTree>
    <p:extLst>
      <p:ext uri="{BB962C8B-B14F-4D97-AF65-F5344CB8AC3E}">
        <p14:creationId xmlns:p14="http://schemas.microsoft.com/office/powerpoint/2010/main" val="24928242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30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slideLayout" Target="../slideLayouts/slideLayout71.xml"/><Relationship Id="rId47" Type="http://schemas.openxmlformats.org/officeDocument/2006/relationships/slideLayout" Target="../slideLayouts/slideLayout76.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openxmlformats.org/officeDocument/2006/relationships/slideLayout" Target="../slideLayouts/slideLayout7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45" Type="http://schemas.openxmlformats.org/officeDocument/2006/relationships/slideLayout" Target="../slideLayouts/slideLayout74.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49"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slideLayout" Target="../slideLayouts/slideLayout7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slideLayout" Target="../slideLayouts/slideLayout72.xml"/><Relationship Id="rId48" Type="http://schemas.openxmlformats.org/officeDocument/2006/relationships/slideLayout" Target="../slideLayouts/slideLayout77.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9" Type="http://schemas.openxmlformats.org/officeDocument/2006/relationships/slideLayout" Target="../slideLayouts/slideLayout116.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42" Type="http://schemas.openxmlformats.org/officeDocument/2006/relationships/slideLayout" Target="../slideLayouts/slideLayout119.xml"/><Relationship Id="rId47" Type="http://schemas.openxmlformats.org/officeDocument/2006/relationships/slideLayout" Target="../slideLayouts/slideLayout124.xml"/><Relationship Id="rId50" Type="http://schemas.openxmlformats.org/officeDocument/2006/relationships/slideLayout" Target="../slideLayouts/slideLayout127.xml"/><Relationship Id="rId55" Type="http://schemas.openxmlformats.org/officeDocument/2006/relationships/slideLayout" Target="../slideLayouts/slideLayout132.xml"/><Relationship Id="rId63" Type="http://schemas.openxmlformats.org/officeDocument/2006/relationships/slideLayout" Target="../slideLayouts/slideLayout140.xml"/><Relationship Id="rId68" Type="http://schemas.openxmlformats.org/officeDocument/2006/relationships/slideLayout" Target="../slideLayouts/slideLayout145.xml"/><Relationship Id="rId76" Type="http://schemas.openxmlformats.org/officeDocument/2006/relationships/slideLayout" Target="../slideLayouts/slideLayout153.xml"/><Relationship Id="rId7" Type="http://schemas.openxmlformats.org/officeDocument/2006/relationships/slideLayout" Target="../slideLayouts/slideLayout84.xml"/><Relationship Id="rId71" Type="http://schemas.openxmlformats.org/officeDocument/2006/relationships/slideLayout" Target="../slideLayouts/slideLayout14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9" Type="http://schemas.openxmlformats.org/officeDocument/2006/relationships/slideLayout" Target="../slideLayouts/slideLayout106.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37" Type="http://schemas.openxmlformats.org/officeDocument/2006/relationships/slideLayout" Target="../slideLayouts/slideLayout114.xml"/><Relationship Id="rId40" Type="http://schemas.openxmlformats.org/officeDocument/2006/relationships/slideLayout" Target="../slideLayouts/slideLayout117.xml"/><Relationship Id="rId45" Type="http://schemas.openxmlformats.org/officeDocument/2006/relationships/slideLayout" Target="../slideLayouts/slideLayout122.xml"/><Relationship Id="rId53" Type="http://schemas.openxmlformats.org/officeDocument/2006/relationships/slideLayout" Target="../slideLayouts/slideLayout130.xml"/><Relationship Id="rId58" Type="http://schemas.openxmlformats.org/officeDocument/2006/relationships/slideLayout" Target="../slideLayouts/slideLayout135.xml"/><Relationship Id="rId66" Type="http://schemas.openxmlformats.org/officeDocument/2006/relationships/slideLayout" Target="../slideLayouts/slideLayout143.xml"/><Relationship Id="rId74" Type="http://schemas.openxmlformats.org/officeDocument/2006/relationships/slideLayout" Target="../slideLayouts/slideLayout151.xml"/><Relationship Id="rId79" Type="http://schemas.openxmlformats.org/officeDocument/2006/relationships/slideLayout" Target="../slideLayouts/slideLayout156.xml"/><Relationship Id="rId5" Type="http://schemas.openxmlformats.org/officeDocument/2006/relationships/slideLayout" Target="../slideLayouts/slideLayout82.xml"/><Relationship Id="rId61" Type="http://schemas.openxmlformats.org/officeDocument/2006/relationships/slideLayout" Target="../slideLayouts/slideLayout138.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4" Type="http://schemas.openxmlformats.org/officeDocument/2006/relationships/slideLayout" Target="../slideLayouts/slideLayout121.xml"/><Relationship Id="rId52" Type="http://schemas.openxmlformats.org/officeDocument/2006/relationships/slideLayout" Target="../slideLayouts/slideLayout129.xml"/><Relationship Id="rId60" Type="http://schemas.openxmlformats.org/officeDocument/2006/relationships/slideLayout" Target="../slideLayouts/slideLayout137.xml"/><Relationship Id="rId65" Type="http://schemas.openxmlformats.org/officeDocument/2006/relationships/slideLayout" Target="../slideLayouts/slideLayout142.xml"/><Relationship Id="rId73" Type="http://schemas.openxmlformats.org/officeDocument/2006/relationships/slideLayout" Target="../slideLayouts/slideLayout150.xml"/><Relationship Id="rId78" Type="http://schemas.openxmlformats.org/officeDocument/2006/relationships/slideLayout" Target="../slideLayouts/slideLayout155.xml"/><Relationship Id="rId81" Type="http://schemas.openxmlformats.org/officeDocument/2006/relationships/theme" Target="../theme/theme3.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 Id="rId43" Type="http://schemas.openxmlformats.org/officeDocument/2006/relationships/slideLayout" Target="../slideLayouts/slideLayout120.xml"/><Relationship Id="rId48" Type="http://schemas.openxmlformats.org/officeDocument/2006/relationships/slideLayout" Target="../slideLayouts/slideLayout125.xml"/><Relationship Id="rId56" Type="http://schemas.openxmlformats.org/officeDocument/2006/relationships/slideLayout" Target="../slideLayouts/slideLayout133.xml"/><Relationship Id="rId64" Type="http://schemas.openxmlformats.org/officeDocument/2006/relationships/slideLayout" Target="../slideLayouts/slideLayout141.xml"/><Relationship Id="rId69" Type="http://schemas.openxmlformats.org/officeDocument/2006/relationships/slideLayout" Target="../slideLayouts/slideLayout146.xml"/><Relationship Id="rId77" Type="http://schemas.openxmlformats.org/officeDocument/2006/relationships/slideLayout" Target="../slideLayouts/slideLayout154.xml"/><Relationship Id="rId8" Type="http://schemas.openxmlformats.org/officeDocument/2006/relationships/slideLayout" Target="../slideLayouts/slideLayout85.xml"/><Relationship Id="rId51" Type="http://schemas.openxmlformats.org/officeDocument/2006/relationships/slideLayout" Target="../slideLayouts/slideLayout128.xml"/><Relationship Id="rId72" Type="http://schemas.openxmlformats.org/officeDocument/2006/relationships/slideLayout" Target="../slideLayouts/slideLayout149.xml"/><Relationship Id="rId80" Type="http://schemas.openxmlformats.org/officeDocument/2006/relationships/slideLayout" Target="../slideLayouts/slideLayout157.xml"/><Relationship Id="rId3" Type="http://schemas.openxmlformats.org/officeDocument/2006/relationships/slideLayout" Target="../slideLayouts/slideLayout80.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38" Type="http://schemas.openxmlformats.org/officeDocument/2006/relationships/slideLayout" Target="../slideLayouts/slideLayout115.xml"/><Relationship Id="rId46" Type="http://schemas.openxmlformats.org/officeDocument/2006/relationships/slideLayout" Target="../slideLayouts/slideLayout123.xml"/><Relationship Id="rId59" Type="http://schemas.openxmlformats.org/officeDocument/2006/relationships/slideLayout" Target="../slideLayouts/slideLayout136.xml"/><Relationship Id="rId67" Type="http://schemas.openxmlformats.org/officeDocument/2006/relationships/slideLayout" Target="../slideLayouts/slideLayout144.xml"/><Relationship Id="rId20" Type="http://schemas.openxmlformats.org/officeDocument/2006/relationships/slideLayout" Target="../slideLayouts/slideLayout97.xml"/><Relationship Id="rId41" Type="http://schemas.openxmlformats.org/officeDocument/2006/relationships/slideLayout" Target="../slideLayouts/slideLayout118.xml"/><Relationship Id="rId54" Type="http://schemas.openxmlformats.org/officeDocument/2006/relationships/slideLayout" Target="../slideLayouts/slideLayout131.xml"/><Relationship Id="rId62" Type="http://schemas.openxmlformats.org/officeDocument/2006/relationships/slideLayout" Target="../slideLayouts/slideLayout139.xml"/><Relationship Id="rId70" Type="http://schemas.openxmlformats.org/officeDocument/2006/relationships/slideLayout" Target="../slideLayouts/slideLayout147.xml"/><Relationship Id="rId75" Type="http://schemas.openxmlformats.org/officeDocument/2006/relationships/slideLayout" Target="../slideLayouts/slideLayout152.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slideLayout" Target="../slideLayouts/slideLayout113.xml"/><Relationship Id="rId49" Type="http://schemas.openxmlformats.org/officeDocument/2006/relationships/slideLayout" Target="../slideLayouts/slideLayout126.xml"/><Relationship Id="rId57"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D4D77-8980-4596-9A8F-908A4FFE7DBF}"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609FB-3381-491F-A980-A4DE80B2ADE8}" type="slidenum">
              <a:rPr lang="en-US" smtClean="0"/>
              <a:t>‹#›</a:t>
            </a:fld>
            <a:endParaRPr lang="en-US"/>
          </a:p>
        </p:txBody>
      </p:sp>
    </p:spTree>
    <p:extLst>
      <p:ext uri="{BB962C8B-B14F-4D97-AF65-F5344CB8AC3E}">
        <p14:creationId xmlns:p14="http://schemas.microsoft.com/office/powerpoint/2010/main" val="193581135"/>
      </p:ext>
    </p:extLst>
  </p:cSld>
  <p:clrMap bg1="lt1" tx1="dk1" bg2="lt2" tx2="dk2" accent1="accent1" accent2="accent2" accent3="accent3" accent4="accent4" accent5="accent5" accent6="accent6" hlink="hlink" folHlink="folHlink"/>
  <p:sldLayoutIdLst>
    <p:sldLayoutId id="2147483660" r:id="rId1"/>
    <p:sldLayoutId id="2147483836" r:id="rId2"/>
    <p:sldLayoutId id="2147483662" r:id="rId3"/>
    <p:sldLayoutId id="2147483661" r:id="rId4"/>
    <p:sldLayoutId id="2147483664" r:id="rId5"/>
    <p:sldLayoutId id="2147483652" r:id="rId6"/>
    <p:sldLayoutId id="2147483741" r:id="rId7"/>
    <p:sldLayoutId id="2147483744" r:id="rId8"/>
    <p:sldLayoutId id="2147483791" r:id="rId9"/>
    <p:sldLayoutId id="2147483838" r:id="rId10"/>
    <p:sldLayoutId id="2147483841" r:id="rId11"/>
    <p:sldLayoutId id="2147483842" r:id="rId12"/>
    <p:sldLayoutId id="2147483843" r:id="rId13"/>
    <p:sldLayoutId id="2147483844" r:id="rId14"/>
    <p:sldLayoutId id="2147483847" r:id="rId15"/>
    <p:sldLayoutId id="2147483853" r:id="rId16"/>
    <p:sldLayoutId id="2147483858" r:id="rId17"/>
    <p:sldLayoutId id="2147483861" r:id="rId18"/>
    <p:sldLayoutId id="2147483663" r:id="rId19"/>
    <p:sldLayoutId id="2147483649" r:id="rId20"/>
    <p:sldLayoutId id="2147483650" r:id="rId21"/>
    <p:sldLayoutId id="2147483651" r:id="rId22"/>
    <p:sldLayoutId id="2147483653" r:id="rId23"/>
    <p:sldLayoutId id="2147483654" r:id="rId24"/>
    <p:sldLayoutId id="2147483655" r:id="rId25"/>
    <p:sldLayoutId id="2147483656" r:id="rId26"/>
    <p:sldLayoutId id="2147483657" r:id="rId27"/>
    <p:sldLayoutId id="2147483658" r:id="rId28"/>
    <p:sldLayoutId id="2147483659" r:id="rId29"/>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er Light"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er Light"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er Light"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6941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5" r:id="rId35"/>
    <p:sldLayoutId id="2147483716" r:id="rId36"/>
    <p:sldLayoutId id="2147483717" r:id="rId37"/>
    <p:sldLayoutId id="2147483718" r:id="rId38"/>
    <p:sldLayoutId id="2147483719" r:id="rId39"/>
    <p:sldLayoutId id="2147483720" r:id="rId40"/>
    <p:sldLayoutId id="2147483721" r:id="rId41"/>
    <p:sldLayoutId id="2147483723" r:id="rId42"/>
    <p:sldLayoutId id="2147483724" r:id="rId43"/>
    <p:sldLayoutId id="2147483725" r:id="rId44"/>
    <p:sldLayoutId id="2147483726" r:id="rId45"/>
    <p:sldLayoutId id="2147483727" r:id="rId46"/>
    <p:sldLayoutId id="2147483728" r:id="rId47"/>
    <p:sldLayoutId id="2147483729" r:id="rId4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86733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9" r:id="rId6"/>
    <p:sldLayoutId id="2147483870"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4" r:id="rId19"/>
    <p:sldLayoutId id="2147483885"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 id="2147483900" r:id="rId34"/>
    <p:sldLayoutId id="2147483901" r:id="rId35"/>
    <p:sldLayoutId id="2147483902" r:id="rId36"/>
    <p:sldLayoutId id="2147483903" r:id="rId37"/>
    <p:sldLayoutId id="2147483904" r:id="rId38"/>
    <p:sldLayoutId id="2147483905" r:id="rId39"/>
    <p:sldLayoutId id="2147483906" r:id="rId40"/>
    <p:sldLayoutId id="2147483907" r:id="rId41"/>
    <p:sldLayoutId id="2147483908" r:id="rId42"/>
    <p:sldLayoutId id="2147483909" r:id="rId43"/>
    <p:sldLayoutId id="2147483910" r:id="rId44"/>
    <p:sldLayoutId id="2147483911" r:id="rId45"/>
    <p:sldLayoutId id="2147483912" r:id="rId46"/>
    <p:sldLayoutId id="2147483913" r:id="rId47"/>
    <p:sldLayoutId id="2147483914" r:id="rId48"/>
    <p:sldLayoutId id="2147483915" r:id="rId49"/>
    <p:sldLayoutId id="2147483916" r:id="rId50"/>
    <p:sldLayoutId id="2147483917" r:id="rId51"/>
    <p:sldLayoutId id="2147483918" r:id="rId52"/>
    <p:sldLayoutId id="2147483919" r:id="rId53"/>
    <p:sldLayoutId id="2147483920" r:id="rId54"/>
    <p:sldLayoutId id="2147483921" r:id="rId55"/>
    <p:sldLayoutId id="2147483922" r:id="rId56"/>
    <p:sldLayoutId id="2147483923" r:id="rId57"/>
    <p:sldLayoutId id="2147483924" r:id="rId58"/>
    <p:sldLayoutId id="2147483925" r:id="rId59"/>
    <p:sldLayoutId id="2147483926" r:id="rId60"/>
    <p:sldLayoutId id="2147483927" r:id="rId61"/>
    <p:sldLayoutId id="2147483928" r:id="rId62"/>
    <p:sldLayoutId id="2147483929" r:id="rId63"/>
    <p:sldLayoutId id="2147483930" r:id="rId64"/>
    <p:sldLayoutId id="2147483931" r:id="rId65"/>
    <p:sldLayoutId id="2147483935" r:id="rId66"/>
    <p:sldLayoutId id="2147483936" r:id="rId67"/>
    <p:sldLayoutId id="2147483937" r:id="rId68"/>
    <p:sldLayoutId id="2147483938" r:id="rId69"/>
    <p:sldLayoutId id="2147483939" r:id="rId70"/>
    <p:sldLayoutId id="2147483940" r:id="rId71"/>
    <p:sldLayoutId id="2147483941" r:id="rId72"/>
    <p:sldLayoutId id="2147483942" r:id="rId73"/>
    <p:sldLayoutId id="2147483943" r:id="rId74"/>
    <p:sldLayoutId id="2147483944" r:id="rId75"/>
    <p:sldLayoutId id="2147483945" r:id="rId76"/>
    <p:sldLayoutId id="2147483946" r:id="rId77"/>
    <p:sldLayoutId id="2147483947" r:id="rId78"/>
    <p:sldLayoutId id="2147483948" r:id="rId79"/>
    <p:sldLayoutId id="2147483949" r:id="rId80"/>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er Light"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er Light"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er Light"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4833" y="259346"/>
            <a:ext cx="10694773" cy="822161"/>
          </a:xfrm>
        </p:spPr>
        <p:txBody>
          <a:bodyPr>
            <a:normAutofit fontScale="90000"/>
          </a:bodyPr>
          <a:lstStyle/>
          <a:p>
            <a:pPr algn="ctr"/>
            <a:r>
              <a:rPr lang="en-US" dirty="0">
                <a:solidFill>
                  <a:schemeClr val="accent5">
                    <a:lumMod val="75000"/>
                  </a:schemeClr>
                </a:solidFill>
                <a:latin typeface="+mn-lt"/>
              </a:rPr>
              <a:t>Marking: Celebrating and Enhancing a Vital Professional Skill</a:t>
            </a:r>
          </a:p>
        </p:txBody>
      </p:sp>
      <p:sp>
        <p:nvSpPr>
          <p:cNvPr id="24" name="TextBox 23"/>
          <p:cNvSpPr txBox="1"/>
          <p:nvPr/>
        </p:nvSpPr>
        <p:spPr>
          <a:xfrm>
            <a:off x="2646484" y="4651131"/>
            <a:ext cx="8326315" cy="1631216"/>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lang="en-US" sz="3200" b="1" kern="0" dirty="0">
                <a:solidFill>
                  <a:prstClr val="black">
                    <a:lumMod val="50000"/>
                    <a:lumOff val="50000"/>
                  </a:prstClr>
                </a:solidFill>
              </a:rPr>
              <a:t>                 </a:t>
            </a:r>
            <a:r>
              <a:rPr lang="en-US" sz="3200" b="1" kern="0" dirty="0"/>
              <a:t>Professor Roger Murphy</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err="1">
                <a:ln>
                  <a:noFill/>
                </a:ln>
                <a:effectLst/>
                <a:uLnTx/>
                <a:uFillTx/>
              </a:rPr>
              <a:t>Assocate</a:t>
            </a:r>
            <a:r>
              <a:rPr kumimoji="0" lang="en-US" b="1" i="0" u="none" strike="noStrike" kern="0" cap="none" spc="0" normalizeH="0" baseline="0" noProof="0" dirty="0">
                <a:ln>
                  <a:noFill/>
                </a:ln>
                <a:effectLst/>
                <a:uLnTx/>
                <a:uFillTx/>
              </a:rPr>
              <a:t> Director,</a:t>
            </a:r>
            <a:r>
              <a:rPr kumimoji="0" lang="en-US" b="1" i="0" u="none" strike="noStrike" kern="0" cap="none" spc="0" normalizeH="0" noProof="0" dirty="0">
                <a:ln>
                  <a:noFill/>
                </a:ln>
                <a:effectLst/>
                <a:uLnTx/>
                <a:uFillTx/>
              </a:rPr>
              <a:t> </a:t>
            </a:r>
            <a:r>
              <a:rPr kumimoji="0" lang="en-US" b="1" i="0" u="none" strike="noStrike" kern="0" cap="none" spc="0" normalizeH="0" noProof="0" dirty="0" err="1">
                <a:ln>
                  <a:noFill/>
                </a:ln>
                <a:effectLst/>
                <a:uLnTx/>
                <a:uFillTx/>
              </a:rPr>
              <a:t>AlphaPlus</a:t>
            </a:r>
            <a:r>
              <a:rPr kumimoji="0" lang="en-US" b="1" i="0" u="none" strike="noStrike" kern="0" cap="none" spc="0" normalizeH="0" noProof="0" dirty="0">
                <a:ln>
                  <a:noFill/>
                </a:ln>
                <a:effectLst/>
                <a:uLnTx/>
                <a:uFillTx/>
              </a:rPr>
              <a:t> Consultancy; </a:t>
            </a:r>
            <a:r>
              <a:rPr lang="en-US" b="1" kern="0" baseline="0" dirty="0"/>
              <a:t>Board</a:t>
            </a:r>
            <a:r>
              <a:rPr lang="en-US" b="1" kern="0" dirty="0"/>
              <a:t> Member, Pearson Education Ltd; Emeritus Professor of Education Nottingham University; Recent Member of </a:t>
            </a:r>
            <a:r>
              <a:rPr lang="en-US" b="1" kern="0" dirty="0" err="1"/>
              <a:t>Ofqual</a:t>
            </a:r>
            <a:r>
              <a:rPr lang="en-US" b="1" kern="0" dirty="0"/>
              <a:t> Standards Advisory Group</a:t>
            </a:r>
            <a:endParaRPr kumimoji="0" lang="en-US" b="1" i="0" u="none" strike="noStrike" kern="0" cap="none" spc="0" normalizeH="0" baseline="0" noProof="0" dirty="0">
              <a:ln>
                <a:noFill/>
              </a:ln>
              <a:effectLst/>
              <a:uLnTx/>
              <a:uFillTx/>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1858125"/>
            <a:ext cx="1920240" cy="2415786"/>
          </a:xfrm>
          <a:prstGeom prst="rect">
            <a:avLst/>
          </a:prstGeom>
        </p:spPr>
      </p:pic>
    </p:spTree>
    <p:extLst>
      <p:ext uri="{BB962C8B-B14F-4D97-AF65-F5344CB8AC3E}">
        <p14:creationId xmlns:p14="http://schemas.microsoft.com/office/powerpoint/2010/main" val="16890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3" y="1"/>
            <a:ext cx="10694773" cy="960119"/>
          </a:xfrm>
        </p:spPr>
        <p:txBody>
          <a:bodyPr/>
          <a:lstStyle/>
          <a:p>
            <a:pPr algn="ctr"/>
            <a:r>
              <a:rPr lang="en-GB" dirty="0">
                <a:latin typeface="+mn-lt"/>
              </a:rPr>
              <a:t> </a:t>
            </a:r>
            <a:r>
              <a:rPr lang="en-GB" dirty="0">
                <a:solidFill>
                  <a:schemeClr val="accent5">
                    <a:lumMod val="75000"/>
                  </a:schemeClr>
                </a:solidFill>
                <a:latin typeface="+mn-lt"/>
              </a:rPr>
              <a:t>Marking: Three Key Features</a:t>
            </a:r>
          </a:p>
        </p:txBody>
      </p:sp>
      <p:sp>
        <p:nvSpPr>
          <p:cNvPr id="3" name="Content Placeholder 2"/>
          <p:cNvSpPr>
            <a:spLocks noGrp="1"/>
          </p:cNvSpPr>
          <p:nvPr>
            <p:ph idx="1"/>
          </p:nvPr>
        </p:nvSpPr>
        <p:spPr>
          <a:xfrm>
            <a:off x="1245870" y="1188720"/>
            <a:ext cx="10385956" cy="5669280"/>
          </a:xfrm>
        </p:spPr>
        <p:txBody>
          <a:bodyPr>
            <a:normAutofit/>
          </a:bodyPr>
          <a:lstStyle/>
          <a:p>
            <a:endParaRPr lang="en-GB" sz="3600" b="1" dirty="0">
              <a:latin typeface="+mn-lt"/>
            </a:endParaRPr>
          </a:p>
          <a:p>
            <a:r>
              <a:rPr lang="en-GB" sz="3600" b="1" dirty="0">
                <a:latin typeface="+mn-lt"/>
              </a:rPr>
              <a:t> </a:t>
            </a:r>
            <a:r>
              <a:rPr lang="en-GB" sz="3600" b="1" dirty="0">
                <a:solidFill>
                  <a:schemeClr val="accent5">
                    <a:lumMod val="75000"/>
                  </a:schemeClr>
                </a:solidFill>
                <a:latin typeface="+mn-lt"/>
              </a:rPr>
              <a:t>A core skill within high quality education</a:t>
            </a:r>
          </a:p>
          <a:p>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pPr marL="0" indent="0" algn="ctr">
              <a:buNone/>
            </a:pPr>
            <a:endParaRPr lang="en-GB" sz="3600" dirty="0"/>
          </a:p>
        </p:txBody>
      </p:sp>
    </p:spTree>
    <p:extLst>
      <p:ext uri="{BB962C8B-B14F-4D97-AF65-F5344CB8AC3E}">
        <p14:creationId xmlns:p14="http://schemas.microsoft.com/office/powerpoint/2010/main" val="66663306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3" y="1"/>
            <a:ext cx="10694773" cy="960119"/>
          </a:xfrm>
        </p:spPr>
        <p:txBody>
          <a:bodyPr/>
          <a:lstStyle/>
          <a:p>
            <a:pPr algn="ctr"/>
            <a:r>
              <a:rPr lang="en-GB" dirty="0">
                <a:solidFill>
                  <a:schemeClr val="accent5">
                    <a:lumMod val="75000"/>
                  </a:schemeClr>
                </a:solidFill>
                <a:latin typeface="+mn-lt"/>
              </a:rPr>
              <a:t> Marking: Three Key Features</a:t>
            </a:r>
          </a:p>
        </p:txBody>
      </p:sp>
      <p:sp>
        <p:nvSpPr>
          <p:cNvPr id="3" name="Content Placeholder 2"/>
          <p:cNvSpPr>
            <a:spLocks noGrp="1"/>
          </p:cNvSpPr>
          <p:nvPr>
            <p:ph idx="1"/>
          </p:nvPr>
        </p:nvSpPr>
        <p:spPr>
          <a:xfrm>
            <a:off x="1245870" y="1188720"/>
            <a:ext cx="10385956" cy="5669280"/>
          </a:xfrm>
        </p:spPr>
        <p:txBody>
          <a:bodyPr>
            <a:normAutofit/>
          </a:bodyPr>
          <a:lstStyle/>
          <a:p>
            <a:endParaRPr lang="en-GB" sz="3600" b="1" dirty="0">
              <a:latin typeface="+mn-lt"/>
            </a:endParaRPr>
          </a:p>
          <a:p>
            <a:r>
              <a:rPr lang="en-GB" sz="3600" b="1" dirty="0">
                <a:latin typeface="+mn-lt"/>
              </a:rPr>
              <a:t> A core skill within </a:t>
            </a:r>
            <a:r>
              <a:rPr lang="en-GB" sz="3600" b="1" dirty="0">
                <a:latin typeface="+mn-lt"/>
              </a:rPr>
              <a:t>high quality</a:t>
            </a:r>
            <a:r>
              <a:rPr lang="en-GB" sz="3600" b="1" dirty="0">
                <a:latin typeface="+mn-lt"/>
              </a:rPr>
              <a:t> education</a:t>
            </a:r>
          </a:p>
          <a:p>
            <a:endParaRPr lang="en-GB" sz="3600" b="1" dirty="0">
              <a:latin typeface="+mn-lt"/>
            </a:endParaRPr>
          </a:p>
          <a:p>
            <a:r>
              <a:rPr lang="en-GB" sz="3600" b="1" dirty="0">
                <a:solidFill>
                  <a:schemeClr val="accent5">
                    <a:lumMod val="75000"/>
                  </a:schemeClr>
                </a:solidFill>
                <a:latin typeface="+mn-lt"/>
              </a:rPr>
              <a:t> Gains credibility through effective standardisation</a:t>
            </a:r>
          </a:p>
          <a:p>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pPr marL="0" indent="0" algn="ctr">
              <a:buNone/>
            </a:pPr>
            <a:endParaRPr lang="en-GB" sz="3600" dirty="0"/>
          </a:p>
        </p:txBody>
      </p:sp>
    </p:spTree>
    <p:extLst>
      <p:ext uri="{BB962C8B-B14F-4D97-AF65-F5344CB8AC3E}">
        <p14:creationId xmlns:p14="http://schemas.microsoft.com/office/powerpoint/2010/main" val="531545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3" y="1"/>
            <a:ext cx="10694773" cy="960119"/>
          </a:xfrm>
        </p:spPr>
        <p:txBody>
          <a:bodyPr/>
          <a:lstStyle/>
          <a:p>
            <a:pPr algn="ctr"/>
            <a:r>
              <a:rPr lang="en-GB" dirty="0">
                <a:latin typeface="+mn-lt"/>
              </a:rPr>
              <a:t> </a:t>
            </a:r>
            <a:r>
              <a:rPr lang="en-GB" dirty="0">
                <a:solidFill>
                  <a:schemeClr val="accent5">
                    <a:lumMod val="75000"/>
                  </a:schemeClr>
                </a:solidFill>
                <a:latin typeface="+mn-lt"/>
              </a:rPr>
              <a:t>Marking: Three Key Features</a:t>
            </a:r>
          </a:p>
        </p:txBody>
      </p:sp>
      <p:sp>
        <p:nvSpPr>
          <p:cNvPr id="3" name="Content Placeholder 2"/>
          <p:cNvSpPr>
            <a:spLocks noGrp="1"/>
          </p:cNvSpPr>
          <p:nvPr>
            <p:ph idx="1"/>
          </p:nvPr>
        </p:nvSpPr>
        <p:spPr>
          <a:xfrm>
            <a:off x="1245870" y="1188720"/>
            <a:ext cx="10385956" cy="5669280"/>
          </a:xfrm>
        </p:spPr>
        <p:txBody>
          <a:bodyPr>
            <a:normAutofit/>
          </a:bodyPr>
          <a:lstStyle/>
          <a:p>
            <a:endParaRPr lang="en-GB" sz="3600" b="1" dirty="0">
              <a:latin typeface="+mn-lt"/>
            </a:endParaRPr>
          </a:p>
          <a:p>
            <a:r>
              <a:rPr lang="en-GB" sz="3600" b="1" dirty="0">
                <a:latin typeface="+mn-lt"/>
              </a:rPr>
              <a:t> A core skill within high quality education</a:t>
            </a:r>
          </a:p>
          <a:p>
            <a:endParaRPr lang="en-GB" sz="3600" b="1" dirty="0">
              <a:latin typeface="+mn-lt"/>
            </a:endParaRPr>
          </a:p>
          <a:p>
            <a:r>
              <a:rPr lang="en-GB" sz="3600" b="1" dirty="0">
                <a:latin typeface="+mn-lt"/>
              </a:rPr>
              <a:t> Gains credibility through effective standardisation</a:t>
            </a:r>
          </a:p>
          <a:p>
            <a:endParaRPr lang="en-GB" sz="3600" b="1" dirty="0">
              <a:latin typeface="+mn-lt"/>
            </a:endParaRPr>
          </a:p>
          <a:p>
            <a:r>
              <a:rPr lang="en-GB" sz="3600" b="1" dirty="0">
                <a:solidFill>
                  <a:schemeClr val="accent1">
                    <a:lumMod val="50000"/>
                  </a:schemeClr>
                </a:solidFill>
                <a:latin typeface="+mn-lt"/>
              </a:rPr>
              <a:t> Depends upon skilled human judgements</a:t>
            </a: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pPr marL="0" indent="0" algn="ctr">
              <a:buNone/>
            </a:pPr>
            <a:endParaRPr lang="en-GB" sz="3600" dirty="0"/>
          </a:p>
        </p:txBody>
      </p:sp>
    </p:spTree>
    <p:extLst>
      <p:ext uri="{BB962C8B-B14F-4D97-AF65-F5344CB8AC3E}">
        <p14:creationId xmlns:p14="http://schemas.microsoft.com/office/powerpoint/2010/main" val="345136641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3" y="1"/>
            <a:ext cx="10694773" cy="960119"/>
          </a:xfrm>
        </p:spPr>
        <p:txBody>
          <a:bodyPr/>
          <a:lstStyle/>
          <a:p>
            <a:pPr algn="ctr"/>
            <a:r>
              <a:rPr lang="en-GB" dirty="0">
                <a:latin typeface="+mn-lt"/>
              </a:rPr>
              <a:t> </a:t>
            </a:r>
            <a:r>
              <a:rPr lang="en-GB" dirty="0">
                <a:solidFill>
                  <a:schemeClr val="accent5">
                    <a:lumMod val="75000"/>
                  </a:schemeClr>
                </a:solidFill>
                <a:latin typeface="+mn-lt"/>
              </a:rPr>
              <a:t>Marking: Three Key Features</a:t>
            </a:r>
          </a:p>
        </p:txBody>
      </p:sp>
      <p:sp>
        <p:nvSpPr>
          <p:cNvPr id="3" name="Content Placeholder 2"/>
          <p:cNvSpPr>
            <a:spLocks noGrp="1"/>
          </p:cNvSpPr>
          <p:nvPr>
            <p:ph idx="1"/>
          </p:nvPr>
        </p:nvSpPr>
        <p:spPr>
          <a:xfrm>
            <a:off x="1245870" y="1188720"/>
            <a:ext cx="10385956" cy="5669280"/>
          </a:xfrm>
        </p:spPr>
        <p:txBody>
          <a:bodyPr>
            <a:normAutofit/>
          </a:bodyPr>
          <a:lstStyle/>
          <a:p>
            <a:endParaRPr lang="en-GB" sz="3600" b="1" dirty="0">
              <a:latin typeface="+mn-lt"/>
            </a:endParaRPr>
          </a:p>
          <a:p>
            <a:r>
              <a:rPr lang="en-GB" sz="3600" b="1" dirty="0">
                <a:latin typeface="+mn-lt"/>
              </a:rPr>
              <a:t> </a:t>
            </a:r>
            <a:r>
              <a:rPr lang="en-GB" sz="3600" b="1" dirty="0">
                <a:solidFill>
                  <a:schemeClr val="accent5">
                    <a:lumMod val="75000"/>
                  </a:schemeClr>
                </a:solidFill>
                <a:latin typeface="+mn-lt"/>
              </a:rPr>
              <a:t>A core skill within successful education</a:t>
            </a:r>
          </a:p>
          <a:p>
            <a:endParaRPr lang="en-GB" sz="3600" b="1" dirty="0">
              <a:latin typeface="+mn-lt"/>
            </a:endParaRPr>
          </a:p>
          <a:p>
            <a:r>
              <a:rPr lang="en-GB" sz="3600" b="1" dirty="0">
                <a:latin typeface="+mn-lt"/>
              </a:rPr>
              <a:t> </a:t>
            </a:r>
            <a:r>
              <a:rPr lang="en-GB" sz="3600" b="1" dirty="0">
                <a:solidFill>
                  <a:schemeClr val="accent5">
                    <a:lumMod val="75000"/>
                  </a:schemeClr>
                </a:solidFill>
                <a:latin typeface="+mn-lt"/>
              </a:rPr>
              <a:t>Gains credibility through effective standardisation</a:t>
            </a:r>
          </a:p>
          <a:p>
            <a:endParaRPr lang="en-GB" sz="3600" b="1" dirty="0">
              <a:latin typeface="+mn-lt"/>
            </a:endParaRPr>
          </a:p>
          <a:p>
            <a:r>
              <a:rPr lang="en-GB" sz="3600" b="1" dirty="0">
                <a:solidFill>
                  <a:schemeClr val="accent1">
                    <a:lumMod val="50000"/>
                  </a:schemeClr>
                </a:solidFill>
                <a:latin typeface="+mn-lt"/>
              </a:rPr>
              <a:t> Depends upon skilled human judgements</a:t>
            </a: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endParaRPr lang="en-GB" sz="3600" b="1" dirty="0">
              <a:latin typeface="+mn-lt"/>
            </a:endParaRPr>
          </a:p>
          <a:p>
            <a:pPr marL="0" indent="0">
              <a:buNone/>
            </a:pPr>
            <a:endParaRPr lang="en-GB" sz="3600" b="1" dirty="0">
              <a:latin typeface="+mn-lt"/>
            </a:endParaRPr>
          </a:p>
          <a:p>
            <a:pPr marL="0" indent="0">
              <a:buNone/>
            </a:pPr>
            <a:endParaRPr lang="en-GB" sz="3600" b="1" dirty="0">
              <a:latin typeface="+mn-lt"/>
            </a:endParaRPr>
          </a:p>
          <a:p>
            <a:pPr marL="0" indent="0" algn="ctr">
              <a:buNone/>
            </a:pPr>
            <a:endParaRPr lang="en-GB" sz="3600" dirty="0"/>
          </a:p>
        </p:txBody>
      </p:sp>
    </p:spTree>
    <p:extLst>
      <p:ext uri="{BB962C8B-B14F-4D97-AF65-F5344CB8AC3E}">
        <p14:creationId xmlns:p14="http://schemas.microsoft.com/office/powerpoint/2010/main" val="248909305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minster Forum Exams RM1.potx" id="{A115EB18-696F-4B84-AAE9-5AFAD580FCE5}" vid="{2640D09A-01FA-44A6-AD6A-6EBB26A8CB54}"/>
    </a:ext>
  </a:extLst>
</a:theme>
</file>

<file path=ppt/theme/theme2.xml><?xml version="1.0" encoding="utf-8"?>
<a:theme xmlns:a="http://schemas.openxmlformats.org/drawingml/2006/main" name="1_Office Theme">
  <a:themeElements>
    <a:clrScheme name="4">
      <a:dk1>
        <a:sysClr val="windowText" lastClr="000000"/>
      </a:dk1>
      <a:lt1>
        <a:sysClr val="window" lastClr="FFFFFF"/>
      </a:lt1>
      <a:dk2>
        <a:srgbClr val="000000"/>
      </a:dk2>
      <a:lt2>
        <a:srgbClr val="FFFFFF"/>
      </a:lt2>
      <a:accent1>
        <a:srgbClr val="F34629"/>
      </a:accent1>
      <a:accent2>
        <a:srgbClr val="7F7F7F"/>
      </a:accent2>
      <a:accent3>
        <a:srgbClr val="E33D3D"/>
      </a:accent3>
      <a:accent4>
        <a:srgbClr val="595959"/>
      </a:accent4>
      <a:accent5>
        <a:srgbClr val="C9260B"/>
      </a:accent5>
      <a:accent6>
        <a:srgbClr val="7F7F7F"/>
      </a:accent6>
      <a:hlink>
        <a:srgbClr val="900A00"/>
      </a:hlink>
      <a:folHlink>
        <a:srgbClr val="C10A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stminster Forum Exams RM1.potx" id="{A115EB18-696F-4B84-AAE9-5AFAD580FCE5}" vid="{15DD201B-09E7-4350-BA6B-A5E66657E07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minster Forum Exams RM1.potx" id="{A115EB18-696F-4B84-AAE9-5AFAD580FCE5}" vid="{E16F7C28-2B20-447E-A234-A7E977CBF6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Westminster Forum Exams RM1</Template>
  <TotalTime>26</TotalTime>
  <Words>125</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Aller Light</vt:lpstr>
      <vt:lpstr>Arial</vt:lpstr>
      <vt:lpstr>Calibri</vt:lpstr>
      <vt:lpstr>Franklin Gothic Book</vt:lpstr>
      <vt:lpstr>Office Theme</vt:lpstr>
      <vt:lpstr>1_Office Theme</vt:lpstr>
      <vt:lpstr>2_Office Theme</vt:lpstr>
      <vt:lpstr>Marking: Celebrating and Enhancing a Vital Professional Skill</vt:lpstr>
      <vt:lpstr> Marking: Three Key Features</vt:lpstr>
      <vt:lpstr> Marking: Three Key Features</vt:lpstr>
      <vt:lpstr> Marking: Three Key Features</vt:lpstr>
      <vt:lpstr> Marking: Three Key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Marking: Celebrating and Enhancing a Vital Professional Skill</dc:title>
  <dc:creator>Roger Murphy</dc:creator>
  <cp:lastModifiedBy>Roger Murphy</cp:lastModifiedBy>
  <cp:revision>3</cp:revision>
  <dcterms:created xsi:type="dcterms:W3CDTF">2016-11-11T09:36:37Z</dcterms:created>
  <dcterms:modified xsi:type="dcterms:W3CDTF">2016-11-11T10:03:30Z</dcterms:modified>
</cp:coreProperties>
</file>