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8"/>
  </p:notesMasterIdLst>
  <p:handoutMasterIdLst>
    <p:handoutMasterId r:id="rId19"/>
  </p:handoutMasterIdLst>
  <p:sldIdLst>
    <p:sldId id="589" r:id="rId2"/>
    <p:sldId id="487" r:id="rId3"/>
    <p:sldId id="544" r:id="rId4"/>
    <p:sldId id="551" r:id="rId5"/>
    <p:sldId id="581" r:id="rId6"/>
    <p:sldId id="580" r:id="rId7"/>
    <p:sldId id="585" r:id="rId8"/>
    <p:sldId id="582" r:id="rId9"/>
    <p:sldId id="588" r:id="rId10"/>
    <p:sldId id="587" r:id="rId11"/>
    <p:sldId id="583" r:id="rId12"/>
    <p:sldId id="584" r:id="rId13"/>
    <p:sldId id="571" r:id="rId14"/>
    <p:sldId id="527" r:id="rId15"/>
    <p:sldId id="586" r:id="rId16"/>
    <p:sldId id="545" r:id="rId17"/>
  </p:sldIdLst>
  <p:sldSz cx="9144000" cy="6858000" type="screen4x3"/>
  <p:notesSz cx="7023100" cy="9309100"/>
  <p:defaultTextStyle>
    <a:defPPr>
      <a:defRPr lang="en-US"/>
    </a:defPPr>
    <a:lvl1pPr algn="l" defTabSz="457200" rtl="0" fontAlgn="base">
      <a:spcBef>
        <a:spcPct val="0"/>
      </a:spcBef>
      <a:spcAft>
        <a:spcPct val="0"/>
      </a:spcAft>
      <a:defRPr sz="1600" b="1" kern="1200">
        <a:solidFill>
          <a:schemeClr val="tx1"/>
        </a:solidFill>
        <a:latin typeface="Arial" charset="0"/>
        <a:ea typeface="+mn-ea"/>
        <a:cs typeface="+mn-cs"/>
      </a:defRPr>
    </a:lvl1pPr>
    <a:lvl2pPr marL="457200" algn="l" defTabSz="457200" rtl="0" fontAlgn="base">
      <a:spcBef>
        <a:spcPct val="0"/>
      </a:spcBef>
      <a:spcAft>
        <a:spcPct val="0"/>
      </a:spcAft>
      <a:defRPr sz="1600" b="1" kern="1200">
        <a:solidFill>
          <a:schemeClr val="tx1"/>
        </a:solidFill>
        <a:latin typeface="Arial" charset="0"/>
        <a:ea typeface="+mn-ea"/>
        <a:cs typeface="+mn-cs"/>
      </a:defRPr>
    </a:lvl2pPr>
    <a:lvl3pPr marL="914400" algn="l" defTabSz="457200" rtl="0" fontAlgn="base">
      <a:spcBef>
        <a:spcPct val="0"/>
      </a:spcBef>
      <a:spcAft>
        <a:spcPct val="0"/>
      </a:spcAft>
      <a:defRPr sz="1600" b="1" kern="1200">
        <a:solidFill>
          <a:schemeClr val="tx1"/>
        </a:solidFill>
        <a:latin typeface="Arial" charset="0"/>
        <a:ea typeface="+mn-ea"/>
        <a:cs typeface="+mn-cs"/>
      </a:defRPr>
    </a:lvl3pPr>
    <a:lvl4pPr marL="1371600" algn="l" defTabSz="457200" rtl="0" fontAlgn="base">
      <a:spcBef>
        <a:spcPct val="0"/>
      </a:spcBef>
      <a:spcAft>
        <a:spcPct val="0"/>
      </a:spcAft>
      <a:defRPr sz="1600" b="1" kern="1200">
        <a:solidFill>
          <a:schemeClr val="tx1"/>
        </a:solidFill>
        <a:latin typeface="Arial" charset="0"/>
        <a:ea typeface="+mn-ea"/>
        <a:cs typeface="+mn-cs"/>
      </a:defRPr>
    </a:lvl4pPr>
    <a:lvl5pPr marL="1828800" algn="l" defTabSz="457200" rtl="0" fontAlgn="base">
      <a:spcBef>
        <a:spcPct val="0"/>
      </a:spcBef>
      <a:spcAft>
        <a:spcPct val="0"/>
      </a:spcAft>
      <a:defRPr sz="1600" b="1" kern="1200">
        <a:solidFill>
          <a:schemeClr val="tx1"/>
        </a:solidFill>
        <a:latin typeface="Arial" charset="0"/>
        <a:ea typeface="+mn-ea"/>
        <a:cs typeface="+mn-cs"/>
      </a:defRPr>
    </a:lvl5pPr>
    <a:lvl6pPr marL="2286000" algn="l" defTabSz="914400" rtl="0" eaLnBrk="1" latinLnBrk="0" hangingPunct="1">
      <a:defRPr sz="1600" b="1" kern="1200">
        <a:solidFill>
          <a:schemeClr val="tx1"/>
        </a:solidFill>
        <a:latin typeface="Arial" charset="0"/>
        <a:ea typeface="+mn-ea"/>
        <a:cs typeface="+mn-cs"/>
      </a:defRPr>
    </a:lvl6pPr>
    <a:lvl7pPr marL="2743200" algn="l" defTabSz="914400" rtl="0" eaLnBrk="1" latinLnBrk="0" hangingPunct="1">
      <a:defRPr sz="1600" b="1" kern="1200">
        <a:solidFill>
          <a:schemeClr val="tx1"/>
        </a:solidFill>
        <a:latin typeface="Arial" charset="0"/>
        <a:ea typeface="+mn-ea"/>
        <a:cs typeface="+mn-cs"/>
      </a:defRPr>
    </a:lvl7pPr>
    <a:lvl8pPr marL="3200400" algn="l" defTabSz="914400" rtl="0" eaLnBrk="1" latinLnBrk="0" hangingPunct="1">
      <a:defRPr sz="1600" b="1" kern="1200">
        <a:solidFill>
          <a:schemeClr val="tx1"/>
        </a:solidFill>
        <a:latin typeface="Arial" charset="0"/>
        <a:ea typeface="+mn-ea"/>
        <a:cs typeface="+mn-cs"/>
      </a:defRPr>
    </a:lvl8pPr>
    <a:lvl9pPr marL="3657600" algn="l" defTabSz="914400" rtl="0" eaLnBrk="1" latinLnBrk="0" hangingPunct="1">
      <a:defRPr sz="1600" b="1"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4319">
          <p15:clr>
            <a:srgbClr val="A4A3A4"/>
          </p15:clr>
        </p15:guide>
        <p15:guide id="2" pos="2920">
          <p15:clr>
            <a:srgbClr val="A4A3A4"/>
          </p15:clr>
        </p15:guide>
      </p15:sldGuideLst>
    </p:ext>
    <p:ext uri="{2D200454-40CA-4A62-9FC3-DE9A4176ACB9}">
      <p15:notesGuideLst xmlns:p15="http://schemas.microsoft.com/office/powerpoint/2012/main">
        <p15:guide id="1" orient="horz" pos="2932">
          <p15:clr>
            <a:srgbClr val="A4A3A4"/>
          </p15:clr>
        </p15:guide>
        <p15:guide id="2" pos="2212">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A90061"/>
    <a:srgbClr val="513184"/>
    <a:srgbClr val="660066"/>
    <a:srgbClr val="0000FF"/>
    <a:srgbClr val="996600"/>
    <a:srgbClr val="00C0B5"/>
    <a:srgbClr val="6A1A41"/>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103" autoAdjust="0"/>
    <p:restoredTop sz="67192" autoAdjust="0"/>
  </p:normalViewPr>
  <p:slideViewPr>
    <p:cSldViewPr snapToGrid="0">
      <p:cViewPr varScale="1">
        <p:scale>
          <a:sx n="67" d="100"/>
          <a:sy n="67" d="100"/>
        </p:scale>
        <p:origin x="1392" y="72"/>
      </p:cViewPr>
      <p:guideLst>
        <p:guide orient="horz" pos="4319"/>
        <p:guide pos="2920"/>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p:cViewPr>
        <p:scale>
          <a:sx n="100" d="100"/>
          <a:sy n="100" d="100"/>
        </p:scale>
        <p:origin x="-1842" y="2550"/>
      </p:cViewPr>
      <p:guideLst>
        <p:guide orient="horz" pos="2932"/>
        <p:guide pos="2212"/>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578" name="Rectangle 2"/>
          <p:cNvSpPr>
            <a:spLocks noGrp="1" noChangeArrowheads="1"/>
          </p:cNvSpPr>
          <p:nvPr>
            <p:ph type="hdr" sz="quarter"/>
          </p:nvPr>
        </p:nvSpPr>
        <p:spPr bwMode="auto">
          <a:xfrm>
            <a:off x="0" y="0"/>
            <a:ext cx="3043238" cy="465138"/>
          </a:xfrm>
          <a:prstGeom prst="rect">
            <a:avLst/>
          </a:prstGeom>
          <a:noFill/>
          <a:ln>
            <a:noFill/>
          </a:ln>
          <a:extLst/>
        </p:spPr>
        <p:txBody>
          <a:bodyPr vert="horz" wrap="square" lIns="91849" tIns="45927" rIns="91849" bIns="45927" numCol="1" anchor="t" anchorCtr="0" compatLnSpc="1">
            <a:prstTxWarp prst="textNoShape">
              <a:avLst/>
            </a:prstTxWarp>
          </a:bodyPr>
          <a:lstStyle>
            <a:lvl1pPr defTabSz="459448">
              <a:defRPr sz="1200" b="0" dirty="0"/>
            </a:lvl1pPr>
          </a:lstStyle>
          <a:p>
            <a:pPr>
              <a:defRPr/>
            </a:pPr>
            <a:endParaRPr lang="en-GB" dirty="0"/>
          </a:p>
        </p:txBody>
      </p:sp>
      <p:sp>
        <p:nvSpPr>
          <p:cNvPr id="24579" name="Rectangle 3"/>
          <p:cNvSpPr>
            <a:spLocks noGrp="1" noChangeArrowheads="1"/>
          </p:cNvSpPr>
          <p:nvPr>
            <p:ph type="dt" sz="quarter" idx="1"/>
          </p:nvPr>
        </p:nvSpPr>
        <p:spPr bwMode="auto">
          <a:xfrm>
            <a:off x="3978275" y="0"/>
            <a:ext cx="3043238" cy="465138"/>
          </a:xfrm>
          <a:prstGeom prst="rect">
            <a:avLst/>
          </a:prstGeom>
          <a:noFill/>
          <a:ln>
            <a:noFill/>
          </a:ln>
          <a:extLst/>
        </p:spPr>
        <p:txBody>
          <a:bodyPr vert="horz" wrap="square" lIns="91849" tIns="45927" rIns="91849" bIns="45927" numCol="1" anchor="t" anchorCtr="0" compatLnSpc="1">
            <a:prstTxWarp prst="textNoShape">
              <a:avLst/>
            </a:prstTxWarp>
          </a:bodyPr>
          <a:lstStyle>
            <a:lvl1pPr algn="r" defTabSz="459448">
              <a:defRPr sz="1200" b="0"/>
            </a:lvl1pPr>
          </a:lstStyle>
          <a:p>
            <a:pPr>
              <a:defRPr/>
            </a:pPr>
            <a:fld id="{12D20221-86E7-4AA4-A3B6-0238610B3E0A}" type="datetimeFigureOut">
              <a:rPr lang="en-US"/>
              <a:pPr>
                <a:defRPr/>
              </a:pPr>
              <a:t>3/29/2017</a:t>
            </a:fld>
            <a:endParaRPr lang="en-GB" dirty="0"/>
          </a:p>
        </p:txBody>
      </p:sp>
      <p:sp>
        <p:nvSpPr>
          <p:cNvPr id="24580" name="Rectangle 4"/>
          <p:cNvSpPr>
            <a:spLocks noGrp="1" noChangeArrowheads="1"/>
          </p:cNvSpPr>
          <p:nvPr>
            <p:ph type="ftr" sz="quarter" idx="2"/>
          </p:nvPr>
        </p:nvSpPr>
        <p:spPr bwMode="auto">
          <a:xfrm>
            <a:off x="0" y="8842375"/>
            <a:ext cx="3043238" cy="465138"/>
          </a:xfrm>
          <a:prstGeom prst="rect">
            <a:avLst/>
          </a:prstGeom>
          <a:noFill/>
          <a:ln>
            <a:noFill/>
          </a:ln>
          <a:extLst/>
        </p:spPr>
        <p:txBody>
          <a:bodyPr vert="horz" wrap="square" lIns="91849" tIns="45927" rIns="91849" bIns="45927" numCol="1" anchor="b" anchorCtr="0" compatLnSpc="1">
            <a:prstTxWarp prst="textNoShape">
              <a:avLst/>
            </a:prstTxWarp>
          </a:bodyPr>
          <a:lstStyle>
            <a:lvl1pPr defTabSz="459448">
              <a:defRPr sz="1200" b="0" dirty="0"/>
            </a:lvl1pPr>
          </a:lstStyle>
          <a:p>
            <a:pPr>
              <a:defRPr/>
            </a:pPr>
            <a:r>
              <a:rPr lang="en-GB" dirty="0"/>
              <a:t>Research source</a:t>
            </a:r>
          </a:p>
        </p:txBody>
      </p:sp>
      <p:sp>
        <p:nvSpPr>
          <p:cNvPr id="24581" name="Rectangle 5"/>
          <p:cNvSpPr>
            <a:spLocks noGrp="1" noChangeArrowheads="1"/>
          </p:cNvSpPr>
          <p:nvPr>
            <p:ph type="sldNum" sz="quarter" idx="3"/>
          </p:nvPr>
        </p:nvSpPr>
        <p:spPr bwMode="auto">
          <a:xfrm>
            <a:off x="3978275" y="8842375"/>
            <a:ext cx="3043238" cy="465138"/>
          </a:xfrm>
          <a:prstGeom prst="rect">
            <a:avLst/>
          </a:prstGeom>
          <a:noFill/>
          <a:ln>
            <a:noFill/>
          </a:ln>
          <a:extLst/>
        </p:spPr>
        <p:txBody>
          <a:bodyPr vert="horz" wrap="square" lIns="91849" tIns="45927" rIns="91849" bIns="45927" numCol="1" anchor="b" anchorCtr="0" compatLnSpc="1">
            <a:prstTxWarp prst="textNoShape">
              <a:avLst/>
            </a:prstTxWarp>
          </a:bodyPr>
          <a:lstStyle>
            <a:lvl1pPr algn="r" defTabSz="459448">
              <a:defRPr sz="1200" b="0"/>
            </a:lvl1pPr>
          </a:lstStyle>
          <a:p>
            <a:pPr>
              <a:defRPr/>
            </a:pPr>
            <a:fld id="{A48A0626-F10E-4559-ADE6-93126A41410E}" type="slidenum">
              <a:rPr lang="en-GB"/>
              <a:pPr>
                <a:defRPr/>
              </a:pPr>
              <a:t>‹#›</a:t>
            </a:fld>
            <a:endParaRPr lang="en-GB" dirty="0"/>
          </a:p>
        </p:txBody>
      </p:sp>
    </p:spTree>
    <p:extLst>
      <p:ext uri="{BB962C8B-B14F-4D97-AF65-F5344CB8AC3E}">
        <p14:creationId xmlns:p14="http://schemas.microsoft.com/office/powerpoint/2010/main" val="27586200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0" y="0"/>
            <a:ext cx="3043238" cy="465138"/>
          </a:xfrm>
          <a:prstGeom prst="rect">
            <a:avLst/>
          </a:prstGeom>
          <a:noFill/>
          <a:ln>
            <a:noFill/>
          </a:ln>
          <a:extLst/>
        </p:spPr>
        <p:txBody>
          <a:bodyPr vert="horz" wrap="square" lIns="91849" tIns="45927" rIns="91849" bIns="45927" numCol="1" anchor="t" anchorCtr="0" compatLnSpc="1">
            <a:prstTxWarp prst="textNoShape">
              <a:avLst/>
            </a:prstTxWarp>
          </a:bodyPr>
          <a:lstStyle>
            <a:lvl1pPr defTabSz="459448">
              <a:defRPr sz="1200" b="0" dirty="0">
                <a:latin typeface="Calibri" pitchFamily="34" charset="0"/>
              </a:defRPr>
            </a:lvl1pPr>
          </a:lstStyle>
          <a:p>
            <a:pPr>
              <a:defRPr/>
            </a:pPr>
            <a:endParaRPr lang="en-GB" dirty="0"/>
          </a:p>
        </p:txBody>
      </p:sp>
      <p:sp>
        <p:nvSpPr>
          <p:cNvPr id="3" name="Date Placeholder 2"/>
          <p:cNvSpPr>
            <a:spLocks noGrp="1"/>
          </p:cNvSpPr>
          <p:nvPr>
            <p:ph type="dt" idx="1"/>
          </p:nvPr>
        </p:nvSpPr>
        <p:spPr bwMode="auto">
          <a:xfrm>
            <a:off x="3978275" y="0"/>
            <a:ext cx="3043238" cy="465138"/>
          </a:xfrm>
          <a:prstGeom prst="rect">
            <a:avLst/>
          </a:prstGeom>
          <a:noFill/>
          <a:ln>
            <a:noFill/>
          </a:ln>
          <a:extLst/>
        </p:spPr>
        <p:txBody>
          <a:bodyPr vert="horz" wrap="square" lIns="91849" tIns="45927" rIns="91849" bIns="45927" numCol="1" anchor="t" anchorCtr="0" compatLnSpc="1">
            <a:prstTxWarp prst="textNoShape">
              <a:avLst/>
            </a:prstTxWarp>
          </a:bodyPr>
          <a:lstStyle>
            <a:lvl1pPr algn="r" defTabSz="459448">
              <a:defRPr sz="1200" b="0">
                <a:latin typeface="Calibri" pitchFamily="34" charset="0"/>
              </a:defRPr>
            </a:lvl1pPr>
          </a:lstStyle>
          <a:p>
            <a:pPr>
              <a:defRPr/>
            </a:pPr>
            <a:fld id="{2D3B37C0-3B47-4FAB-A0A6-4D1F5332FE8E}" type="datetimeFigureOut">
              <a:rPr lang="en-US"/>
              <a:pPr>
                <a:defRPr/>
              </a:pPr>
              <a:t>3/29/2017</a:t>
            </a:fld>
            <a:endParaRPr lang="en-US" dirty="0"/>
          </a:p>
        </p:txBody>
      </p:sp>
      <p:sp>
        <p:nvSpPr>
          <p:cNvPr id="4" name="Slide Image Placeholder 3"/>
          <p:cNvSpPr>
            <a:spLocks noGrp="1" noRot="1" noChangeAspect="1"/>
          </p:cNvSpPr>
          <p:nvPr>
            <p:ph type="sldImg" idx="2"/>
          </p:nvPr>
        </p:nvSpPr>
        <p:spPr>
          <a:xfrm>
            <a:off x="1182688" y="698500"/>
            <a:ext cx="4657725" cy="3492500"/>
          </a:xfrm>
          <a:prstGeom prst="rect">
            <a:avLst/>
          </a:prstGeom>
          <a:noFill/>
          <a:ln w="12700">
            <a:solidFill>
              <a:prstClr val="black"/>
            </a:solidFill>
          </a:ln>
        </p:spPr>
        <p:txBody>
          <a:bodyPr vert="horz" lIns="90942" tIns="45472" rIns="90942" bIns="45472" rtlCol="0" anchor="ctr"/>
          <a:lstStyle/>
          <a:p>
            <a:pPr lvl="0"/>
            <a:endParaRPr lang="en-US" noProof="0" dirty="0"/>
          </a:p>
        </p:txBody>
      </p:sp>
      <p:sp>
        <p:nvSpPr>
          <p:cNvPr id="5" name="Notes Placeholder 4"/>
          <p:cNvSpPr>
            <a:spLocks noGrp="1"/>
          </p:cNvSpPr>
          <p:nvPr>
            <p:ph type="body" sz="quarter" idx="3"/>
          </p:nvPr>
        </p:nvSpPr>
        <p:spPr bwMode="auto">
          <a:xfrm>
            <a:off x="701675" y="4421188"/>
            <a:ext cx="5619750" cy="4189412"/>
          </a:xfrm>
          <a:prstGeom prst="rect">
            <a:avLst/>
          </a:prstGeom>
          <a:noFill/>
          <a:ln>
            <a:noFill/>
          </a:ln>
          <a:extLst/>
        </p:spPr>
        <p:txBody>
          <a:bodyPr vert="horz" wrap="square" lIns="91849" tIns="45927" rIns="91849" bIns="45927" numCol="1" anchor="t" anchorCtr="0" compatLnSpc="1">
            <a:prstTxWarp prst="textNoShape">
              <a:avLst/>
            </a:prstTxWarp>
          </a:bodyPr>
          <a:lstStyle/>
          <a:p>
            <a:pPr lvl="0"/>
            <a:r>
              <a:rPr lang="en-GB" noProof="0" smtClean="0"/>
              <a:t>[1] DoH, FIA, Age UK, LGA, National Coalition on Active Ageing, Sport England, UK Advisory Forum on Ageing, NHS Federation, CSV , Counsel &amp; Care, Alzheimer’s Society.</a:t>
            </a:r>
            <a:endParaRPr lang="en-US" noProof="0" smtClean="0"/>
          </a:p>
        </p:txBody>
      </p:sp>
      <p:sp>
        <p:nvSpPr>
          <p:cNvPr id="6" name="Footer Placeholder 5"/>
          <p:cNvSpPr>
            <a:spLocks noGrp="1"/>
          </p:cNvSpPr>
          <p:nvPr>
            <p:ph type="ftr" sz="quarter" idx="4"/>
          </p:nvPr>
        </p:nvSpPr>
        <p:spPr bwMode="auto">
          <a:xfrm>
            <a:off x="0" y="8842375"/>
            <a:ext cx="3043238" cy="465138"/>
          </a:xfrm>
          <a:prstGeom prst="rect">
            <a:avLst/>
          </a:prstGeom>
          <a:noFill/>
          <a:ln>
            <a:noFill/>
          </a:ln>
          <a:extLst/>
        </p:spPr>
        <p:txBody>
          <a:bodyPr vert="horz" wrap="square" lIns="91849" tIns="45927" rIns="91849" bIns="45927" numCol="1" anchor="b" anchorCtr="0" compatLnSpc="1">
            <a:prstTxWarp prst="textNoShape">
              <a:avLst/>
            </a:prstTxWarp>
          </a:bodyPr>
          <a:lstStyle>
            <a:lvl1pPr defTabSz="459448">
              <a:defRPr sz="1200" b="0" dirty="0">
                <a:latin typeface="Calibri" pitchFamily="34" charset="0"/>
              </a:defRPr>
            </a:lvl1pPr>
          </a:lstStyle>
          <a:p>
            <a:pPr>
              <a:defRPr/>
            </a:pPr>
            <a:r>
              <a:rPr lang="en-GB" dirty="0"/>
              <a:t>Research source</a:t>
            </a:r>
          </a:p>
        </p:txBody>
      </p:sp>
      <p:sp>
        <p:nvSpPr>
          <p:cNvPr id="7" name="Slide Number Placeholder 6"/>
          <p:cNvSpPr>
            <a:spLocks noGrp="1"/>
          </p:cNvSpPr>
          <p:nvPr>
            <p:ph type="sldNum" sz="quarter" idx="5"/>
          </p:nvPr>
        </p:nvSpPr>
        <p:spPr bwMode="auto">
          <a:xfrm>
            <a:off x="3978275" y="8842375"/>
            <a:ext cx="3043238" cy="465138"/>
          </a:xfrm>
          <a:prstGeom prst="rect">
            <a:avLst/>
          </a:prstGeom>
          <a:noFill/>
          <a:ln>
            <a:noFill/>
          </a:ln>
          <a:extLst/>
        </p:spPr>
        <p:txBody>
          <a:bodyPr vert="horz" wrap="square" lIns="91849" tIns="45927" rIns="91849" bIns="45927" numCol="1" anchor="b" anchorCtr="0" compatLnSpc="1">
            <a:prstTxWarp prst="textNoShape">
              <a:avLst/>
            </a:prstTxWarp>
          </a:bodyPr>
          <a:lstStyle>
            <a:lvl1pPr algn="r" defTabSz="459448">
              <a:defRPr sz="1200" b="0">
                <a:latin typeface="Calibri" pitchFamily="34" charset="0"/>
              </a:defRPr>
            </a:lvl1pPr>
          </a:lstStyle>
          <a:p>
            <a:pPr>
              <a:defRPr/>
            </a:pPr>
            <a:fld id="{7D7E8ABA-34F3-4517-A0C5-F50FDE92FA7F}" type="slidenum">
              <a:rPr lang="en-US"/>
              <a:pPr>
                <a:defRPr/>
              </a:pPr>
              <a:t>‹#›</a:t>
            </a:fld>
            <a:endParaRPr lang="en-US" dirty="0"/>
          </a:p>
        </p:txBody>
      </p:sp>
    </p:spTree>
    <p:extLst>
      <p:ext uri="{BB962C8B-B14F-4D97-AF65-F5344CB8AC3E}">
        <p14:creationId xmlns:p14="http://schemas.microsoft.com/office/powerpoint/2010/main" val="631158996"/>
      </p:ext>
    </p:extLst>
  </p:cSld>
  <p:clrMap bg1="lt1" tx1="dk1" bg2="lt2" tx2="dk2" accent1="accent1" accent2="accent2" accent3="accent3" accent4="accent4" accent5="accent5" accent6="accent6" hlink="hlink" folHlink="folHlink"/>
  <p:hf hdr="0" dt="0"/>
  <p:notesStyle>
    <a:lvl1pPr algn="l" defTabSz="457200" rtl="0" eaLnBrk="0" fontAlgn="base" hangingPunct="0">
      <a:spcBef>
        <a:spcPct val="30000"/>
      </a:spcBef>
      <a:spcAft>
        <a:spcPct val="0"/>
      </a:spcAft>
      <a:defRPr sz="1200" kern="1200">
        <a:solidFill>
          <a:schemeClr val="tx1"/>
        </a:solidFill>
        <a:latin typeface="+mn-lt"/>
        <a:ea typeface="+mn-ea"/>
        <a:cs typeface="+mn-cs"/>
      </a:defRPr>
    </a:lvl1pPr>
    <a:lvl2pPr marL="742950" indent="-285750" algn="l" defTabSz="457200" rtl="0" eaLnBrk="0" fontAlgn="base" hangingPunct="0">
      <a:spcBef>
        <a:spcPct val="30000"/>
      </a:spcBef>
      <a:spcAft>
        <a:spcPct val="0"/>
      </a:spcAft>
      <a:defRPr sz="1200" kern="1200">
        <a:solidFill>
          <a:schemeClr val="tx1"/>
        </a:solidFill>
        <a:latin typeface="+mn-lt"/>
        <a:ea typeface="+mn-ea"/>
        <a:cs typeface="+mn-cs"/>
      </a:defRPr>
    </a:lvl2pPr>
    <a:lvl3pPr marL="1143000" indent="-228600" algn="l" defTabSz="457200" rtl="0" eaLnBrk="0" fontAlgn="base" hangingPunct="0">
      <a:spcBef>
        <a:spcPct val="30000"/>
      </a:spcBef>
      <a:spcAft>
        <a:spcPct val="0"/>
      </a:spcAft>
      <a:defRPr sz="1200" kern="1200">
        <a:solidFill>
          <a:schemeClr val="tx1"/>
        </a:solidFill>
        <a:latin typeface="+mn-lt"/>
        <a:ea typeface="+mn-ea"/>
        <a:cs typeface="+mn-cs"/>
      </a:defRPr>
    </a:lvl3pPr>
    <a:lvl4pPr marL="1600200" indent="-228600" algn="l" defTabSz="457200" rtl="0" eaLnBrk="0" fontAlgn="base" hangingPunct="0">
      <a:spcBef>
        <a:spcPct val="30000"/>
      </a:spcBef>
      <a:spcAft>
        <a:spcPct val="0"/>
      </a:spcAft>
      <a:defRPr sz="1200" kern="1200">
        <a:solidFill>
          <a:schemeClr val="tx1"/>
        </a:solidFill>
        <a:latin typeface="+mn-lt"/>
        <a:ea typeface="+mn-ea"/>
        <a:cs typeface="+mn-cs"/>
      </a:defRPr>
    </a:lvl4pPr>
    <a:lvl5pPr marL="2057400" indent="-228600" algn="l" defTabSz="457200" rtl="0" eaLnBrk="0" fontAlgn="base" hangingPunct="0">
      <a:spcBef>
        <a:spcPct val="30000"/>
      </a:spcBef>
      <a:spcAft>
        <a:spcPct val="0"/>
      </a:spcAft>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dirty="0" smtClean="0"/>
              <a:t>Hello,</a:t>
            </a:r>
            <a:r>
              <a:rPr lang="en-GB" baseline="0" dirty="0" smtClean="0"/>
              <a:t> my name is ______ and I’m from __________.</a:t>
            </a:r>
          </a:p>
          <a:p>
            <a:pPr eaLnBrk="1" hangingPunct="1"/>
            <a:endParaRPr lang="en-GB" baseline="0" dirty="0" smtClean="0"/>
          </a:p>
          <a:p>
            <a:pPr eaLnBrk="1" hangingPunct="1"/>
            <a:r>
              <a:rPr lang="en-GB" baseline="0" dirty="0" smtClean="0"/>
              <a:t>I’d like to talk to you about changes to the State Pension which </a:t>
            </a:r>
            <a:r>
              <a:rPr lang="en-GB" dirty="0" smtClean="0"/>
              <a:t>came into</a:t>
            </a:r>
            <a:r>
              <a:rPr lang="en-GB" baseline="0" dirty="0" smtClean="0"/>
              <a:t> into effect in April 2016.</a:t>
            </a:r>
          </a:p>
          <a:p>
            <a:pPr eaLnBrk="1" hangingPunct="1"/>
            <a:endParaRPr lang="en-GB" baseline="0" dirty="0" smtClean="0"/>
          </a:p>
          <a:p>
            <a:pPr eaLnBrk="1" hangingPunct="1"/>
            <a:r>
              <a:rPr lang="en-GB" baseline="0" dirty="0" smtClean="0"/>
              <a:t>DWP is working together with stakeholders, including other government organisations to help people understand how they’re affected. </a:t>
            </a:r>
          </a:p>
          <a:p>
            <a:pPr eaLnBrk="1" hangingPunct="1"/>
            <a:endParaRPr lang="en-GB" baseline="0" dirty="0" smtClean="0"/>
          </a:p>
          <a:p>
            <a:pPr eaLnBrk="1" hangingPunct="1"/>
            <a:r>
              <a:rPr lang="en-GB" baseline="0" dirty="0" smtClean="0"/>
              <a:t>We hope you can help too.</a:t>
            </a:r>
            <a:endParaRPr lang="en-GB" dirty="0" smtClean="0"/>
          </a:p>
        </p:txBody>
      </p:sp>
      <p:sp>
        <p:nvSpPr>
          <p:cNvPr id="31748" name="Footer Placeholder 3"/>
          <p:cNvSpPr>
            <a:spLocks noGrp="1"/>
          </p:cNvSpPr>
          <p:nvPr>
            <p:ph type="ftr" sz="quarter" idx="4"/>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8788" eaLnBrk="0" hangingPunct="0">
              <a:defRPr sz="1600" b="1">
                <a:solidFill>
                  <a:schemeClr val="tx1"/>
                </a:solidFill>
                <a:latin typeface="Arial" charset="0"/>
              </a:defRPr>
            </a:lvl1pPr>
            <a:lvl2pPr marL="742950" indent="-285750" defTabSz="458788" eaLnBrk="0" hangingPunct="0">
              <a:defRPr sz="1600" b="1">
                <a:solidFill>
                  <a:schemeClr val="tx1"/>
                </a:solidFill>
                <a:latin typeface="Arial" charset="0"/>
              </a:defRPr>
            </a:lvl2pPr>
            <a:lvl3pPr marL="1143000" indent="-228600" defTabSz="458788" eaLnBrk="0" hangingPunct="0">
              <a:defRPr sz="1600" b="1">
                <a:solidFill>
                  <a:schemeClr val="tx1"/>
                </a:solidFill>
                <a:latin typeface="Arial" charset="0"/>
              </a:defRPr>
            </a:lvl3pPr>
            <a:lvl4pPr marL="1600200" indent="-228600" defTabSz="458788" eaLnBrk="0" hangingPunct="0">
              <a:defRPr sz="1600" b="1">
                <a:solidFill>
                  <a:schemeClr val="tx1"/>
                </a:solidFill>
                <a:latin typeface="Arial" charset="0"/>
              </a:defRPr>
            </a:lvl4pPr>
            <a:lvl5pPr marL="2057400" indent="-228600" defTabSz="458788" eaLnBrk="0" hangingPunct="0">
              <a:defRPr sz="1600" b="1">
                <a:solidFill>
                  <a:schemeClr val="tx1"/>
                </a:solidFill>
                <a:latin typeface="Arial" charset="0"/>
              </a:defRPr>
            </a:lvl5pPr>
            <a:lvl6pPr marL="2514600" indent="-228600" defTabSz="458788" eaLnBrk="0" fontAlgn="base" hangingPunct="0">
              <a:spcBef>
                <a:spcPct val="0"/>
              </a:spcBef>
              <a:spcAft>
                <a:spcPct val="0"/>
              </a:spcAft>
              <a:defRPr sz="1600" b="1">
                <a:solidFill>
                  <a:schemeClr val="tx1"/>
                </a:solidFill>
                <a:latin typeface="Arial" charset="0"/>
              </a:defRPr>
            </a:lvl6pPr>
            <a:lvl7pPr marL="2971800" indent="-228600" defTabSz="458788" eaLnBrk="0" fontAlgn="base" hangingPunct="0">
              <a:spcBef>
                <a:spcPct val="0"/>
              </a:spcBef>
              <a:spcAft>
                <a:spcPct val="0"/>
              </a:spcAft>
              <a:defRPr sz="1600" b="1">
                <a:solidFill>
                  <a:schemeClr val="tx1"/>
                </a:solidFill>
                <a:latin typeface="Arial" charset="0"/>
              </a:defRPr>
            </a:lvl7pPr>
            <a:lvl8pPr marL="3429000" indent="-228600" defTabSz="458788" eaLnBrk="0" fontAlgn="base" hangingPunct="0">
              <a:spcBef>
                <a:spcPct val="0"/>
              </a:spcBef>
              <a:spcAft>
                <a:spcPct val="0"/>
              </a:spcAft>
              <a:defRPr sz="1600" b="1">
                <a:solidFill>
                  <a:schemeClr val="tx1"/>
                </a:solidFill>
                <a:latin typeface="Arial" charset="0"/>
              </a:defRPr>
            </a:lvl8pPr>
            <a:lvl9pPr marL="3886200" indent="-228600" defTabSz="458788" eaLnBrk="0" fontAlgn="base" hangingPunct="0">
              <a:spcBef>
                <a:spcPct val="0"/>
              </a:spcBef>
              <a:spcAft>
                <a:spcPct val="0"/>
              </a:spcAft>
              <a:defRPr sz="1600" b="1">
                <a:solidFill>
                  <a:schemeClr val="tx1"/>
                </a:solidFill>
                <a:latin typeface="Arial" charset="0"/>
              </a:defRPr>
            </a:lvl9pPr>
          </a:lstStyle>
          <a:p>
            <a:pPr eaLnBrk="1" hangingPunct="1"/>
            <a:r>
              <a:rPr lang="en-GB" sz="1200" b="0" dirty="0" smtClean="0">
                <a:latin typeface="Calibri" pitchFamily="34" charset="0"/>
              </a:rPr>
              <a:t>Research source</a:t>
            </a:r>
          </a:p>
        </p:txBody>
      </p:sp>
      <p:sp>
        <p:nvSpPr>
          <p:cNvPr id="31749" name="Slide Number Placeholder 4"/>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8788" eaLnBrk="0" hangingPunct="0">
              <a:defRPr sz="1600" b="1">
                <a:solidFill>
                  <a:schemeClr val="tx1"/>
                </a:solidFill>
                <a:latin typeface="Arial" charset="0"/>
              </a:defRPr>
            </a:lvl1pPr>
            <a:lvl2pPr marL="742950" indent="-285750" defTabSz="458788" eaLnBrk="0" hangingPunct="0">
              <a:defRPr sz="1600" b="1">
                <a:solidFill>
                  <a:schemeClr val="tx1"/>
                </a:solidFill>
                <a:latin typeface="Arial" charset="0"/>
              </a:defRPr>
            </a:lvl2pPr>
            <a:lvl3pPr marL="1143000" indent="-228600" defTabSz="458788" eaLnBrk="0" hangingPunct="0">
              <a:defRPr sz="1600" b="1">
                <a:solidFill>
                  <a:schemeClr val="tx1"/>
                </a:solidFill>
                <a:latin typeface="Arial" charset="0"/>
              </a:defRPr>
            </a:lvl3pPr>
            <a:lvl4pPr marL="1600200" indent="-228600" defTabSz="458788" eaLnBrk="0" hangingPunct="0">
              <a:defRPr sz="1600" b="1">
                <a:solidFill>
                  <a:schemeClr val="tx1"/>
                </a:solidFill>
                <a:latin typeface="Arial" charset="0"/>
              </a:defRPr>
            </a:lvl4pPr>
            <a:lvl5pPr marL="2057400" indent="-228600" defTabSz="458788" eaLnBrk="0" hangingPunct="0">
              <a:defRPr sz="1600" b="1">
                <a:solidFill>
                  <a:schemeClr val="tx1"/>
                </a:solidFill>
                <a:latin typeface="Arial" charset="0"/>
              </a:defRPr>
            </a:lvl5pPr>
            <a:lvl6pPr marL="2514600" indent="-228600" defTabSz="458788" eaLnBrk="0" fontAlgn="base" hangingPunct="0">
              <a:spcBef>
                <a:spcPct val="0"/>
              </a:spcBef>
              <a:spcAft>
                <a:spcPct val="0"/>
              </a:spcAft>
              <a:defRPr sz="1600" b="1">
                <a:solidFill>
                  <a:schemeClr val="tx1"/>
                </a:solidFill>
                <a:latin typeface="Arial" charset="0"/>
              </a:defRPr>
            </a:lvl6pPr>
            <a:lvl7pPr marL="2971800" indent="-228600" defTabSz="458788" eaLnBrk="0" fontAlgn="base" hangingPunct="0">
              <a:spcBef>
                <a:spcPct val="0"/>
              </a:spcBef>
              <a:spcAft>
                <a:spcPct val="0"/>
              </a:spcAft>
              <a:defRPr sz="1600" b="1">
                <a:solidFill>
                  <a:schemeClr val="tx1"/>
                </a:solidFill>
                <a:latin typeface="Arial" charset="0"/>
              </a:defRPr>
            </a:lvl7pPr>
            <a:lvl8pPr marL="3429000" indent="-228600" defTabSz="458788" eaLnBrk="0" fontAlgn="base" hangingPunct="0">
              <a:spcBef>
                <a:spcPct val="0"/>
              </a:spcBef>
              <a:spcAft>
                <a:spcPct val="0"/>
              </a:spcAft>
              <a:defRPr sz="1600" b="1">
                <a:solidFill>
                  <a:schemeClr val="tx1"/>
                </a:solidFill>
                <a:latin typeface="Arial" charset="0"/>
              </a:defRPr>
            </a:lvl8pPr>
            <a:lvl9pPr marL="3886200" indent="-228600" defTabSz="458788" eaLnBrk="0" fontAlgn="base" hangingPunct="0">
              <a:spcBef>
                <a:spcPct val="0"/>
              </a:spcBef>
              <a:spcAft>
                <a:spcPct val="0"/>
              </a:spcAft>
              <a:defRPr sz="1600" b="1">
                <a:solidFill>
                  <a:schemeClr val="tx1"/>
                </a:solidFill>
                <a:latin typeface="Arial" charset="0"/>
              </a:defRPr>
            </a:lvl9pPr>
          </a:lstStyle>
          <a:p>
            <a:pPr eaLnBrk="1" hangingPunct="1"/>
            <a:fld id="{0CD3927A-85D9-442D-9783-E0F0C25579DD}" type="slidenum">
              <a:rPr lang="en-US" sz="1200" b="0" smtClean="0">
                <a:latin typeface="Calibri" pitchFamily="34" charset="0"/>
              </a:rPr>
              <a:pPr eaLnBrk="1" hangingPunct="1"/>
              <a:t>2</a:t>
            </a:fld>
            <a:endParaRPr lang="en-US" sz="1200" b="0" dirty="0" smtClean="0">
              <a:latin typeface="Calibri" pitchFamily="34" charset="0"/>
            </a:endParaRPr>
          </a:p>
        </p:txBody>
      </p:sp>
    </p:spTree>
    <p:extLst>
      <p:ext uri="{BB962C8B-B14F-4D97-AF65-F5344CB8AC3E}">
        <p14:creationId xmlns:p14="http://schemas.microsoft.com/office/powerpoint/2010/main" val="33508627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dirty="0" smtClean="0"/>
              <a:t>The State Pension Top Up scheme will help people increase their State Pension and get a guaranteed extra income for life.  </a:t>
            </a:r>
          </a:p>
          <a:p>
            <a:endParaRPr lang="en-GB" dirty="0" smtClean="0"/>
          </a:p>
          <a:p>
            <a:pPr marL="171450" indent="-171450">
              <a:buFont typeface="Arial" pitchFamily="34" charset="0"/>
              <a:buChar char="•"/>
            </a:pPr>
            <a:r>
              <a:rPr lang="en-GB" dirty="0" smtClean="0"/>
              <a:t>The scheme can boost ones State Pension by between £1 and £25 extra per week</a:t>
            </a:r>
          </a:p>
          <a:p>
            <a:pPr marL="0" indent="0">
              <a:buFont typeface="Arial" pitchFamily="34" charset="0"/>
              <a:buNone/>
            </a:pPr>
            <a:endParaRPr lang="en-GB" dirty="0" smtClean="0"/>
          </a:p>
          <a:p>
            <a:pPr marL="171450" indent="-171450">
              <a:buFont typeface="Arial" pitchFamily="34" charset="0"/>
              <a:buChar char="•"/>
            </a:pPr>
            <a:r>
              <a:rPr lang="en-GB" dirty="0" smtClean="0"/>
              <a:t>Applicants </a:t>
            </a:r>
            <a:r>
              <a:rPr lang="en-GB" baseline="0" dirty="0" smtClean="0"/>
              <a:t>must </a:t>
            </a:r>
            <a:r>
              <a:rPr lang="en-GB" dirty="0" smtClean="0"/>
              <a:t>be entitled to the basic State Pension or Additional State Pension and be either: </a:t>
            </a:r>
          </a:p>
          <a:p>
            <a:endParaRPr lang="en-GB" dirty="0" smtClean="0"/>
          </a:p>
          <a:p>
            <a:pPr lvl="1"/>
            <a:r>
              <a:rPr lang="en-GB" dirty="0" smtClean="0"/>
              <a:t>a man born before 6 April 1951</a:t>
            </a:r>
          </a:p>
          <a:p>
            <a:pPr lvl="1"/>
            <a:endParaRPr lang="en-GB" dirty="0" smtClean="0"/>
          </a:p>
          <a:p>
            <a:pPr lvl="1"/>
            <a:r>
              <a:rPr lang="en-GB" dirty="0" smtClean="0"/>
              <a:t>a woman born before 6 April 1953</a:t>
            </a:r>
          </a:p>
          <a:p>
            <a:pPr eaLnBrk="1" hangingPunct="1">
              <a:spcBef>
                <a:spcPct val="0"/>
              </a:spcBef>
            </a:pPr>
            <a:endParaRPr lang="en-GB" dirty="0" smtClean="0"/>
          </a:p>
        </p:txBody>
      </p:sp>
      <p:sp>
        <p:nvSpPr>
          <p:cNvPr id="61444" name="Footer Placeholder 3"/>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458518" eaLnBrk="0" hangingPunct="0">
              <a:defRPr>
                <a:solidFill>
                  <a:schemeClr val="tx1"/>
                </a:solidFill>
                <a:latin typeface="Arial" charset="0"/>
              </a:defRPr>
            </a:lvl1pPr>
            <a:lvl2pPr marL="758255" indent="-291636" defTabSz="458518" eaLnBrk="0" hangingPunct="0">
              <a:defRPr>
                <a:solidFill>
                  <a:schemeClr val="tx1"/>
                </a:solidFill>
                <a:latin typeface="Arial" charset="0"/>
              </a:defRPr>
            </a:lvl2pPr>
            <a:lvl3pPr marL="1166546" indent="-233309" defTabSz="458518" eaLnBrk="0" hangingPunct="0">
              <a:defRPr>
                <a:solidFill>
                  <a:schemeClr val="tx1"/>
                </a:solidFill>
                <a:latin typeface="Arial" charset="0"/>
              </a:defRPr>
            </a:lvl3pPr>
            <a:lvl4pPr marL="1633164" indent="-233309" defTabSz="458518" eaLnBrk="0" hangingPunct="0">
              <a:defRPr>
                <a:solidFill>
                  <a:schemeClr val="tx1"/>
                </a:solidFill>
                <a:latin typeface="Arial" charset="0"/>
              </a:defRPr>
            </a:lvl4pPr>
            <a:lvl5pPr marL="2099782" indent="-233309" defTabSz="458518" eaLnBrk="0" hangingPunct="0">
              <a:defRPr>
                <a:solidFill>
                  <a:schemeClr val="tx1"/>
                </a:solidFill>
                <a:latin typeface="Arial" charset="0"/>
              </a:defRPr>
            </a:lvl5pPr>
            <a:lvl6pPr marL="2566401" indent="-233309" defTabSz="458518" eaLnBrk="0" fontAlgn="base" hangingPunct="0">
              <a:spcBef>
                <a:spcPct val="0"/>
              </a:spcBef>
              <a:spcAft>
                <a:spcPct val="0"/>
              </a:spcAft>
              <a:defRPr>
                <a:solidFill>
                  <a:schemeClr val="tx1"/>
                </a:solidFill>
                <a:latin typeface="Arial" charset="0"/>
              </a:defRPr>
            </a:lvl6pPr>
            <a:lvl7pPr marL="3033019" indent="-233309" defTabSz="458518" eaLnBrk="0" fontAlgn="base" hangingPunct="0">
              <a:spcBef>
                <a:spcPct val="0"/>
              </a:spcBef>
              <a:spcAft>
                <a:spcPct val="0"/>
              </a:spcAft>
              <a:defRPr>
                <a:solidFill>
                  <a:schemeClr val="tx1"/>
                </a:solidFill>
                <a:latin typeface="Arial" charset="0"/>
              </a:defRPr>
            </a:lvl7pPr>
            <a:lvl8pPr marL="3499637" indent="-233309" defTabSz="458518" eaLnBrk="0" fontAlgn="base" hangingPunct="0">
              <a:spcBef>
                <a:spcPct val="0"/>
              </a:spcBef>
              <a:spcAft>
                <a:spcPct val="0"/>
              </a:spcAft>
              <a:defRPr>
                <a:solidFill>
                  <a:schemeClr val="tx1"/>
                </a:solidFill>
                <a:latin typeface="Arial" charset="0"/>
              </a:defRPr>
            </a:lvl8pPr>
            <a:lvl9pPr marL="3966256" indent="-233309" defTabSz="458518"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r>
              <a:rPr lang="en-GB" dirty="0" smtClean="0">
                <a:latin typeface="Calibri" pitchFamily="34" charset="0"/>
              </a:rPr>
              <a:t>Research source</a:t>
            </a:r>
          </a:p>
        </p:txBody>
      </p:sp>
      <p:sp>
        <p:nvSpPr>
          <p:cNvPr id="61445"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458518" eaLnBrk="0" hangingPunct="0">
              <a:defRPr>
                <a:solidFill>
                  <a:schemeClr val="tx1"/>
                </a:solidFill>
                <a:latin typeface="Arial" charset="0"/>
              </a:defRPr>
            </a:lvl1pPr>
            <a:lvl2pPr marL="758255" indent="-291636" defTabSz="458518" eaLnBrk="0" hangingPunct="0">
              <a:defRPr>
                <a:solidFill>
                  <a:schemeClr val="tx1"/>
                </a:solidFill>
                <a:latin typeface="Arial" charset="0"/>
              </a:defRPr>
            </a:lvl2pPr>
            <a:lvl3pPr marL="1166546" indent="-233309" defTabSz="458518" eaLnBrk="0" hangingPunct="0">
              <a:defRPr>
                <a:solidFill>
                  <a:schemeClr val="tx1"/>
                </a:solidFill>
                <a:latin typeface="Arial" charset="0"/>
              </a:defRPr>
            </a:lvl3pPr>
            <a:lvl4pPr marL="1633164" indent="-233309" defTabSz="458518" eaLnBrk="0" hangingPunct="0">
              <a:defRPr>
                <a:solidFill>
                  <a:schemeClr val="tx1"/>
                </a:solidFill>
                <a:latin typeface="Arial" charset="0"/>
              </a:defRPr>
            </a:lvl4pPr>
            <a:lvl5pPr marL="2099782" indent="-233309" defTabSz="458518" eaLnBrk="0" hangingPunct="0">
              <a:defRPr>
                <a:solidFill>
                  <a:schemeClr val="tx1"/>
                </a:solidFill>
                <a:latin typeface="Arial" charset="0"/>
              </a:defRPr>
            </a:lvl5pPr>
            <a:lvl6pPr marL="2566401" indent="-233309" defTabSz="458518" eaLnBrk="0" fontAlgn="base" hangingPunct="0">
              <a:spcBef>
                <a:spcPct val="0"/>
              </a:spcBef>
              <a:spcAft>
                <a:spcPct val="0"/>
              </a:spcAft>
              <a:defRPr>
                <a:solidFill>
                  <a:schemeClr val="tx1"/>
                </a:solidFill>
                <a:latin typeface="Arial" charset="0"/>
              </a:defRPr>
            </a:lvl6pPr>
            <a:lvl7pPr marL="3033019" indent="-233309" defTabSz="458518" eaLnBrk="0" fontAlgn="base" hangingPunct="0">
              <a:spcBef>
                <a:spcPct val="0"/>
              </a:spcBef>
              <a:spcAft>
                <a:spcPct val="0"/>
              </a:spcAft>
              <a:defRPr>
                <a:solidFill>
                  <a:schemeClr val="tx1"/>
                </a:solidFill>
                <a:latin typeface="Arial" charset="0"/>
              </a:defRPr>
            </a:lvl7pPr>
            <a:lvl8pPr marL="3499637" indent="-233309" defTabSz="458518" eaLnBrk="0" fontAlgn="base" hangingPunct="0">
              <a:spcBef>
                <a:spcPct val="0"/>
              </a:spcBef>
              <a:spcAft>
                <a:spcPct val="0"/>
              </a:spcAft>
              <a:defRPr>
                <a:solidFill>
                  <a:schemeClr val="tx1"/>
                </a:solidFill>
                <a:latin typeface="Arial" charset="0"/>
              </a:defRPr>
            </a:lvl8pPr>
            <a:lvl9pPr marL="3966256" indent="-233309" defTabSz="458518"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fld id="{2F90D4F3-2707-41DE-BF5C-88530B2FE828}" type="slidenum">
              <a:rPr lang="en-US" smtClean="0">
                <a:latin typeface="Calibri" pitchFamily="34" charset="0"/>
              </a:rPr>
              <a:pPr eaLnBrk="1" fontAlgn="base" hangingPunct="1">
                <a:spcBef>
                  <a:spcPct val="0"/>
                </a:spcBef>
                <a:spcAft>
                  <a:spcPct val="0"/>
                </a:spcAft>
              </a:pPr>
              <a:t>11</a:t>
            </a:fld>
            <a:endParaRPr lang="en-US" dirty="0" smtClean="0">
              <a:latin typeface="Calibri" pitchFamily="34" charset="0"/>
            </a:endParaRPr>
          </a:p>
        </p:txBody>
      </p:sp>
    </p:spTree>
    <p:extLst>
      <p:ext uri="{BB962C8B-B14F-4D97-AF65-F5344CB8AC3E}">
        <p14:creationId xmlns:p14="http://schemas.microsoft.com/office/powerpoint/2010/main" val="30242651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dirty="0" smtClean="0"/>
              <a:t>These</a:t>
            </a:r>
            <a:r>
              <a:rPr lang="en-GB" baseline="0" dirty="0" smtClean="0"/>
              <a:t> are the </a:t>
            </a:r>
            <a:r>
              <a:rPr lang="en-GB" dirty="0" smtClean="0"/>
              <a:t>key features of the State Pension Top Up scheme …</a:t>
            </a:r>
          </a:p>
        </p:txBody>
      </p:sp>
      <p:sp>
        <p:nvSpPr>
          <p:cNvPr id="62468" name="Footer Placeholder 3"/>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458518" eaLnBrk="0" hangingPunct="0">
              <a:defRPr>
                <a:solidFill>
                  <a:schemeClr val="tx1"/>
                </a:solidFill>
                <a:latin typeface="Arial" charset="0"/>
              </a:defRPr>
            </a:lvl1pPr>
            <a:lvl2pPr marL="758255" indent="-291636" defTabSz="458518" eaLnBrk="0" hangingPunct="0">
              <a:defRPr>
                <a:solidFill>
                  <a:schemeClr val="tx1"/>
                </a:solidFill>
                <a:latin typeface="Arial" charset="0"/>
              </a:defRPr>
            </a:lvl2pPr>
            <a:lvl3pPr marL="1166546" indent="-233309" defTabSz="458518" eaLnBrk="0" hangingPunct="0">
              <a:defRPr>
                <a:solidFill>
                  <a:schemeClr val="tx1"/>
                </a:solidFill>
                <a:latin typeface="Arial" charset="0"/>
              </a:defRPr>
            </a:lvl3pPr>
            <a:lvl4pPr marL="1633164" indent="-233309" defTabSz="458518" eaLnBrk="0" hangingPunct="0">
              <a:defRPr>
                <a:solidFill>
                  <a:schemeClr val="tx1"/>
                </a:solidFill>
                <a:latin typeface="Arial" charset="0"/>
              </a:defRPr>
            </a:lvl4pPr>
            <a:lvl5pPr marL="2099782" indent="-233309" defTabSz="458518" eaLnBrk="0" hangingPunct="0">
              <a:defRPr>
                <a:solidFill>
                  <a:schemeClr val="tx1"/>
                </a:solidFill>
                <a:latin typeface="Arial" charset="0"/>
              </a:defRPr>
            </a:lvl5pPr>
            <a:lvl6pPr marL="2566401" indent="-233309" defTabSz="458518" eaLnBrk="0" fontAlgn="base" hangingPunct="0">
              <a:spcBef>
                <a:spcPct val="0"/>
              </a:spcBef>
              <a:spcAft>
                <a:spcPct val="0"/>
              </a:spcAft>
              <a:defRPr>
                <a:solidFill>
                  <a:schemeClr val="tx1"/>
                </a:solidFill>
                <a:latin typeface="Arial" charset="0"/>
              </a:defRPr>
            </a:lvl6pPr>
            <a:lvl7pPr marL="3033019" indent="-233309" defTabSz="458518" eaLnBrk="0" fontAlgn="base" hangingPunct="0">
              <a:spcBef>
                <a:spcPct val="0"/>
              </a:spcBef>
              <a:spcAft>
                <a:spcPct val="0"/>
              </a:spcAft>
              <a:defRPr>
                <a:solidFill>
                  <a:schemeClr val="tx1"/>
                </a:solidFill>
                <a:latin typeface="Arial" charset="0"/>
              </a:defRPr>
            </a:lvl7pPr>
            <a:lvl8pPr marL="3499637" indent="-233309" defTabSz="458518" eaLnBrk="0" fontAlgn="base" hangingPunct="0">
              <a:spcBef>
                <a:spcPct val="0"/>
              </a:spcBef>
              <a:spcAft>
                <a:spcPct val="0"/>
              </a:spcAft>
              <a:defRPr>
                <a:solidFill>
                  <a:schemeClr val="tx1"/>
                </a:solidFill>
                <a:latin typeface="Arial" charset="0"/>
              </a:defRPr>
            </a:lvl8pPr>
            <a:lvl9pPr marL="3966256" indent="-233309" defTabSz="458518"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r>
              <a:rPr lang="en-GB" dirty="0" smtClean="0">
                <a:latin typeface="Calibri" pitchFamily="34" charset="0"/>
              </a:rPr>
              <a:t>Research source</a:t>
            </a:r>
          </a:p>
        </p:txBody>
      </p:sp>
      <p:sp>
        <p:nvSpPr>
          <p:cNvPr id="62469"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458518" eaLnBrk="0" hangingPunct="0">
              <a:defRPr>
                <a:solidFill>
                  <a:schemeClr val="tx1"/>
                </a:solidFill>
                <a:latin typeface="Arial" charset="0"/>
              </a:defRPr>
            </a:lvl1pPr>
            <a:lvl2pPr marL="758255" indent="-291636" defTabSz="458518" eaLnBrk="0" hangingPunct="0">
              <a:defRPr>
                <a:solidFill>
                  <a:schemeClr val="tx1"/>
                </a:solidFill>
                <a:latin typeface="Arial" charset="0"/>
              </a:defRPr>
            </a:lvl2pPr>
            <a:lvl3pPr marL="1166546" indent="-233309" defTabSz="458518" eaLnBrk="0" hangingPunct="0">
              <a:defRPr>
                <a:solidFill>
                  <a:schemeClr val="tx1"/>
                </a:solidFill>
                <a:latin typeface="Arial" charset="0"/>
              </a:defRPr>
            </a:lvl3pPr>
            <a:lvl4pPr marL="1633164" indent="-233309" defTabSz="458518" eaLnBrk="0" hangingPunct="0">
              <a:defRPr>
                <a:solidFill>
                  <a:schemeClr val="tx1"/>
                </a:solidFill>
                <a:latin typeface="Arial" charset="0"/>
              </a:defRPr>
            </a:lvl4pPr>
            <a:lvl5pPr marL="2099782" indent="-233309" defTabSz="458518" eaLnBrk="0" hangingPunct="0">
              <a:defRPr>
                <a:solidFill>
                  <a:schemeClr val="tx1"/>
                </a:solidFill>
                <a:latin typeface="Arial" charset="0"/>
              </a:defRPr>
            </a:lvl5pPr>
            <a:lvl6pPr marL="2566401" indent="-233309" defTabSz="458518" eaLnBrk="0" fontAlgn="base" hangingPunct="0">
              <a:spcBef>
                <a:spcPct val="0"/>
              </a:spcBef>
              <a:spcAft>
                <a:spcPct val="0"/>
              </a:spcAft>
              <a:defRPr>
                <a:solidFill>
                  <a:schemeClr val="tx1"/>
                </a:solidFill>
                <a:latin typeface="Arial" charset="0"/>
              </a:defRPr>
            </a:lvl6pPr>
            <a:lvl7pPr marL="3033019" indent="-233309" defTabSz="458518" eaLnBrk="0" fontAlgn="base" hangingPunct="0">
              <a:spcBef>
                <a:spcPct val="0"/>
              </a:spcBef>
              <a:spcAft>
                <a:spcPct val="0"/>
              </a:spcAft>
              <a:defRPr>
                <a:solidFill>
                  <a:schemeClr val="tx1"/>
                </a:solidFill>
                <a:latin typeface="Arial" charset="0"/>
              </a:defRPr>
            </a:lvl7pPr>
            <a:lvl8pPr marL="3499637" indent="-233309" defTabSz="458518" eaLnBrk="0" fontAlgn="base" hangingPunct="0">
              <a:spcBef>
                <a:spcPct val="0"/>
              </a:spcBef>
              <a:spcAft>
                <a:spcPct val="0"/>
              </a:spcAft>
              <a:defRPr>
                <a:solidFill>
                  <a:schemeClr val="tx1"/>
                </a:solidFill>
                <a:latin typeface="Arial" charset="0"/>
              </a:defRPr>
            </a:lvl8pPr>
            <a:lvl9pPr marL="3966256" indent="-233309" defTabSz="458518"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fld id="{7904FA10-9048-487E-BE38-20E76D767D5E}" type="slidenum">
              <a:rPr lang="en-US" smtClean="0">
                <a:latin typeface="Calibri" pitchFamily="34" charset="0"/>
              </a:rPr>
              <a:pPr eaLnBrk="1" fontAlgn="base" hangingPunct="1">
                <a:spcBef>
                  <a:spcPct val="0"/>
                </a:spcBef>
                <a:spcAft>
                  <a:spcPct val="0"/>
                </a:spcAft>
              </a:pPr>
              <a:t>12</a:t>
            </a:fld>
            <a:endParaRPr lang="en-US" dirty="0" smtClean="0">
              <a:latin typeface="Calibri" pitchFamily="34" charset="0"/>
            </a:endParaRPr>
          </a:p>
        </p:txBody>
      </p:sp>
    </p:spTree>
    <p:extLst>
      <p:ext uri="{BB962C8B-B14F-4D97-AF65-F5344CB8AC3E}">
        <p14:creationId xmlns:p14="http://schemas.microsoft.com/office/powerpoint/2010/main" val="20894739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baseline="0" dirty="0" smtClean="0"/>
              <a:t>So what can you do to help people understand State Pension changes?</a:t>
            </a:r>
            <a:endParaRPr lang="en-GB" dirty="0" smtClean="0"/>
          </a:p>
        </p:txBody>
      </p:sp>
      <p:sp>
        <p:nvSpPr>
          <p:cNvPr id="33796" name="Footer Placeholder 3"/>
          <p:cNvSpPr txBox="1">
            <a:spLocks noGrp="1"/>
          </p:cNvSpPr>
          <p:nvPr/>
        </p:nvSpPr>
        <p:spPr bwMode="auto">
          <a:xfrm>
            <a:off x="0" y="8842375"/>
            <a:ext cx="3043238"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849" tIns="45927" rIns="91849" bIns="45927" anchor="b"/>
          <a:lstStyle>
            <a:lvl1pPr defTabSz="458788" eaLnBrk="0" hangingPunct="0">
              <a:defRPr sz="1600" b="1">
                <a:solidFill>
                  <a:schemeClr val="tx1"/>
                </a:solidFill>
                <a:latin typeface="Arial" charset="0"/>
              </a:defRPr>
            </a:lvl1pPr>
            <a:lvl2pPr marL="742950" indent="-285750" defTabSz="458788" eaLnBrk="0" hangingPunct="0">
              <a:defRPr sz="1600" b="1">
                <a:solidFill>
                  <a:schemeClr val="tx1"/>
                </a:solidFill>
                <a:latin typeface="Arial" charset="0"/>
              </a:defRPr>
            </a:lvl2pPr>
            <a:lvl3pPr marL="1143000" indent="-228600" defTabSz="458788" eaLnBrk="0" hangingPunct="0">
              <a:defRPr sz="1600" b="1">
                <a:solidFill>
                  <a:schemeClr val="tx1"/>
                </a:solidFill>
                <a:latin typeface="Arial" charset="0"/>
              </a:defRPr>
            </a:lvl3pPr>
            <a:lvl4pPr marL="1600200" indent="-228600" defTabSz="458788" eaLnBrk="0" hangingPunct="0">
              <a:defRPr sz="1600" b="1">
                <a:solidFill>
                  <a:schemeClr val="tx1"/>
                </a:solidFill>
                <a:latin typeface="Arial" charset="0"/>
              </a:defRPr>
            </a:lvl4pPr>
            <a:lvl5pPr marL="2057400" indent="-228600" defTabSz="458788" eaLnBrk="0" hangingPunct="0">
              <a:defRPr sz="1600" b="1">
                <a:solidFill>
                  <a:schemeClr val="tx1"/>
                </a:solidFill>
                <a:latin typeface="Arial" charset="0"/>
              </a:defRPr>
            </a:lvl5pPr>
            <a:lvl6pPr marL="2514600" indent="-228600" defTabSz="458788" eaLnBrk="0" fontAlgn="base" hangingPunct="0">
              <a:spcBef>
                <a:spcPct val="0"/>
              </a:spcBef>
              <a:spcAft>
                <a:spcPct val="0"/>
              </a:spcAft>
              <a:defRPr sz="1600" b="1">
                <a:solidFill>
                  <a:schemeClr val="tx1"/>
                </a:solidFill>
                <a:latin typeface="Arial" charset="0"/>
              </a:defRPr>
            </a:lvl6pPr>
            <a:lvl7pPr marL="2971800" indent="-228600" defTabSz="458788" eaLnBrk="0" fontAlgn="base" hangingPunct="0">
              <a:spcBef>
                <a:spcPct val="0"/>
              </a:spcBef>
              <a:spcAft>
                <a:spcPct val="0"/>
              </a:spcAft>
              <a:defRPr sz="1600" b="1">
                <a:solidFill>
                  <a:schemeClr val="tx1"/>
                </a:solidFill>
                <a:latin typeface="Arial" charset="0"/>
              </a:defRPr>
            </a:lvl7pPr>
            <a:lvl8pPr marL="3429000" indent="-228600" defTabSz="458788" eaLnBrk="0" fontAlgn="base" hangingPunct="0">
              <a:spcBef>
                <a:spcPct val="0"/>
              </a:spcBef>
              <a:spcAft>
                <a:spcPct val="0"/>
              </a:spcAft>
              <a:defRPr sz="1600" b="1">
                <a:solidFill>
                  <a:schemeClr val="tx1"/>
                </a:solidFill>
                <a:latin typeface="Arial" charset="0"/>
              </a:defRPr>
            </a:lvl8pPr>
            <a:lvl9pPr marL="3886200" indent="-228600" defTabSz="458788" eaLnBrk="0" fontAlgn="base" hangingPunct="0">
              <a:spcBef>
                <a:spcPct val="0"/>
              </a:spcBef>
              <a:spcAft>
                <a:spcPct val="0"/>
              </a:spcAft>
              <a:defRPr sz="1600" b="1">
                <a:solidFill>
                  <a:schemeClr val="tx1"/>
                </a:solidFill>
                <a:latin typeface="Arial" charset="0"/>
              </a:defRPr>
            </a:lvl9pPr>
          </a:lstStyle>
          <a:p>
            <a:pPr eaLnBrk="1" hangingPunct="1"/>
            <a:r>
              <a:rPr lang="en-GB" sz="1200" b="0" dirty="0">
                <a:latin typeface="Calibri" pitchFamily="34" charset="0"/>
              </a:rPr>
              <a:t>Research source</a:t>
            </a:r>
          </a:p>
        </p:txBody>
      </p:sp>
      <p:sp>
        <p:nvSpPr>
          <p:cNvPr id="33797" name="Slide Number Placeholder 4"/>
          <p:cNvSpPr txBox="1">
            <a:spLocks noGrp="1"/>
          </p:cNvSpPr>
          <p:nvPr/>
        </p:nvSpPr>
        <p:spPr bwMode="auto">
          <a:xfrm>
            <a:off x="3978275" y="8842375"/>
            <a:ext cx="3043238"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849" tIns="45927" rIns="91849" bIns="45927" anchor="b"/>
          <a:lstStyle>
            <a:lvl1pPr defTabSz="458788" eaLnBrk="0" hangingPunct="0">
              <a:defRPr sz="1600" b="1">
                <a:solidFill>
                  <a:schemeClr val="tx1"/>
                </a:solidFill>
                <a:latin typeface="Arial" charset="0"/>
              </a:defRPr>
            </a:lvl1pPr>
            <a:lvl2pPr marL="742950" indent="-285750" defTabSz="458788" eaLnBrk="0" hangingPunct="0">
              <a:defRPr sz="1600" b="1">
                <a:solidFill>
                  <a:schemeClr val="tx1"/>
                </a:solidFill>
                <a:latin typeface="Arial" charset="0"/>
              </a:defRPr>
            </a:lvl2pPr>
            <a:lvl3pPr marL="1143000" indent="-228600" defTabSz="458788" eaLnBrk="0" hangingPunct="0">
              <a:defRPr sz="1600" b="1">
                <a:solidFill>
                  <a:schemeClr val="tx1"/>
                </a:solidFill>
                <a:latin typeface="Arial" charset="0"/>
              </a:defRPr>
            </a:lvl3pPr>
            <a:lvl4pPr marL="1600200" indent="-228600" defTabSz="458788" eaLnBrk="0" hangingPunct="0">
              <a:defRPr sz="1600" b="1">
                <a:solidFill>
                  <a:schemeClr val="tx1"/>
                </a:solidFill>
                <a:latin typeface="Arial" charset="0"/>
              </a:defRPr>
            </a:lvl4pPr>
            <a:lvl5pPr marL="2057400" indent="-228600" defTabSz="458788" eaLnBrk="0" hangingPunct="0">
              <a:defRPr sz="1600" b="1">
                <a:solidFill>
                  <a:schemeClr val="tx1"/>
                </a:solidFill>
                <a:latin typeface="Arial" charset="0"/>
              </a:defRPr>
            </a:lvl5pPr>
            <a:lvl6pPr marL="2514600" indent="-228600" defTabSz="458788" eaLnBrk="0" fontAlgn="base" hangingPunct="0">
              <a:spcBef>
                <a:spcPct val="0"/>
              </a:spcBef>
              <a:spcAft>
                <a:spcPct val="0"/>
              </a:spcAft>
              <a:defRPr sz="1600" b="1">
                <a:solidFill>
                  <a:schemeClr val="tx1"/>
                </a:solidFill>
                <a:latin typeface="Arial" charset="0"/>
              </a:defRPr>
            </a:lvl6pPr>
            <a:lvl7pPr marL="2971800" indent="-228600" defTabSz="458788" eaLnBrk="0" fontAlgn="base" hangingPunct="0">
              <a:spcBef>
                <a:spcPct val="0"/>
              </a:spcBef>
              <a:spcAft>
                <a:spcPct val="0"/>
              </a:spcAft>
              <a:defRPr sz="1600" b="1">
                <a:solidFill>
                  <a:schemeClr val="tx1"/>
                </a:solidFill>
                <a:latin typeface="Arial" charset="0"/>
              </a:defRPr>
            </a:lvl7pPr>
            <a:lvl8pPr marL="3429000" indent="-228600" defTabSz="458788" eaLnBrk="0" fontAlgn="base" hangingPunct="0">
              <a:spcBef>
                <a:spcPct val="0"/>
              </a:spcBef>
              <a:spcAft>
                <a:spcPct val="0"/>
              </a:spcAft>
              <a:defRPr sz="1600" b="1">
                <a:solidFill>
                  <a:schemeClr val="tx1"/>
                </a:solidFill>
                <a:latin typeface="Arial" charset="0"/>
              </a:defRPr>
            </a:lvl8pPr>
            <a:lvl9pPr marL="3886200" indent="-228600" defTabSz="458788" eaLnBrk="0" fontAlgn="base" hangingPunct="0">
              <a:spcBef>
                <a:spcPct val="0"/>
              </a:spcBef>
              <a:spcAft>
                <a:spcPct val="0"/>
              </a:spcAft>
              <a:defRPr sz="1600" b="1">
                <a:solidFill>
                  <a:schemeClr val="tx1"/>
                </a:solidFill>
                <a:latin typeface="Arial" charset="0"/>
              </a:defRPr>
            </a:lvl9pPr>
          </a:lstStyle>
          <a:p>
            <a:pPr algn="r" eaLnBrk="1" hangingPunct="1"/>
            <a:fld id="{F3AE0EDC-4AD7-4C80-AC45-837F64507D28}" type="slidenum">
              <a:rPr lang="en-US" sz="1200" b="0">
                <a:latin typeface="Calibri" pitchFamily="34" charset="0"/>
              </a:rPr>
              <a:pPr algn="r" eaLnBrk="1" hangingPunct="1"/>
              <a:t>13</a:t>
            </a:fld>
            <a:endParaRPr lang="en-US" sz="1200" b="0" dirty="0">
              <a:latin typeface="Calibri" pitchFamily="34" charset="0"/>
            </a:endParaRPr>
          </a:p>
        </p:txBody>
      </p:sp>
    </p:spTree>
    <p:extLst>
      <p:ext uri="{BB962C8B-B14F-4D97-AF65-F5344CB8AC3E}">
        <p14:creationId xmlns:p14="http://schemas.microsoft.com/office/powerpoint/2010/main" val="4315577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smtClean="0"/>
              <a:t>You can get involved by using material provided by DWP to inform discussions with your customers</a:t>
            </a:r>
          </a:p>
          <a:p>
            <a:pPr marL="0" indent="0">
              <a:buFont typeface="Arial" pitchFamily="34" charset="0"/>
              <a:buNone/>
            </a:pPr>
            <a:endParaRPr lang="en-GB" baseline="0" dirty="0" smtClean="0"/>
          </a:p>
        </p:txBody>
      </p:sp>
      <p:sp>
        <p:nvSpPr>
          <p:cNvPr id="4" name="Footer Placeholder 3"/>
          <p:cNvSpPr>
            <a:spLocks noGrp="1"/>
          </p:cNvSpPr>
          <p:nvPr>
            <p:ph type="ftr" sz="quarter" idx="10"/>
          </p:nvPr>
        </p:nvSpPr>
        <p:spPr/>
        <p:txBody>
          <a:bodyPr/>
          <a:lstStyle/>
          <a:p>
            <a:pPr>
              <a:defRPr/>
            </a:pPr>
            <a:r>
              <a:rPr lang="en-GB" dirty="0" smtClean="0"/>
              <a:t>Research source</a:t>
            </a:r>
            <a:endParaRPr lang="en-GB" dirty="0"/>
          </a:p>
        </p:txBody>
      </p:sp>
      <p:sp>
        <p:nvSpPr>
          <p:cNvPr id="5" name="Slide Number Placeholder 4"/>
          <p:cNvSpPr>
            <a:spLocks noGrp="1"/>
          </p:cNvSpPr>
          <p:nvPr>
            <p:ph type="sldNum" sz="quarter" idx="11"/>
          </p:nvPr>
        </p:nvSpPr>
        <p:spPr/>
        <p:txBody>
          <a:bodyPr/>
          <a:lstStyle/>
          <a:p>
            <a:pPr>
              <a:defRPr/>
            </a:pPr>
            <a:fld id="{7D7E8ABA-34F3-4517-A0C5-F50FDE92FA7F}" type="slidenum">
              <a:rPr lang="en-US" smtClean="0"/>
              <a:pPr>
                <a:defRPr/>
              </a:pPr>
              <a:t>14</a:t>
            </a:fld>
            <a:endParaRPr lang="en-US" dirty="0"/>
          </a:p>
        </p:txBody>
      </p:sp>
    </p:spTree>
    <p:extLst>
      <p:ext uri="{BB962C8B-B14F-4D97-AF65-F5344CB8AC3E}">
        <p14:creationId xmlns:p14="http://schemas.microsoft.com/office/powerpoint/2010/main" val="14548263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DWP works with other organisations (which</a:t>
            </a:r>
            <a:r>
              <a:rPr lang="en-GB" baseline="0" dirty="0" smtClean="0"/>
              <a:t> you can see on the screen) to help people understand:</a:t>
            </a:r>
          </a:p>
          <a:p>
            <a:pPr marL="0" marR="0" indent="0" algn="l" defTabSz="457200" rtl="0" eaLnBrk="0" fontAlgn="base" latinLnBrk="0" hangingPunct="0">
              <a:lnSpc>
                <a:spcPct val="100000"/>
              </a:lnSpc>
              <a:spcBef>
                <a:spcPct val="30000"/>
              </a:spcBef>
              <a:spcAft>
                <a:spcPct val="0"/>
              </a:spcAft>
              <a:buClrTx/>
              <a:buSzTx/>
              <a:buFontTx/>
              <a:buNone/>
              <a:tabLst/>
              <a:defRPr/>
            </a:pPr>
            <a:endParaRPr lang="en-GB" sz="1200" b="0" i="0" u="none" strike="noStrike" kern="1200" baseline="0" dirty="0" smtClean="0">
              <a:solidFill>
                <a:schemeClr val="tx1"/>
              </a:solidFill>
              <a:latin typeface="+mn-lt"/>
              <a:ea typeface="+mn-ea"/>
              <a:cs typeface="+mn-cs"/>
            </a:endParaRPr>
          </a:p>
          <a:p>
            <a:pPr marL="171450" marR="0" indent="-171450" algn="l" defTabSz="457200" rtl="0" eaLnBrk="0" fontAlgn="base" latinLnBrk="0" hangingPunct="0">
              <a:lnSpc>
                <a:spcPct val="100000"/>
              </a:lnSpc>
              <a:spcBef>
                <a:spcPct val="30000"/>
              </a:spcBef>
              <a:spcAft>
                <a:spcPct val="0"/>
              </a:spcAft>
              <a:buClrTx/>
              <a:buSzTx/>
              <a:buFont typeface="Arial" pitchFamily="34" charset="0"/>
              <a:buChar char="•"/>
              <a:tabLst/>
              <a:defRPr/>
            </a:pPr>
            <a:r>
              <a:rPr lang="en-GB" sz="1200" b="0" i="0" u="none" strike="noStrike" kern="1200" baseline="0" dirty="0" smtClean="0">
                <a:solidFill>
                  <a:schemeClr val="tx1"/>
                </a:solidFill>
                <a:latin typeface="+mn-lt"/>
                <a:ea typeface="+mn-ea"/>
                <a:cs typeface="+mn-cs"/>
              </a:rPr>
              <a:t>what the State Pension changes mean for them and </a:t>
            </a:r>
          </a:p>
          <a:p>
            <a:pPr marL="171450" marR="0" indent="-171450" algn="l" defTabSz="457200" rtl="0" eaLnBrk="0" fontAlgn="base" latinLnBrk="0" hangingPunct="0">
              <a:lnSpc>
                <a:spcPct val="100000"/>
              </a:lnSpc>
              <a:spcBef>
                <a:spcPct val="30000"/>
              </a:spcBef>
              <a:spcAft>
                <a:spcPct val="0"/>
              </a:spcAft>
              <a:buClrTx/>
              <a:buSzTx/>
              <a:buFont typeface="Arial" pitchFamily="34" charset="0"/>
              <a:buChar char="•"/>
              <a:tabLst/>
              <a:defRPr/>
            </a:pPr>
            <a:r>
              <a:rPr lang="en-GB" sz="1200" b="0" i="0" u="none" strike="noStrike" kern="1200" baseline="0" dirty="0" smtClean="0">
                <a:solidFill>
                  <a:schemeClr val="tx1"/>
                </a:solidFill>
                <a:latin typeface="+mn-lt"/>
                <a:ea typeface="+mn-ea"/>
                <a:cs typeface="+mn-cs"/>
              </a:rPr>
              <a:t>what they can do to best prepare for their retirement. </a:t>
            </a:r>
          </a:p>
          <a:p>
            <a:pPr marL="171450" marR="0" indent="-171450" algn="l" defTabSz="457200" rtl="0" eaLnBrk="0" fontAlgn="base" latinLnBrk="0" hangingPunct="0">
              <a:lnSpc>
                <a:spcPct val="100000"/>
              </a:lnSpc>
              <a:spcBef>
                <a:spcPct val="30000"/>
              </a:spcBef>
              <a:spcAft>
                <a:spcPct val="0"/>
              </a:spcAft>
              <a:buClrTx/>
              <a:buSzTx/>
              <a:buFont typeface="Arial" pitchFamily="34" charset="0"/>
              <a:buChar char="•"/>
              <a:tabLst/>
              <a:defRPr/>
            </a:pPr>
            <a:endParaRPr lang="en-GB" sz="1200" b="0" i="0" u="none" strike="noStrike" kern="1200" baseline="0" dirty="0" smtClean="0">
              <a:solidFill>
                <a:schemeClr val="tx1"/>
              </a:solidFill>
              <a:latin typeface="+mn-lt"/>
              <a:ea typeface="+mn-ea"/>
              <a:cs typeface="+mn-cs"/>
            </a:endParaRPr>
          </a:p>
          <a:p>
            <a:pPr marL="0" indent="0">
              <a:buFont typeface="Arial" pitchFamily="34" charset="0"/>
              <a:buNone/>
            </a:pPr>
            <a:endParaRPr lang="en-GB" baseline="0" dirty="0" smtClean="0"/>
          </a:p>
          <a:p>
            <a:pPr marL="0" indent="0">
              <a:buFont typeface="Arial" pitchFamily="34" charset="0"/>
              <a:buNone/>
            </a:pPr>
            <a:r>
              <a:rPr lang="en-GB" baseline="0" dirty="0" smtClean="0"/>
              <a:t>The key ‘call to action’ is to “Get a statement.”</a:t>
            </a:r>
          </a:p>
        </p:txBody>
      </p:sp>
      <p:sp>
        <p:nvSpPr>
          <p:cNvPr id="4" name="Footer Placeholder 3"/>
          <p:cNvSpPr>
            <a:spLocks noGrp="1"/>
          </p:cNvSpPr>
          <p:nvPr>
            <p:ph type="ftr" sz="quarter" idx="10"/>
          </p:nvPr>
        </p:nvSpPr>
        <p:spPr/>
        <p:txBody>
          <a:bodyPr/>
          <a:lstStyle/>
          <a:p>
            <a:pPr>
              <a:defRPr/>
            </a:pPr>
            <a:r>
              <a:rPr lang="en-GB" dirty="0" smtClean="0"/>
              <a:t>Research source</a:t>
            </a:r>
            <a:endParaRPr lang="en-GB" dirty="0"/>
          </a:p>
        </p:txBody>
      </p:sp>
      <p:sp>
        <p:nvSpPr>
          <p:cNvPr id="5" name="Slide Number Placeholder 4"/>
          <p:cNvSpPr>
            <a:spLocks noGrp="1"/>
          </p:cNvSpPr>
          <p:nvPr>
            <p:ph type="sldNum" sz="quarter" idx="11"/>
          </p:nvPr>
        </p:nvSpPr>
        <p:spPr/>
        <p:txBody>
          <a:bodyPr/>
          <a:lstStyle/>
          <a:p>
            <a:pPr>
              <a:defRPr/>
            </a:pPr>
            <a:fld id="{7D7E8ABA-34F3-4517-A0C5-F50FDE92FA7F}" type="slidenum">
              <a:rPr lang="en-US" smtClean="0"/>
              <a:pPr>
                <a:defRPr/>
              </a:pPr>
              <a:t>15</a:t>
            </a:fld>
            <a:endParaRPr lang="en-US" dirty="0"/>
          </a:p>
        </p:txBody>
      </p:sp>
    </p:spTree>
    <p:extLst>
      <p:ext uri="{BB962C8B-B14F-4D97-AF65-F5344CB8AC3E}">
        <p14:creationId xmlns:p14="http://schemas.microsoft.com/office/powerpoint/2010/main" val="14548263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dirty="0" smtClean="0"/>
              <a:t>Thank you very much</a:t>
            </a:r>
            <a:r>
              <a:rPr lang="en-GB" baseline="0" dirty="0" smtClean="0"/>
              <a:t> for listening, I’m happy to take any questions.</a:t>
            </a:r>
            <a:endParaRPr lang="en-GB" dirty="0" smtClean="0"/>
          </a:p>
        </p:txBody>
      </p:sp>
      <p:sp>
        <p:nvSpPr>
          <p:cNvPr id="38916" name="Footer Placeholder 3"/>
          <p:cNvSpPr>
            <a:spLocks noGrp="1"/>
          </p:cNvSpPr>
          <p:nvPr>
            <p:ph type="ftr" sz="quarter" idx="4"/>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Arial" charset="0"/>
              </a:defRPr>
            </a:lvl1pPr>
            <a:lvl2pPr marL="742950" indent="-285750" eaLnBrk="0" hangingPunct="0">
              <a:defRPr sz="1600" b="1">
                <a:solidFill>
                  <a:schemeClr val="tx1"/>
                </a:solidFill>
                <a:latin typeface="Arial" charset="0"/>
              </a:defRPr>
            </a:lvl2pPr>
            <a:lvl3pPr marL="1143000" indent="-228600" eaLnBrk="0" hangingPunct="0">
              <a:defRPr sz="1600" b="1">
                <a:solidFill>
                  <a:schemeClr val="tx1"/>
                </a:solidFill>
                <a:latin typeface="Arial" charset="0"/>
              </a:defRPr>
            </a:lvl3pPr>
            <a:lvl4pPr marL="1600200" indent="-228600" eaLnBrk="0" hangingPunct="0">
              <a:defRPr sz="1600" b="1">
                <a:solidFill>
                  <a:schemeClr val="tx1"/>
                </a:solidFill>
                <a:latin typeface="Arial" charset="0"/>
              </a:defRPr>
            </a:lvl4pPr>
            <a:lvl5pPr marL="2057400" indent="-228600" eaLnBrk="0" hangingPunct="0">
              <a:defRPr sz="1600" b="1">
                <a:solidFill>
                  <a:schemeClr val="tx1"/>
                </a:solidFill>
                <a:latin typeface="Arial" charset="0"/>
              </a:defRPr>
            </a:lvl5pPr>
            <a:lvl6pPr marL="2514600" indent="-228600" defTabSz="457200" eaLnBrk="0" fontAlgn="base" hangingPunct="0">
              <a:spcBef>
                <a:spcPct val="0"/>
              </a:spcBef>
              <a:spcAft>
                <a:spcPct val="0"/>
              </a:spcAft>
              <a:defRPr sz="1600" b="1">
                <a:solidFill>
                  <a:schemeClr val="tx1"/>
                </a:solidFill>
                <a:latin typeface="Arial" charset="0"/>
              </a:defRPr>
            </a:lvl6pPr>
            <a:lvl7pPr marL="2971800" indent="-228600" defTabSz="457200" eaLnBrk="0" fontAlgn="base" hangingPunct="0">
              <a:spcBef>
                <a:spcPct val="0"/>
              </a:spcBef>
              <a:spcAft>
                <a:spcPct val="0"/>
              </a:spcAft>
              <a:defRPr sz="1600" b="1">
                <a:solidFill>
                  <a:schemeClr val="tx1"/>
                </a:solidFill>
                <a:latin typeface="Arial" charset="0"/>
              </a:defRPr>
            </a:lvl7pPr>
            <a:lvl8pPr marL="3429000" indent="-228600" defTabSz="457200" eaLnBrk="0" fontAlgn="base" hangingPunct="0">
              <a:spcBef>
                <a:spcPct val="0"/>
              </a:spcBef>
              <a:spcAft>
                <a:spcPct val="0"/>
              </a:spcAft>
              <a:defRPr sz="1600" b="1">
                <a:solidFill>
                  <a:schemeClr val="tx1"/>
                </a:solidFill>
                <a:latin typeface="Arial" charset="0"/>
              </a:defRPr>
            </a:lvl8pPr>
            <a:lvl9pPr marL="3886200" indent="-228600" defTabSz="457200" eaLnBrk="0" fontAlgn="base" hangingPunct="0">
              <a:spcBef>
                <a:spcPct val="0"/>
              </a:spcBef>
              <a:spcAft>
                <a:spcPct val="0"/>
              </a:spcAft>
              <a:defRPr sz="1600" b="1">
                <a:solidFill>
                  <a:schemeClr val="tx1"/>
                </a:solidFill>
                <a:latin typeface="Arial" charset="0"/>
              </a:defRPr>
            </a:lvl9pPr>
          </a:lstStyle>
          <a:p>
            <a:pPr defTabSz="457200" eaLnBrk="1" hangingPunct="1"/>
            <a:r>
              <a:rPr lang="en-GB" sz="1200" b="0" dirty="0" smtClean="0">
                <a:latin typeface="Calibri" pitchFamily="34" charset="0"/>
              </a:rPr>
              <a:t>Research source</a:t>
            </a:r>
          </a:p>
        </p:txBody>
      </p:sp>
      <p:sp>
        <p:nvSpPr>
          <p:cNvPr id="38917" name="Slide Number Placeholder 4"/>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Arial" charset="0"/>
              </a:defRPr>
            </a:lvl1pPr>
            <a:lvl2pPr marL="742950" indent="-285750" eaLnBrk="0" hangingPunct="0">
              <a:defRPr sz="1600" b="1">
                <a:solidFill>
                  <a:schemeClr val="tx1"/>
                </a:solidFill>
                <a:latin typeface="Arial" charset="0"/>
              </a:defRPr>
            </a:lvl2pPr>
            <a:lvl3pPr marL="1143000" indent="-228600" eaLnBrk="0" hangingPunct="0">
              <a:defRPr sz="1600" b="1">
                <a:solidFill>
                  <a:schemeClr val="tx1"/>
                </a:solidFill>
                <a:latin typeface="Arial" charset="0"/>
              </a:defRPr>
            </a:lvl3pPr>
            <a:lvl4pPr marL="1600200" indent="-228600" eaLnBrk="0" hangingPunct="0">
              <a:defRPr sz="1600" b="1">
                <a:solidFill>
                  <a:schemeClr val="tx1"/>
                </a:solidFill>
                <a:latin typeface="Arial" charset="0"/>
              </a:defRPr>
            </a:lvl4pPr>
            <a:lvl5pPr marL="2057400" indent="-228600" eaLnBrk="0" hangingPunct="0">
              <a:defRPr sz="1600" b="1">
                <a:solidFill>
                  <a:schemeClr val="tx1"/>
                </a:solidFill>
                <a:latin typeface="Arial" charset="0"/>
              </a:defRPr>
            </a:lvl5pPr>
            <a:lvl6pPr marL="2514600" indent="-228600" defTabSz="457200" eaLnBrk="0" fontAlgn="base" hangingPunct="0">
              <a:spcBef>
                <a:spcPct val="0"/>
              </a:spcBef>
              <a:spcAft>
                <a:spcPct val="0"/>
              </a:spcAft>
              <a:defRPr sz="1600" b="1">
                <a:solidFill>
                  <a:schemeClr val="tx1"/>
                </a:solidFill>
                <a:latin typeface="Arial" charset="0"/>
              </a:defRPr>
            </a:lvl6pPr>
            <a:lvl7pPr marL="2971800" indent="-228600" defTabSz="457200" eaLnBrk="0" fontAlgn="base" hangingPunct="0">
              <a:spcBef>
                <a:spcPct val="0"/>
              </a:spcBef>
              <a:spcAft>
                <a:spcPct val="0"/>
              </a:spcAft>
              <a:defRPr sz="1600" b="1">
                <a:solidFill>
                  <a:schemeClr val="tx1"/>
                </a:solidFill>
                <a:latin typeface="Arial" charset="0"/>
              </a:defRPr>
            </a:lvl7pPr>
            <a:lvl8pPr marL="3429000" indent="-228600" defTabSz="457200" eaLnBrk="0" fontAlgn="base" hangingPunct="0">
              <a:spcBef>
                <a:spcPct val="0"/>
              </a:spcBef>
              <a:spcAft>
                <a:spcPct val="0"/>
              </a:spcAft>
              <a:defRPr sz="1600" b="1">
                <a:solidFill>
                  <a:schemeClr val="tx1"/>
                </a:solidFill>
                <a:latin typeface="Arial" charset="0"/>
              </a:defRPr>
            </a:lvl8pPr>
            <a:lvl9pPr marL="3886200" indent="-228600" defTabSz="457200" eaLnBrk="0" fontAlgn="base" hangingPunct="0">
              <a:spcBef>
                <a:spcPct val="0"/>
              </a:spcBef>
              <a:spcAft>
                <a:spcPct val="0"/>
              </a:spcAft>
              <a:defRPr sz="1600" b="1">
                <a:solidFill>
                  <a:schemeClr val="tx1"/>
                </a:solidFill>
                <a:latin typeface="Arial" charset="0"/>
              </a:defRPr>
            </a:lvl9pPr>
          </a:lstStyle>
          <a:p>
            <a:pPr defTabSz="457200" eaLnBrk="1" hangingPunct="1"/>
            <a:fld id="{B6BBAE71-C063-435B-A301-A2429A6F1B04}" type="slidenum">
              <a:rPr lang="en-US" sz="1200" b="0" smtClean="0">
                <a:latin typeface="Calibri" pitchFamily="34" charset="0"/>
              </a:rPr>
              <a:pPr defTabSz="457200" eaLnBrk="1" hangingPunct="1"/>
              <a:t>16</a:t>
            </a:fld>
            <a:endParaRPr lang="en-US" sz="1200" b="0" dirty="0" smtClean="0">
              <a:latin typeface="Calibri" pitchFamily="34" charset="0"/>
            </a:endParaRPr>
          </a:p>
        </p:txBody>
      </p:sp>
    </p:spTree>
    <p:extLst>
      <p:ext uri="{BB962C8B-B14F-4D97-AF65-F5344CB8AC3E}">
        <p14:creationId xmlns:p14="http://schemas.microsoft.com/office/powerpoint/2010/main" val="16746454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dirty="0" smtClean="0"/>
              <a:t>This presentation is going to cover two things:</a:t>
            </a:r>
            <a:r>
              <a:rPr lang="en-GB" baseline="0" dirty="0" smtClean="0"/>
              <a:t> what’s changed and what you can do to help people understand the changes.</a:t>
            </a:r>
            <a:endParaRPr lang="en-GB" dirty="0" smtClean="0"/>
          </a:p>
          <a:p>
            <a:pPr eaLnBrk="1" hangingPunct="1"/>
            <a:endParaRPr lang="en-GB" dirty="0" smtClean="0"/>
          </a:p>
          <a:p>
            <a:pPr eaLnBrk="1" hangingPunct="1"/>
            <a:r>
              <a:rPr lang="en-GB" dirty="0" smtClean="0"/>
              <a:t>So what’s changed?  I</a:t>
            </a:r>
            <a:r>
              <a:rPr lang="en-GB" baseline="0" dirty="0" smtClean="0"/>
              <a:t> just want to briefly explain what the key changes to the State Pension are.</a:t>
            </a:r>
            <a:endParaRPr lang="en-GB" dirty="0" smtClean="0"/>
          </a:p>
        </p:txBody>
      </p:sp>
      <p:sp>
        <p:nvSpPr>
          <p:cNvPr id="32772" name="Footer Placeholder 3"/>
          <p:cNvSpPr txBox="1">
            <a:spLocks noGrp="1"/>
          </p:cNvSpPr>
          <p:nvPr/>
        </p:nvSpPr>
        <p:spPr bwMode="auto">
          <a:xfrm>
            <a:off x="0" y="8842375"/>
            <a:ext cx="3043238"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849" tIns="45927" rIns="91849" bIns="45927" anchor="b"/>
          <a:lstStyle>
            <a:lvl1pPr defTabSz="458788" eaLnBrk="0" hangingPunct="0">
              <a:defRPr sz="1600" b="1">
                <a:solidFill>
                  <a:schemeClr val="tx1"/>
                </a:solidFill>
                <a:latin typeface="Arial" charset="0"/>
              </a:defRPr>
            </a:lvl1pPr>
            <a:lvl2pPr marL="742950" indent="-285750" defTabSz="458788" eaLnBrk="0" hangingPunct="0">
              <a:defRPr sz="1600" b="1">
                <a:solidFill>
                  <a:schemeClr val="tx1"/>
                </a:solidFill>
                <a:latin typeface="Arial" charset="0"/>
              </a:defRPr>
            </a:lvl2pPr>
            <a:lvl3pPr marL="1143000" indent="-228600" defTabSz="458788" eaLnBrk="0" hangingPunct="0">
              <a:defRPr sz="1600" b="1">
                <a:solidFill>
                  <a:schemeClr val="tx1"/>
                </a:solidFill>
                <a:latin typeface="Arial" charset="0"/>
              </a:defRPr>
            </a:lvl3pPr>
            <a:lvl4pPr marL="1600200" indent="-228600" defTabSz="458788" eaLnBrk="0" hangingPunct="0">
              <a:defRPr sz="1600" b="1">
                <a:solidFill>
                  <a:schemeClr val="tx1"/>
                </a:solidFill>
                <a:latin typeface="Arial" charset="0"/>
              </a:defRPr>
            </a:lvl4pPr>
            <a:lvl5pPr marL="2057400" indent="-228600" defTabSz="458788" eaLnBrk="0" hangingPunct="0">
              <a:defRPr sz="1600" b="1">
                <a:solidFill>
                  <a:schemeClr val="tx1"/>
                </a:solidFill>
                <a:latin typeface="Arial" charset="0"/>
              </a:defRPr>
            </a:lvl5pPr>
            <a:lvl6pPr marL="2514600" indent="-228600" defTabSz="458788" eaLnBrk="0" fontAlgn="base" hangingPunct="0">
              <a:spcBef>
                <a:spcPct val="0"/>
              </a:spcBef>
              <a:spcAft>
                <a:spcPct val="0"/>
              </a:spcAft>
              <a:defRPr sz="1600" b="1">
                <a:solidFill>
                  <a:schemeClr val="tx1"/>
                </a:solidFill>
                <a:latin typeface="Arial" charset="0"/>
              </a:defRPr>
            </a:lvl6pPr>
            <a:lvl7pPr marL="2971800" indent="-228600" defTabSz="458788" eaLnBrk="0" fontAlgn="base" hangingPunct="0">
              <a:spcBef>
                <a:spcPct val="0"/>
              </a:spcBef>
              <a:spcAft>
                <a:spcPct val="0"/>
              </a:spcAft>
              <a:defRPr sz="1600" b="1">
                <a:solidFill>
                  <a:schemeClr val="tx1"/>
                </a:solidFill>
                <a:latin typeface="Arial" charset="0"/>
              </a:defRPr>
            </a:lvl7pPr>
            <a:lvl8pPr marL="3429000" indent="-228600" defTabSz="458788" eaLnBrk="0" fontAlgn="base" hangingPunct="0">
              <a:spcBef>
                <a:spcPct val="0"/>
              </a:spcBef>
              <a:spcAft>
                <a:spcPct val="0"/>
              </a:spcAft>
              <a:defRPr sz="1600" b="1">
                <a:solidFill>
                  <a:schemeClr val="tx1"/>
                </a:solidFill>
                <a:latin typeface="Arial" charset="0"/>
              </a:defRPr>
            </a:lvl8pPr>
            <a:lvl9pPr marL="3886200" indent="-228600" defTabSz="458788" eaLnBrk="0" fontAlgn="base" hangingPunct="0">
              <a:spcBef>
                <a:spcPct val="0"/>
              </a:spcBef>
              <a:spcAft>
                <a:spcPct val="0"/>
              </a:spcAft>
              <a:defRPr sz="1600" b="1">
                <a:solidFill>
                  <a:schemeClr val="tx1"/>
                </a:solidFill>
                <a:latin typeface="Arial" charset="0"/>
              </a:defRPr>
            </a:lvl9pPr>
          </a:lstStyle>
          <a:p>
            <a:pPr eaLnBrk="1" hangingPunct="1"/>
            <a:r>
              <a:rPr lang="en-GB" sz="1200" b="0" dirty="0">
                <a:latin typeface="Calibri" pitchFamily="34" charset="0"/>
              </a:rPr>
              <a:t>Research source</a:t>
            </a:r>
          </a:p>
        </p:txBody>
      </p:sp>
      <p:sp>
        <p:nvSpPr>
          <p:cNvPr id="32773" name="Slide Number Placeholder 4"/>
          <p:cNvSpPr txBox="1">
            <a:spLocks noGrp="1"/>
          </p:cNvSpPr>
          <p:nvPr/>
        </p:nvSpPr>
        <p:spPr bwMode="auto">
          <a:xfrm>
            <a:off x="3978275" y="8842375"/>
            <a:ext cx="3043238"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849" tIns="45927" rIns="91849" bIns="45927" anchor="b"/>
          <a:lstStyle>
            <a:lvl1pPr defTabSz="458788" eaLnBrk="0" hangingPunct="0">
              <a:defRPr sz="1600" b="1">
                <a:solidFill>
                  <a:schemeClr val="tx1"/>
                </a:solidFill>
                <a:latin typeface="Arial" charset="0"/>
              </a:defRPr>
            </a:lvl1pPr>
            <a:lvl2pPr marL="742950" indent="-285750" defTabSz="458788" eaLnBrk="0" hangingPunct="0">
              <a:defRPr sz="1600" b="1">
                <a:solidFill>
                  <a:schemeClr val="tx1"/>
                </a:solidFill>
                <a:latin typeface="Arial" charset="0"/>
              </a:defRPr>
            </a:lvl2pPr>
            <a:lvl3pPr marL="1143000" indent="-228600" defTabSz="458788" eaLnBrk="0" hangingPunct="0">
              <a:defRPr sz="1600" b="1">
                <a:solidFill>
                  <a:schemeClr val="tx1"/>
                </a:solidFill>
                <a:latin typeface="Arial" charset="0"/>
              </a:defRPr>
            </a:lvl3pPr>
            <a:lvl4pPr marL="1600200" indent="-228600" defTabSz="458788" eaLnBrk="0" hangingPunct="0">
              <a:defRPr sz="1600" b="1">
                <a:solidFill>
                  <a:schemeClr val="tx1"/>
                </a:solidFill>
                <a:latin typeface="Arial" charset="0"/>
              </a:defRPr>
            </a:lvl4pPr>
            <a:lvl5pPr marL="2057400" indent="-228600" defTabSz="458788" eaLnBrk="0" hangingPunct="0">
              <a:defRPr sz="1600" b="1">
                <a:solidFill>
                  <a:schemeClr val="tx1"/>
                </a:solidFill>
                <a:latin typeface="Arial" charset="0"/>
              </a:defRPr>
            </a:lvl5pPr>
            <a:lvl6pPr marL="2514600" indent="-228600" defTabSz="458788" eaLnBrk="0" fontAlgn="base" hangingPunct="0">
              <a:spcBef>
                <a:spcPct val="0"/>
              </a:spcBef>
              <a:spcAft>
                <a:spcPct val="0"/>
              </a:spcAft>
              <a:defRPr sz="1600" b="1">
                <a:solidFill>
                  <a:schemeClr val="tx1"/>
                </a:solidFill>
                <a:latin typeface="Arial" charset="0"/>
              </a:defRPr>
            </a:lvl6pPr>
            <a:lvl7pPr marL="2971800" indent="-228600" defTabSz="458788" eaLnBrk="0" fontAlgn="base" hangingPunct="0">
              <a:spcBef>
                <a:spcPct val="0"/>
              </a:spcBef>
              <a:spcAft>
                <a:spcPct val="0"/>
              </a:spcAft>
              <a:defRPr sz="1600" b="1">
                <a:solidFill>
                  <a:schemeClr val="tx1"/>
                </a:solidFill>
                <a:latin typeface="Arial" charset="0"/>
              </a:defRPr>
            </a:lvl7pPr>
            <a:lvl8pPr marL="3429000" indent="-228600" defTabSz="458788" eaLnBrk="0" fontAlgn="base" hangingPunct="0">
              <a:spcBef>
                <a:spcPct val="0"/>
              </a:spcBef>
              <a:spcAft>
                <a:spcPct val="0"/>
              </a:spcAft>
              <a:defRPr sz="1600" b="1">
                <a:solidFill>
                  <a:schemeClr val="tx1"/>
                </a:solidFill>
                <a:latin typeface="Arial" charset="0"/>
              </a:defRPr>
            </a:lvl8pPr>
            <a:lvl9pPr marL="3886200" indent="-228600" defTabSz="458788" eaLnBrk="0" fontAlgn="base" hangingPunct="0">
              <a:spcBef>
                <a:spcPct val="0"/>
              </a:spcBef>
              <a:spcAft>
                <a:spcPct val="0"/>
              </a:spcAft>
              <a:defRPr sz="1600" b="1">
                <a:solidFill>
                  <a:schemeClr val="tx1"/>
                </a:solidFill>
                <a:latin typeface="Arial" charset="0"/>
              </a:defRPr>
            </a:lvl9pPr>
          </a:lstStyle>
          <a:p>
            <a:pPr algn="r" eaLnBrk="1" hangingPunct="1"/>
            <a:fld id="{B4DC79D3-0A26-49B5-B744-5A65290BCC67}" type="slidenum">
              <a:rPr lang="en-US" sz="1200" b="0">
                <a:latin typeface="Calibri" pitchFamily="34" charset="0"/>
              </a:rPr>
              <a:pPr algn="r" eaLnBrk="1" hangingPunct="1"/>
              <a:t>3</a:t>
            </a:fld>
            <a:endParaRPr lang="en-US" sz="1200" b="0" dirty="0">
              <a:latin typeface="Calibri" pitchFamily="34" charset="0"/>
            </a:endParaRPr>
          </a:p>
        </p:txBody>
      </p:sp>
    </p:spTree>
    <p:extLst>
      <p:ext uri="{BB962C8B-B14F-4D97-AF65-F5344CB8AC3E}">
        <p14:creationId xmlns:p14="http://schemas.microsoft.com/office/powerpoint/2010/main" val="40943644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a:t>
            </a:r>
            <a:r>
              <a:rPr lang="en-GB" baseline="0" dirty="0" smtClean="0"/>
              <a:t> context is fairly simple. People are living much longer, and may spend a third of their lives in retirement.</a:t>
            </a:r>
          </a:p>
          <a:p>
            <a:endParaRPr lang="en-GB" sz="1200" baseline="0" dirty="0" smtClean="0"/>
          </a:p>
          <a:p>
            <a:r>
              <a:rPr lang="en-GB" sz="1200" baseline="0" dirty="0" smtClean="0"/>
              <a:t>This graph shows the average number of years people spent in retirement between the 1800s and now. You can see at this dotted line that right now people are spending about twice as long in retirement compared to a hundred years ago.</a:t>
            </a:r>
          </a:p>
          <a:p>
            <a:endParaRPr lang="en-GB" sz="1200" baseline="0" dirty="0" smtClean="0"/>
          </a:p>
          <a:p>
            <a:endParaRPr lang="en-GB" sz="1200" baseline="0" dirty="0" smtClean="0"/>
          </a:p>
        </p:txBody>
      </p:sp>
      <p:sp>
        <p:nvSpPr>
          <p:cNvPr id="4" name="Footer Placeholder 3"/>
          <p:cNvSpPr>
            <a:spLocks noGrp="1"/>
          </p:cNvSpPr>
          <p:nvPr>
            <p:ph type="ftr" sz="quarter" idx="10"/>
          </p:nvPr>
        </p:nvSpPr>
        <p:spPr/>
        <p:txBody>
          <a:bodyPr/>
          <a:lstStyle/>
          <a:p>
            <a:pPr>
              <a:defRPr/>
            </a:pPr>
            <a:r>
              <a:rPr lang="en-GB" dirty="0" smtClean="0"/>
              <a:t>Research source</a:t>
            </a:r>
            <a:endParaRPr lang="en-GB" dirty="0"/>
          </a:p>
        </p:txBody>
      </p:sp>
      <p:sp>
        <p:nvSpPr>
          <p:cNvPr id="5" name="Slide Number Placeholder 4"/>
          <p:cNvSpPr>
            <a:spLocks noGrp="1"/>
          </p:cNvSpPr>
          <p:nvPr>
            <p:ph type="sldNum" sz="quarter" idx="11"/>
          </p:nvPr>
        </p:nvSpPr>
        <p:spPr/>
        <p:txBody>
          <a:bodyPr/>
          <a:lstStyle/>
          <a:p>
            <a:pPr>
              <a:defRPr/>
            </a:pPr>
            <a:fld id="{7D7E8ABA-34F3-4517-A0C5-F50FDE92FA7F}" type="slidenum">
              <a:rPr lang="en-US" smtClean="0"/>
              <a:pPr>
                <a:defRPr/>
              </a:pPr>
              <a:t>4</a:t>
            </a:fld>
            <a:endParaRPr lang="en-US" dirty="0"/>
          </a:p>
        </p:txBody>
      </p:sp>
    </p:spTree>
    <p:extLst>
      <p:ext uri="{BB962C8B-B14F-4D97-AF65-F5344CB8AC3E}">
        <p14:creationId xmlns:p14="http://schemas.microsoft.com/office/powerpoint/2010/main" val="12227121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smtClean="0"/>
              <a:t>You can see on the left that the </a:t>
            </a:r>
            <a:r>
              <a:rPr lang="en-GB" dirty="0" smtClean="0"/>
              <a:t>old</a:t>
            </a:r>
            <a:r>
              <a:rPr lang="en-GB" baseline="0" dirty="0" smtClean="0"/>
              <a:t> system </a:t>
            </a:r>
            <a:r>
              <a:rPr lang="en-GB" dirty="0" smtClean="0"/>
              <a:t>was</a:t>
            </a:r>
            <a:r>
              <a:rPr lang="en-GB" baseline="0" dirty="0" smtClean="0"/>
              <a:t> really complicated, but the new system is simpler and easier to understand. </a:t>
            </a:r>
          </a:p>
          <a:p>
            <a:endParaRPr lang="en-GB" baseline="0" dirty="0" smtClean="0">
              <a:solidFill>
                <a:srgbClr val="A90061"/>
              </a:solidFill>
            </a:endParaRPr>
          </a:p>
          <a:p>
            <a:r>
              <a:rPr lang="en-GB" dirty="0"/>
              <a:t>The new system makes it easier for people to make an informed choice about saving for retirement.</a:t>
            </a:r>
          </a:p>
          <a:p>
            <a:endParaRPr lang="en-GB" baseline="0" dirty="0" smtClean="0">
              <a:solidFill>
                <a:schemeClr val="tx2"/>
              </a:solidFill>
            </a:endParaRPr>
          </a:p>
        </p:txBody>
      </p:sp>
      <p:sp>
        <p:nvSpPr>
          <p:cNvPr id="4" name="Footer Placeholder 3"/>
          <p:cNvSpPr>
            <a:spLocks noGrp="1"/>
          </p:cNvSpPr>
          <p:nvPr>
            <p:ph type="ftr" sz="quarter" idx="10"/>
          </p:nvPr>
        </p:nvSpPr>
        <p:spPr/>
        <p:txBody>
          <a:bodyPr/>
          <a:lstStyle/>
          <a:p>
            <a:pPr>
              <a:defRPr/>
            </a:pPr>
            <a:r>
              <a:rPr lang="en-GB" dirty="0" smtClean="0"/>
              <a:t>Research source</a:t>
            </a:r>
            <a:endParaRPr lang="en-GB" dirty="0"/>
          </a:p>
        </p:txBody>
      </p:sp>
      <p:sp>
        <p:nvSpPr>
          <p:cNvPr id="5" name="Slide Number Placeholder 4"/>
          <p:cNvSpPr>
            <a:spLocks noGrp="1"/>
          </p:cNvSpPr>
          <p:nvPr>
            <p:ph type="sldNum" sz="quarter" idx="11"/>
          </p:nvPr>
        </p:nvSpPr>
        <p:spPr/>
        <p:txBody>
          <a:bodyPr/>
          <a:lstStyle/>
          <a:p>
            <a:pPr>
              <a:defRPr/>
            </a:pPr>
            <a:fld id="{7D7E8ABA-34F3-4517-A0C5-F50FDE92FA7F}" type="slidenum">
              <a:rPr lang="en-US" smtClean="0"/>
              <a:pPr>
                <a:defRPr/>
              </a:pPr>
              <a:t>5</a:t>
            </a:fld>
            <a:endParaRPr lang="en-US" dirty="0"/>
          </a:p>
        </p:txBody>
      </p:sp>
    </p:spTree>
    <p:extLst>
      <p:ext uri="{BB962C8B-B14F-4D97-AF65-F5344CB8AC3E}">
        <p14:creationId xmlns:p14="http://schemas.microsoft.com/office/powerpoint/2010/main" val="12227121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So just to recap. The</a:t>
            </a:r>
            <a:r>
              <a:rPr lang="en-GB" baseline="0" dirty="0" smtClean="0"/>
              <a:t> policy changes are quite simple: </a:t>
            </a:r>
          </a:p>
          <a:p>
            <a:endParaRPr lang="en-GB" baseline="0" dirty="0" smtClean="0"/>
          </a:p>
          <a:p>
            <a:pPr marL="171450" indent="-171450">
              <a:buFont typeface="Arial" pitchFamily="34" charset="0"/>
              <a:buChar char="•"/>
            </a:pPr>
            <a:r>
              <a:rPr lang="en-GB" sz="1200" dirty="0" smtClean="0"/>
              <a:t>The State Pension system </a:t>
            </a:r>
            <a:r>
              <a:rPr lang="en-GB" dirty="0" smtClean="0"/>
              <a:t>changed on</a:t>
            </a:r>
            <a:r>
              <a:rPr lang="en-GB" sz="1200" dirty="0" smtClean="0"/>
              <a:t> 6 April 2016</a:t>
            </a:r>
          </a:p>
          <a:p>
            <a:pPr marL="171450" marR="0" indent="-171450" algn="l" defTabSz="457200" rtl="0" eaLnBrk="0" fontAlgn="base" latinLnBrk="0" hangingPunct="0">
              <a:lnSpc>
                <a:spcPct val="100000"/>
              </a:lnSpc>
              <a:spcBef>
                <a:spcPct val="30000"/>
              </a:spcBef>
              <a:spcAft>
                <a:spcPct val="0"/>
              </a:spcAft>
              <a:buClrTx/>
              <a:buSzTx/>
              <a:buFont typeface="Arial" pitchFamily="34" charset="0"/>
              <a:buChar char="•"/>
              <a:tabLst/>
              <a:defRPr/>
            </a:pPr>
            <a:r>
              <a:rPr lang="en-GB" sz="1200" baseline="0" dirty="0" smtClean="0"/>
              <a:t>The full State Pension amount </a:t>
            </a:r>
            <a:r>
              <a:rPr lang="en-GB" dirty="0" smtClean="0"/>
              <a:t>is now</a:t>
            </a:r>
            <a:r>
              <a:rPr lang="en-GB" sz="1200" baseline="0" dirty="0" smtClean="0"/>
              <a:t> £155.65 a week (2016/17 rate) – but not everybody will get this amount</a:t>
            </a:r>
            <a:endParaRPr lang="en-GB" dirty="0" smtClean="0"/>
          </a:p>
          <a:p>
            <a:pPr marL="171450" indent="-171450">
              <a:buFont typeface="Arial" pitchFamily="34" charset="0"/>
              <a:buChar char="•"/>
            </a:pPr>
            <a:r>
              <a:rPr lang="en-GB" dirty="0" smtClean="0"/>
              <a:t>The main change is that there will be no more </a:t>
            </a:r>
            <a:r>
              <a:rPr lang="en-GB" sz="1200" dirty="0" smtClean="0"/>
              <a:t>basic and Additional Pension, instead</a:t>
            </a:r>
            <a:r>
              <a:rPr lang="en-GB" sz="1200" baseline="0" dirty="0" smtClean="0"/>
              <a:t> there will just be one amount</a:t>
            </a:r>
          </a:p>
          <a:p>
            <a:pPr marL="0" indent="0">
              <a:buFont typeface="Arial" pitchFamily="34" charset="0"/>
              <a:buNone/>
            </a:pPr>
            <a:endParaRPr lang="en-GB" sz="1200" baseline="0" dirty="0" smtClean="0"/>
          </a:p>
        </p:txBody>
      </p:sp>
      <p:sp>
        <p:nvSpPr>
          <p:cNvPr id="4" name="Footer Placeholder 3"/>
          <p:cNvSpPr>
            <a:spLocks noGrp="1"/>
          </p:cNvSpPr>
          <p:nvPr>
            <p:ph type="ftr" sz="quarter" idx="10"/>
          </p:nvPr>
        </p:nvSpPr>
        <p:spPr/>
        <p:txBody>
          <a:bodyPr/>
          <a:lstStyle/>
          <a:p>
            <a:pPr>
              <a:defRPr/>
            </a:pPr>
            <a:r>
              <a:rPr lang="en-GB" dirty="0" smtClean="0"/>
              <a:t>Research source</a:t>
            </a:r>
            <a:endParaRPr lang="en-GB" dirty="0"/>
          </a:p>
        </p:txBody>
      </p:sp>
      <p:sp>
        <p:nvSpPr>
          <p:cNvPr id="5" name="Slide Number Placeholder 4"/>
          <p:cNvSpPr>
            <a:spLocks noGrp="1"/>
          </p:cNvSpPr>
          <p:nvPr>
            <p:ph type="sldNum" sz="quarter" idx="11"/>
          </p:nvPr>
        </p:nvSpPr>
        <p:spPr/>
        <p:txBody>
          <a:bodyPr/>
          <a:lstStyle/>
          <a:p>
            <a:pPr>
              <a:defRPr/>
            </a:pPr>
            <a:fld id="{7D7E8ABA-34F3-4517-A0C5-F50FDE92FA7F}" type="slidenum">
              <a:rPr lang="en-US" smtClean="0"/>
              <a:pPr>
                <a:defRPr/>
              </a:pPr>
              <a:t>6</a:t>
            </a:fld>
            <a:endParaRPr lang="en-US" dirty="0"/>
          </a:p>
        </p:txBody>
      </p:sp>
    </p:spTree>
    <p:extLst>
      <p:ext uri="{BB962C8B-B14F-4D97-AF65-F5344CB8AC3E}">
        <p14:creationId xmlns:p14="http://schemas.microsoft.com/office/powerpoint/2010/main" val="12227121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aseline="0" dirty="0" smtClean="0"/>
              <a:t>The introduction of the new State Pension affects people who </a:t>
            </a:r>
            <a:r>
              <a:rPr lang="en-GB" sz="1200" b="0" i="0" u="none" strike="noStrike" kern="1200" baseline="0" dirty="0" smtClean="0">
                <a:solidFill>
                  <a:schemeClr val="tx1"/>
                </a:solidFill>
                <a:latin typeface="+mn-lt"/>
                <a:ea typeface="+mn-ea"/>
                <a:cs typeface="+mn-cs"/>
              </a:rPr>
              <a:t>reached State Pension age on or after 6 April 2016. This means: </a:t>
            </a:r>
          </a:p>
          <a:p>
            <a:endParaRPr lang="en-GB" sz="1200" b="0" i="0" u="none" strike="noStrike" kern="1200" baseline="0" dirty="0" smtClean="0">
              <a:solidFill>
                <a:schemeClr val="tx1"/>
              </a:solidFill>
              <a:latin typeface="+mn-lt"/>
              <a:ea typeface="+mn-ea"/>
              <a:cs typeface="+mn-cs"/>
            </a:endParaRPr>
          </a:p>
          <a:p>
            <a:r>
              <a:rPr lang="en-GB" sz="1200" b="0" i="0" u="none" strike="noStrike" kern="1200" baseline="0" dirty="0" smtClean="0">
                <a:solidFill>
                  <a:schemeClr val="tx1"/>
                </a:solidFill>
                <a:latin typeface="+mn-lt"/>
                <a:ea typeface="+mn-ea"/>
                <a:cs typeface="+mn-cs"/>
              </a:rPr>
              <a:t> women born on or after 6 April 1953 </a:t>
            </a:r>
          </a:p>
          <a:p>
            <a:r>
              <a:rPr lang="en-GB" sz="1200" b="0" i="0" u="none" strike="noStrike" kern="1200" baseline="0" dirty="0" smtClean="0">
                <a:solidFill>
                  <a:schemeClr val="tx1"/>
                </a:solidFill>
                <a:latin typeface="+mn-lt"/>
                <a:ea typeface="+mn-ea"/>
                <a:cs typeface="+mn-cs"/>
              </a:rPr>
              <a:t> men born on or after 6 April 1951 </a:t>
            </a:r>
          </a:p>
          <a:p>
            <a:endParaRPr lang="en-GB" sz="1200" baseline="0" dirty="0" smtClean="0"/>
          </a:p>
          <a:p>
            <a:r>
              <a:rPr lang="en-GB" sz="1200" b="0" i="0" u="none" strike="noStrike" kern="1200" baseline="0" dirty="0" smtClean="0">
                <a:solidFill>
                  <a:schemeClr val="tx1"/>
                </a:solidFill>
                <a:latin typeface="+mn-lt"/>
                <a:ea typeface="+mn-ea"/>
                <a:cs typeface="+mn-cs"/>
              </a:rPr>
              <a:t>People will normally need at least 10 qualifying years on their National Insurance record to receive any new State Pension. </a:t>
            </a:r>
          </a:p>
          <a:p>
            <a:endParaRPr lang="en-GB" sz="1200" baseline="0" dirty="0" smtClean="0"/>
          </a:p>
        </p:txBody>
      </p:sp>
      <p:sp>
        <p:nvSpPr>
          <p:cNvPr id="4" name="Footer Placeholder 3"/>
          <p:cNvSpPr>
            <a:spLocks noGrp="1"/>
          </p:cNvSpPr>
          <p:nvPr>
            <p:ph type="ftr" sz="quarter" idx="10"/>
          </p:nvPr>
        </p:nvSpPr>
        <p:spPr/>
        <p:txBody>
          <a:bodyPr/>
          <a:lstStyle/>
          <a:p>
            <a:pPr>
              <a:defRPr/>
            </a:pPr>
            <a:r>
              <a:rPr lang="en-GB" dirty="0" smtClean="0"/>
              <a:t>Research source</a:t>
            </a:r>
            <a:endParaRPr lang="en-GB" dirty="0"/>
          </a:p>
        </p:txBody>
      </p:sp>
      <p:sp>
        <p:nvSpPr>
          <p:cNvPr id="5" name="Slide Number Placeholder 4"/>
          <p:cNvSpPr>
            <a:spLocks noGrp="1"/>
          </p:cNvSpPr>
          <p:nvPr>
            <p:ph type="sldNum" sz="quarter" idx="11"/>
          </p:nvPr>
        </p:nvSpPr>
        <p:spPr/>
        <p:txBody>
          <a:bodyPr/>
          <a:lstStyle/>
          <a:p>
            <a:pPr>
              <a:defRPr/>
            </a:pPr>
            <a:fld id="{7D7E8ABA-34F3-4517-A0C5-F50FDE92FA7F}" type="slidenum">
              <a:rPr lang="en-US" smtClean="0"/>
              <a:pPr>
                <a:defRPr/>
              </a:pPr>
              <a:t>7</a:t>
            </a:fld>
            <a:endParaRPr lang="en-US" dirty="0"/>
          </a:p>
        </p:txBody>
      </p:sp>
    </p:spTree>
    <p:extLst>
      <p:ext uri="{BB962C8B-B14F-4D97-AF65-F5344CB8AC3E}">
        <p14:creationId xmlns:p14="http://schemas.microsoft.com/office/powerpoint/2010/main" val="12227121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baseline="0" dirty="0" smtClean="0"/>
          </a:p>
        </p:txBody>
      </p:sp>
      <p:sp>
        <p:nvSpPr>
          <p:cNvPr id="4" name="Footer Placeholder 3"/>
          <p:cNvSpPr>
            <a:spLocks noGrp="1"/>
          </p:cNvSpPr>
          <p:nvPr>
            <p:ph type="ftr" sz="quarter" idx="10"/>
          </p:nvPr>
        </p:nvSpPr>
        <p:spPr/>
        <p:txBody>
          <a:bodyPr/>
          <a:lstStyle/>
          <a:p>
            <a:pPr>
              <a:defRPr/>
            </a:pPr>
            <a:r>
              <a:rPr lang="en-GB" dirty="0" smtClean="0"/>
              <a:t>Research source</a:t>
            </a:r>
            <a:endParaRPr lang="en-GB" dirty="0"/>
          </a:p>
        </p:txBody>
      </p:sp>
      <p:sp>
        <p:nvSpPr>
          <p:cNvPr id="5" name="Slide Number Placeholder 4"/>
          <p:cNvSpPr>
            <a:spLocks noGrp="1"/>
          </p:cNvSpPr>
          <p:nvPr>
            <p:ph type="sldNum" sz="quarter" idx="11"/>
          </p:nvPr>
        </p:nvSpPr>
        <p:spPr/>
        <p:txBody>
          <a:bodyPr/>
          <a:lstStyle/>
          <a:p>
            <a:pPr>
              <a:defRPr/>
            </a:pPr>
            <a:fld id="{7D7E8ABA-34F3-4517-A0C5-F50FDE92FA7F}" type="slidenum">
              <a:rPr lang="en-US" smtClean="0"/>
              <a:pPr>
                <a:defRPr/>
              </a:pPr>
              <a:t>8</a:t>
            </a:fld>
            <a:endParaRPr lang="en-US" dirty="0"/>
          </a:p>
        </p:txBody>
      </p:sp>
    </p:spTree>
    <p:extLst>
      <p:ext uri="{BB962C8B-B14F-4D97-AF65-F5344CB8AC3E}">
        <p14:creationId xmlns:p14="http://schemas.microsoft.com/office/powerpoint/2010/main" val="12227121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Under the old</a:t>
            </a:r>
            <a:r>
              <a:rPr lang="en-GB" baseline="0" dirty="0" smtClean="0"/>
              <a:t> State Pension system, people with sufficient National Insurance qualifying years could get the basic State Pension and also build up entitlement to the Additional State Pension (S2P or SERPS).</a:t>
            </a:r>
          </a:p>
          <a:p>
            <a:r>
              <a:rPr lang="en-GB" baseline="0" dirty="0" smtClean="0"/>
              <a:t>Many people have been contracted</a:t>
            </a:r>
            <a:r>
              <a:rPr lang="en-GB" dirty="0" smtClean="0"/>
              <a:t> </a:t>
            </a:r>
            <a:r>
              <a:rPr lang="en-GB" baseline="0" dirty="0" smtClean="0"/>
              <a:t>out of the Additional State Pension.</a:t>
            </a:r>
          </a:p>
          <a:p>
            <a:r>
              <a:rPr lang="en-GB" baseline="0" dirty="0" smtClean="0"/>
              <a:t>If someone was contracted</a:t>
            </a:r>
            <a:r>
              <a:rPr lang="en-GB" dirty="0" smtClean="0"/>
              <a:t> </a:t>
            </a:r>
            <a:r>
              <a:rPr lang="en-GB" baseline="0" dirty="0" smtClean="0"/>
              <a:t>out of the Additional State pension they either paid lower NI contributions or some of their NI was instead paid into their workplace or personal pension.</a:t>
            </a:r>
          </a:p>
          <a:p>
            <a:r>
              <a:rPr lang="en-GB" baseline="0" dirty="0" smtClean="0"/>
              <a:t>So, to take into account that they have paid less into the National Insurance system, the amount of SP they will get directly from the government </a:t>
            </a:r>
            <a:r>
              <a:rPr lang="en-GB" u="sng" baseline="0" dirty="0" smtClean="0">
                <a:solidFill>
                  <a:srgbClr val="FF0000"/>
                </a:solidFill>
              </a:rPr>
              <a:t>may</a:t>
            </a:r>
            <a:r>
              <a:rPr lang="en-GB" baseline="0" dirty="0" smtClean="0"/>
              <a:t> be lower than that received by people with similar earnings who were not contracted</a:t>
            </a:r>
            <a:r>
              <a:rPr lang="en-GB" dirty="0" smtClean="0"/>
              <a:t> </a:t>
            </a:r>
            <a:r>
              <a:rPr lang="en-GB" baseline="0" dirty="0" smtClean="0"/>
              <a:t>out.</a:t>
            </a:r>
            <a:endParaRPr lang="en-GB" dirty="0"/>
          </a:p>
        </p:txBody>
      </p:sp>
      <p:sp>
        <p:nvSpPr>
          <p:cNvPr id="4" name="Footer Placeholder 3"/>
          <p:cNvSpPr>
            <a:spLocks noGrp="1"/>
          </p:cNvSpPr>
          <p:nvPr>
            <p:ph type="ftr" sz="quarter" idx="10"/>
          </p:nvPr>
        </p:nvSpPr>
        <p:spPr/>
        <p:txBody>
          <a:bodyPr/>
          <a:lstStyle/>
          <a:p>
            <a:pPr>
              <a:defRPr/>
            </a:pPr>
            <a:r>
              <a:rPr lang="en-GB" smtClean="0"/>
              <a:t>Research source</a:t>
            </a:r>
            <a:endParaRPr lang="en-GB" dirty="0"/>
          </a:p>
        </p:txBody>
      </p:sp>
      <p:sp>
        <p:nvSpPr>
          <p:cNvPr id="5" name="Slide Number Placeholder 4"/>
          <p:cNvSpPr>
            <a:spLocks noGrp="1"/>
          </p:cNvSpPr>
          <p:nvPr>
            <p:ph type="sldNum" sz="quarter" idx="11"/>
          </p:nvPr>
        </p:nvSpPr>
        <p:spPr/>
        <p:txBody>
          <a:bodyPr/>
          <a:lstStyle/>
          <a:p>
            <a:pPr>
              <a:defRPr/>
            </a:pPr>
            <a:fld id="{7D7E8ABA-34F3-4517-A0C5-F50FDE92FA7F}" type="slidenum">
              <a:rPr lang="en-US" smtClean="0"/>
              <a:pPr>
                <a:defRPr/>
              </a:pPr>
              <a:t>9</a:t>
            </a:fld>
            <a:endParaRPr lang="en-US" dirty="0"/>
          </a:p>
        </p:txBody>
      </p:sp>
    </p:spTree>
    <p:extLst>
      <p:ext uri="{BB962C8B-B14F-4D97-AF65-F5344CB8AC3E}">
        <p14:creationId xmlns:p14="http://schemas.microsoft.com/office/powerpoint/2010/main" val="28534939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Footer Placeholder 3"/>
          <p:cNvSpPr>
            <a:spLocks noGrp="1"/>
          </p:cNvSpPr>
          <p:nvPr>
            <p:ph type="ftr" sz="quarter" idx="10"/>
          </p:nvPr>
        </p:nvSpPr>
        <p:spPr/>
        <p:txBody>
          <a:bodyPr/>
          <a:lstStyle/>
          <a:p>
            <a:pPr>
              <a:defRPr/>
            </a:pPr>
            <a:r>
              <a:rPr lang="en-GB" smtClean="0"/>
              <a:t>Research source</a:t>
            </a:r>
            <a:endParaRPr lang="en-GB" dirty="0"/>
          </a:p>
        </p:txBody>
      </p:sp>
      <p:sp>
        <p:nvSpPr>
          <p:cNvPr id="5" name="Slide Number Placeholder 4"/>
          <p:cNvSpPr>
            <a:spLocks noGrp="1"/>
          </p:cNvSpPr>
          <p:nvPr>
            <p:ph type="sldNum" sz="quarter" idx="11"/>
          </p:nvPr>
        </p:nvSpPr>
        <p:spPr/>
        <p:txBody>
          <a:bodyPr/>
          <a:lstStyle/>
          <a:p>
            <a:pPr>
              <a:defRPr/>
            </a:pPr>
            <a:fld id="{7D7E8ABA-34F3-4517-A0C5-F50FDE92FA7F}" type="slidenum">
              <a:rPr lang="en-US" smtClean="0"/>
              <a:pPr>
                <a:defRPr/>
              </a:pPr>
              <a:t>10</a:t>
            </a:fld>
            <a:endParaRPr lang="en-US" dirty="0"/>
          </a:p>
        </p:txBody>
      </p:sp>
    </p:spTree>
    <p:extLst>
      <p:ext uri="{BB962C8B-B14F-4D97-AF65-F5344CB8AC3E}">
        <p14:creationId xmlns:p14="http://schemas.microsoft.com/office/powerpoint/2010/main" val="195122251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p:nvPr/>
        </p:nvSpPr>
        <p:spPr>
          <a:xfrm>
            <a:off x="0" y="1439863"/>
            <a:ext cx="269875" cy="467995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b="0" dirty="0"/>
          </a:p>
        </p:txBody>
      </p:sp>
      <p:pic>
        <p:nvPicPr>
          <p:cNvPr id="5" name="Picture 5" descr="DWP_purple 02.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772275" y="6119813"/>
            <a:ext cx="1993900" cy="242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452912" y="1146815"/>
            <a:ext cx="7428345" cy="2293071"/>
          </a:xfrm>
        </p:spPr>
        <p:txBody>
          <a:bodyPr>
            <a:noAutofit/>
          </a:bodyPr>
          <a:lstStyle>
            <a:lvl1pPr>
              <a:defRPr sz="5400"/>
            </a:lvl1pPr>
          </a:lstStyle>
          <a:p>
            <a:r>
              <a:rPr lang="en-GB" dirty="0" smtClean="0"/>
              <a:t>Click to edit Master title style</a:t>
            </a:r>
            <a:endParaRPr lang="en-US" dirty="0"/>
          </a:p>
        </p:txBody>
      </p:sp>
      <p:sp>
        <p:nvSpPr>
          <p:cNvPr id="3" name="Subtitle 2"/>
          <p:cNvSpPr>
            <a:spLocks noGrp="1"/>
          </p:cNvSpPr>
          <p:nvPr>
            <p:ph type="subTitle" idx="1"/>
          </p:nvPr>
        </p:nvSpPr>
        <p:spPr>
          <a:xfrm>
            <a:off x="463798" y="3537856"/>
            <a:ext cx="6400800" cy="1752600"/>
          </a:xfrm>
        </p:spPr>
        <p:txBody>
          <a:bodyPr rtlCol="0">
            <a:noAutofit/>
          </a:bodyPr>
          <a:lstStyle>
            <a:lvl1pPr marL="0" indent="0" algn="l" defTabSz="457200" rtl="0" eaLnBrk="1" latinLnBrk="0" hangingPunct="1">
              <a:spcBef>
                <a:spcPct val="0"/>
              </a:spcBef>
              <a:buNone/>
              <a:defRPr lang="en-US" sz="1800" kern="1200" dirty="0">
                <a:solidFill>
                  <a:schemeClr val="tx1"/>
                </a:solidFill>
                <a:latin typeface="+mj-lt"/>
                <a:ea typeface="+mj-ea"/>
                <a:cs typeface="+mj-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GB" dirty="0" smtClean="0"/>
              <a:t>Click to edit Master subtitle style</a:t>
            </a:r>
            <a:endParaRPr lang="en-US" dirty="0"/>
          </a:p>
        </p:txBody>
      </p:sp>
    </p:spTree>
    <p:extLst>
      <p:ext uri="{BB962C8B-B14F-4D97-AF65-F5344CB8AC3E}">
        <p14:creationId xmlns:p14="http://schemas.microsoft.com/office/powerpoint/2010/main" val="2262073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496888"/>
            <a:ext cx="8229600" cy="806450"/>
          </a:xfrm>
        </p:spPr>
        <p:txBody>
          <a:bodyPr/>
          <a:lstStyle/>
          <a:p>
            <a:r>
              <a:rPr lang="en-US"/>
              <a:t>Click to edit Master title style</a:t>
            </a:r>
          </a:p>
        </p:txBody>
      </p:sp>
      <p:sp>
        <p:nvSpPr>
          <p:cNvPr id="3" name="Table Placeholder 2"/>
          <p:cNvSpPr>
            <a:spLocks noGrp="1"/>
          </p:cNvSpPr>
          <p:nvPr>
            <p:ph type="tbl" idx="1"/>
          </p:nvPr>
        </p:nvSpPr>
        <p:spPr>
          <a:xfrm>
            <a:off x="457200" y="1600200"/>
            <a:ext cx="8229600" cy="4525963"/>
          </a:xfrm>
        </p:spPr>
        <p:txBody>
          <a:bodyPr/>
          <a:lstStyle/>
          <a:p>
            <a:pPr lvl="0"/>
            <a:endParaRPr lang="en-US" noProof="0" dirty="0"/>
          </a:p>
        </p:txBody>
      </p:sp>
    </p:spTree>
    <p:extLst>
      <p:ext uri="{BB962C8B-B14F-4D97-AF65-F5344CB8AC3E}">
        <p14:creationId xmlns:p14="http://schemas.microsoft.com/office/powerpoint/2010/main" val="15766122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96888"/>
            <a:ext cx="8229600" cy="806450"/>
          </a:xfrm>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8802662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96888"/>
            <a:ext cx="8229600" cy="80645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6022823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496888"/>
            <a:ext cx="8229600" cy="56292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8563932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a:xfrm>
            <a:off x="457200" y="1402081"/>
            <a:ext cx="8229600" cy="4724084"/>
          </a:xfrm>
        </p:spPr>
        <p:txBody>
          <a:bodyPr/>
          <a:lstStyle>
            <a:lvl1pPr>
              <a:spcBef>
                <a:spcPts val="1000"/>
              </a:spcBef>
              <a:defRPr/>
            </a:lvl1pPr>
            <a:lvl2pPr>
              <a:spcBef>
                <a:spcPts val="600"/>
              </a:spcBef>
              <a:defRPr/>
            </a:lvl2pPr>
            <a:lvl5pPr>
              <a:buFont typeface="Arial" pitchFamily="34" charset="0"/>
              <a:buChar char="»"/>
              <a:defRPr/>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Tree>
    <p:extLst>
      <p:ext uri="{BB962C8B-B14F-4D97-AF65-F5344CB8AC3E}">
        <p14:creationId xmlns:p14="http://schemas.microsoft.com/office/powerpoint/2010/main" val="121839208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Unbulleted Level 1">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a:xfrm>
            <a:off x="457200" y="1402081"/>
            <a:ext cx="8229600" cy="4724084"/>
          </a:xfrm>
        </p:spPr>
        <p:txBody>
          <a:bodyPr/>
          <a:lstStyle>
            <a:lvl1pPr marL="0" indent="0">
              <a:spcBef>
                <a:spcPts val="1000"/>
              </a:spcBef>
              <a:buNone/>
              <a:defRPr/>
            </a:lvl1pPr>
            <a:lvl2pPr marL="442913" indent="-285750">
              <a:spcBef>
                <a:spcPts val="600"/>
              </a:spcBef>
              <a:buFont typeface="Arial" pitchFamily="34" charset="0"/>
              <a:buChar char="•"/>
              <a:defRPr/>
            </a:lvl2pPr>
            <a:lvl3pPr marL="722313" indent="-228600">
              <a:buFont typeface="Calibri" pitchFamily="34" charset="0"/>
              <a:buChar char="–"/>
              <a:defRPr/>
            </a:lvl3pPr>
            <a:lvl4pPr marL="987425" indent="-228600">
              <a:buFont typeface="Arial" pitchFamily="34" charset="0"/>
              <a:buChar char="•"/>
              <a:defRPr sz="1400"/>
            </a:lvl4pPr>
            <a:lvl5pPr marL="1254125" indent="-228600">
              <a:buFont typeface="Arial" pitchFamily="34" charset="0"/>
              <a:buChar char="»"/>
              <a:defRPr sz="1200"/>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Tree>
    <p:extLst>
      <p:ext uri="{BB962C8B-B14F-4D97-AF65-F5344CB8AC3E}">
        <p14:creationId xmlns:p14="http://schemas.microsoft.com/office/powerpoint/2010/main" val="4190442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and Pictur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a:xfrm>
            <a:off x="457200" y="1402081"/>
            <a:ext cx="4049486" cy="4724084"/>
          </a:xfrm>
        </p:spPr>
        <p:txBody>
          <a:bodyPr/>
          <a:lstStyle>
            <a:lvl1pPr marL="0" indent="0">
              <a:spcBef>
                <a:spcPts val="1000"/>
              </a:spcBef>
              <a:buNone/>
              <a:defRPr/>
            </a:lvl1pPr>
            <a:lvl2pPr marL="442913" indent="-285750">
              <a:spcBef>
                <a:spcPts val="600"/>
              </a:spcBef>
              <a:buFont typeface="Arial" pitchFamily="34" charset="0"/>
              <a:buChar char="•"/>
              <a:defRPr/>
            </a:lvl2pPr>
            <a:lvl3pPr marL="722313" indent="-228600">
              <a:buFont typeface="Calibri" pitchFamily="34" charset="0"/>
              <a:buChar char="–"/>
              <a:defRPr/>
            </a:lvl3pPr>
            <a:lvl4pPr marL="987425" indent="-228600">
              <a:buFont typeface="Arial" pitchFamily="34" charset="0"/>
              <a:buChar char="•"/>
              <a:defRPr sz="1400"/>
            </a:lvl4pPr>
            <a:lvl5pPr marL="1254125" indent="-228600">
              <a:buFont typeface="Arial" pitchFamily="34" charset="0"/>
              <a:buChar char="»"/>
              <a:defRPr sz="1200"/>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5" name="Content Placeholder 3"/>
          <p:cNvSpPr>
            <a:spLocks noGrp="1"/>
          </p:cNvSpPr>
          <p:nvPr>
            <p:ph sz="half" idx="2"/>
          </p:nvPr>
        </p:nvSpPr>
        <p:spPr>
          <a:xfrm>
            <a:off x="4648200" y="1436915"/>
            <a:ext cx="4038600" cy="4125686"/>
          </a:xfrm>
        </p:spPr>
        <p:txBody>
          <a:bodyPr rtlCol="0">
            <a:normAutofit/>
          </a:bodyPr>
          <a:lstStyle>
            <a:lvl1pPr algn="l" defTabSz="457200" rtl="0" eaLnBrk="1" latinLnBrk="0" hangingPunct="1">
              <a:buClr>
                <a:schemeClr val="accent4"/>
              </a:buClr>
              <a:buNone/>
              <a:defRPr lang="en-US" sz="1800" kern="1200" dirty="0">
                <a:solidFill>
                  <a:schemeClr val="tx1"/>
                </a:solidFill>
                <a:latin typeface="+mn-lt"/>
                <a:ea typeface="+mn-ea"/>
                <a:cs typeface="+mn-cs"/>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endParaRPr lang="en-US" dirty="0"/>
          </a:p>
        </p:txBody>
      </p:sp>
    </p:spTree>
    <p:extLst>
      <p:ext uri="{BB962C8B-B14F-4D97-AF65-F5344CB8AC3E}">
        <p14:creationId xmlns:p14="http://schemas.microsoft.com/office/powerpoint/2010/main" val="4064689933"/>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arge Statement">
    <p:spTree>
      <p:nvGrpSpPr>
        <p:cNvPr id="1" name=""/>
        <p:cNvGrpSpPr/>
        <p:nvPr/>
      </p:nvGrpSpPr>
      <p:grpSpPr>
        <a:xfrm>
          <a:off x="0" y="0"/>
          <a:ext cx="0" cy="0"/>
          <a:chOff x="0" y="0"/>
          <a:chExt cx="0" cy="0"/>
        </a:xfrm>
      </p:grpSpPr>
      <p:sp>
        <p:nvSpPr>
          <p:cNvPr id="2" name="Title 1"/>
          <p:cNvSpPr>
            <a:spLocks noGrp="1"/>
          </p:cNvSpPr>
          <p:nvPr>
            <p:ph type="title"/>
          </p:nvPr>
        </p:nvSpPr>
        <p:spPr>
          <a:xfrm>
            <a:off x="452912" y="1396456"/>
            <a:ext cx="7809345" cy="4579801"/>
          </a:xfrm>
        </p:spPr>
        <p:txBody>
          <a:bodyPr>
            <a:normAutofit/>
          </a:bodyPr>
          <a:lstStyle>
            <a:lvl1pPr>
              <a:lnSpc>
                <a:spcPct val="110000"/>
              </a:lnSpc>
              <a:defRPr sz="3600"/>
            </a:lvl1pPr>
          </a:lstStyle>
          <a:p>
            <a:r>
              <a:rPr lang="en-GB" dirty="0" smtClean="0"/>
              <a:t>Click to edit Master title style</a:t>
            </a:r>
            <a:endParaRPr lang="en-US" dirty="0"/>
          </a:p>
        </p:txBody>
      </p:sp>
    </p:spTree>
    <p:extLst>
      <p:ext uri="{BB962C8B-B14F-4D97-AF65-F5344CB8AC3E}">
        <p14:creationId xmlns:p14="http://schemas.microsoft.com/office/powerpoint/2010/main" val="30149221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556656"/>
            <a:ext cx="4038600" cy="4525963"/>
          </a:xfrm>
        </p:spPr>
        <p:txBody>
          <a:bodyPr>
            <a:normAutofit/>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4" name="Content Placeholder 3"/>
          <p:cNvSpPr>
            <a:spLocks noGrp="1"/>
          </p:cNvSpPr>
          <p:nvPr>
            <p:ph sz="half" idx="2"/>
          </p:nvPr>
        </p:nvSpPr>
        <p:spPr>
          <a:xfrm>
            <a:off x="4648200" y="1556656"/>
            <a:ext cx="4038600" cy="4525963"/>
          </a:xfrm>
        </p:spPr>
        <p:txBody>
          <a:bodyPr>
            <a:normAutofit/>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Tree>
    <p:extLst>
      <p:ext uri="{BB962C8B-B14F-4D97-AF65-F5344CB8AC3E}">
        <p14:creationId xmlns:p14="http://schemas.microsoft.com/office/powerpoint/2010/main" val="21526755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491569"/>
            <a:ext cx="4040188" cy="639762"/>
          </a:xfrm>
        </p:spPr>
        <p:txBody>
          <a:bodyPr>
            <a:normAutofit/>
          </a:bodyPr>
          <a:lstStyle>
            <a:lvl1pPr marL="0" indent="0">
              <a:buNone/>
              <a:defRPr sz="2000" b="1">
                <a:solidFill>
                  <a:schemeClr val="accent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smtClean="0"/>
              <a:t>Click to edit Master text styles</a:t>
            </a:r>
          </a:p>
        </p:txBody>
      </p:sp>
      <p:sp>
        <p:nvSpPr>
          <p:cNvPr id="4" name="Content Placeholder 3"/>
          <p:cNvSpPr>
            <a:spLocks noGrp="1"/>
          </p:cNvSpPr>
          <p:nvPr>
            <p:ph sz="half" idx="2"/>
          </p:nvPr>
        </p:nvSpPr>
        <p:spPr>
          <a:xfrm>
            <a:off x="457200" y="2131331"/>
            <a:ext cx="4040188" cy="3951288"/>
          </a:xfrm>
        </p:spPr>
        <p:txBody>
          <a:bodyPr/>
          <a:lstStyle>
            <a:lvl1pPr>
              <a:defRPr sz="18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5" name="Text Placeholder 4"/>
          <p:cNvSpPr>
            <a:spLocks noGrp="1"/>
          </p:cNvSpPr>
          <p:nvPr>
            <p:ph type="body" sz="quarter" idx="3"/>
          </p:nvPr>
        </p:nvSpPr>
        <p:spPr>
          <a:xfrm>
            <a:off x="4645025" y="1491569"/>
            <a:ext cx="4041775" cy="639762"/>
          </a:xfrm>
        </p:spPr>
        <p:txBody>
          <a:bodyPr>
            <a:normAutofit/>
          </a:bodyPr>
          <a:lstStyle>
            <a:lvl1pPr marL="0" indent="0">
              <a:buNone/>
              <a:defRPr sz="2000" b="1">
                <a:solidFill>
                  <a:schemeClr val="accent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31331"/>
            <a:ext cx="4041775" cy="3951288"/>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Tree>
    <p:extLst>
      <p:ext uri="{BB962C8B-B14F-4D97-AF65-F5344CB8AC3E}">
        <p14:creationId xmlns:p14="http://schemas.microsoft.com/office/powerpoint/2010/main" val="35467527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Tree>
    <p:extLst>
      <p:ext uri="{BB962C8B-B14F-4D97-AF65-F5344CB8AC3E}">
        <p14:creationId xmlns:p14="http://schemas.microsoft.com/office/powerpoint/2010/main" val="30713250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45271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496888"/>
            <a:ext cx="8229600" cy="80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smtClean="0"/>
              <a:t>Click to edit Master title style</a:t>
            </a:r>
            <a:endParaRPr lang="en-US" smtClean="0"/>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smtClean="0"/>
          </a:p>
        </p:txBody>
      </p:sp>
      <p:cxnSp>
        <p:nvCxnSpPr>
          <p:cNvPr id="7" name="Straight Connector 6"/>
          <p:cNvCxnSpPr/>
          <p:nvPr/>
        </p:nvCxnSpPr>
        <p:spPr>
          <a:xfrm>
            <a:off x="539750" y="6142038"/>
            <a:ext cx="8066088" cy="1587"/>
          </a:xfrm>
          <a:prstGeom prst="line">
            <a:avLst/>
          </a:prstGeom>
          <a:ln w="12700" cap="flat" cmpd="sng" algn="ctr">
            <a:solidFill>
              <a:schemeClr val="accent4"/>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0" name="Rectangle 9"/>
          <p:cNvSpPr/>
          <p:nvPr/>
        </p:nvSpPr>
        <p:spPr>
          <a:xfrm>
            <a:off x="0" y="1439863"/>
            <a:ext cx="269875" cy="467995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b="0" dirty="0"/>
          </a:p>
        </p:txBody>
      </p:sp>
      <p:sp>
        <p:nvSpPr>
          <p:cNvPr id="1031" name="Slide Number Placeholder 5"/>
          <p:cNvSpPr txBox="1">
            <a:spLocks/>
          </p:cNvSpPr>
          <p:nvPr/>
        </p:nvSpPr>
        <p:spPr bwMode="auto">
          <a:xfrm>
            <a:off x="539750" y="6381750"/>
            <a:ext cx="508000" cy="263525"/>
          </a:xfrm>
          <a:prstGeom prst="rect">
            <a:avLst/>
          </a:prstGeom>
          <a:noFill/>
          <a:ln>
            <a:noFill/>
          </a:ln>
          <a:extLst/>
        </p:spPr>
        <p:txBody>
          <a:bodyPr lIns="0" tIns="0"/>
          <a:lstStyle>
            <a:lvl1pPr eaLnBrk="0" hangingPunct="0">
              <a:defRPr sz="1600" b="1">
                <a:solidFill>
                  <a:schemeClr val="tx1"/>
                </a:solidFill>
                <a:latin typeface="Arial" charset="0"/>
              </a:defRPr>
            </a:lvl1pPr>
            <a:lvl2pPr marL="742950" indent="-285750" eaLnBrk="0" hangingPunct="0">
              <a:defRPr sz="1600" b="1">
                <a:solidFill>
                  <a:schemeClr val="tx1"/>
                </a:solidFill>
                <a:latin typeface="Arial" charset="0"/>
              </a:defRPr>
            </a:lvl2pPr>
            <a:lvl3pPr marL="1143000" indent="-228600" eaLnBrk="0" hangingPunct="0">
              <a:defRPr sz="1600" b="1">
                <a:solidFill>
                  <a:schemeClr val="tx1"/>
                </a:solidFill>
                <a:latin typeface="Arial" charset="0"/>
              </a:defRPr>
            </a:lvl3pPr>
            <a:lvl4pPr marL="1600200" indent="-228600" eaLnBrk="0" hangingPunct="0">
              <a:defRPr sz="1600" b="1">
                <a:solidFill>
                  <a:schemeClr val="tx1"/>
                </a:solidFill>
                <a:latin typeface="Arial" charset="0"/>
              </a:defRPr>
            </a:lvl4pPr>
            <a:lvl5pPr marL="2057400" indent="-228600" eaLnBrk="0" hangingPunct="0">
              <a:defRPr sz="1600" b="1">
                <a:solidFill>
                  <a:schemeClr val="tx1"/>
                </a:solidFill>
                <a:latin typeface="Arial" charset="0"/>
              </a:defRPr>
            </a:lvl5pPr>
            <a:lvl6pPr marL="2514600" indent="-228600" eaLnBrk="0" fontAlgn="base" hangingPunct="0">
              <a:spcBef>
                <a:spcPct val="0"/>
              </a:spcBef>
              <a:spcAft>
                <a:spcPct val="0"/>
              </a:spcAft>
              <a:defRPr sz="1600" b="1">
                <a:solidFill>
                  <a:schemeClr val="tx1"/>
                </a:solidFill>
                <a:latin typeface="Arial" charset="0"/>
              </a:defRPr>
            </a:lvl6pPr>
            <a:lvl7pPr marL="2971800" indent="-228600" eaLnBrk="0" fontAlgn="base" hangingPunct="0">
              <a:spcBef>
                <a:spcPct val="0"/>
              </a:spcBef>
              <a:spcAft>
                <a:spcPct val="0"/>
              </a:spcAft>
              <a:defRPr sz="1600" b="1">
                <a:solidFill>
                  <a:schemeClr val="tx1"/>
                </a:solidFill>
                <a:latin typeface="Arial" charset="0"/>
              </a:defRPr>
            </a:lvl7pPr>
            <a:lvl8pPr marL="3429000" indent="-228600" eaLnBrk="0" fontAlgn="base" hangingPunct="0">
              <a:spcBef>
                <a:spcPct val="0"/>
              </a:spcBef>
              <a:spcAft>
                <a:spcPct val="0"/>
              </a:spcAft>
              <a:defRPr sz="1600" b="1">
                <a:solidFill>
                  <a:schemeClr val="tx1"/>
                </a:solidFill>
                <a:latin typeface="Arial" charset="0"/>
              </a:defRPr>
            </a:lvl8pPr>
            <a:lvl9pPr marL="3886200" indent="-228600" eaLnBrk="0" fontAlgn="base" hangingPunct="0">
              <a:spcBef>
                <a:spcPct val="0"/>
              </a:spcBef>
              <a:spcAft>
                <a:spcPct val="0"/>
              </a:spcAft>
              <a:defRPr sz="1600" b="1">
                <a:solidFill>
                  <a:schemeClr val="tx1"/>
                </a:solidFill>
                <a:latin typeface="Arial" charset="0"/>
              </a:defRPr>
            </a:lvl9pPr>
          </a:lstStyle>
          <a:p>
            <a:pPr defTabSz="914400" eaLnBrk="1" hangingPunct="1">
              <a:lnSpc>
                <a:spcPct val="110000"/>
              </a:lnSpc>
              <a:spcBef>
                <a:spcPct val="50000"/>
              </a:spcBef>
              <a:buClr>
                <a:srgbClr val="000000"/>
              </a:buClr>
              <a:defRPr/>
            </a:pPr>
            <a:fld id="{2FF77F4C-2F2C-41B0-B1D9-AADCB6FD544F}" type="slidenum">
              <a:rPr lang="en-GB" sz="1200" b="0" smtClean="0">
                <a:solidFill>
                  <a:srgbClr val="513184"/>
                </a:solidFill>
                <a:cs typeface="Arial" charset="0"/>
              </a:rPr>
              <a:pPr defTabSz="914400" eaLnBrk="1" hangingPunct="1">
                <a:lnSpc>
                  <a:spcPct val="110000"/>
                </a:lnSpc>
                <a:spcBef>
                  <a:spcPct val="50000"/>
                </a:spcBef>
                <a:buClr>
                  <a:srgbClr val="000000"/>
                </a:buClr>
                <a:defRPr/>
              </a:pPr>
              <a:t>‹#›</a:t>
            </a:fld>
            <a:endParaRPr lang="en-GB" sz="1200" b="0" dirty="0" smtClean="0">
              <a:solidFill>
                <a:srgbClr val="513184"/>
              </a:solidFill>
              <a:cs typeface="Arial" charset="0"/>
            </a:endParaRPr>
          </a:p>
        </p:txBody>
      </p:sp>
      <p:sp>
        <p:nvSpPr>
          <p:cNvPr id="1032" name="Rectangle 11"/>
          <p:cNvSpPr txBox="1">
            <a:spLocks noChangeArrowheads="1"/>
          </p:cNvSpPr>
          <p:nvPr/>
        </p:nvSpPr>
        <p:spPr bwMode="auto">
          <a:xfrm>
            <a:off x="5580063" y="6383338"/>
            <a:ext cx="3025775" cy="354012"/>
          </a:xfrm>
          <a:prstGeom prst="rect">
            <a:avLst/>
          </a:prstGeom>
          <a:noFill/>
          <a:ln>
            <a:noFill/>
          </a:ln>
          <a:extLst/>
        </p:spPr>
        <p:txBody>
          <a:bodyPr lIns="0" tIns="0" rIns="0" bIns="0"/>
          <a:lstStyle>
            <a:lvl1pPr eaLnBrk="0" hangingPunct="0">
              <a:defRPr sz="1600" b="1">
                <a:solidFill>
                  <a:schemeClr val="tx1"/>
                </a:solidFill>
                <a:latin typeface="Arial" charset="0"/>
              </a:defRPr>
            </a:lvl1pPr>
            <a:lvl2pPr marL="742950" indent="-285750" eaLnBrk="0" hangingPunct="0">
              <a:defRPr sz="1600" b="1">
                <a:solidFill>
                  <a:schemeClr val="tx1"/>
                </a:solidFill>
                <a:latin typeface="Arial" charset="0"/>
              </a:defRPr>
            </a:lvl2pPr>
            <a:lvl3pPr marL="1143000" indent="-228600" eaLnBrk="0" hangingPunct="0">
              <a:defRPr sz="1600" b="1">
                <a:solidFill>
                  <a:schemeClr val="tx1"/>
                </a:solidFill>
                <a:latin typeface="Arial" charset="0"/>
              </a:defRPr>
            </a:lvl3pPr>
            <a:lvl4pPr marL="1600200" indent="-228600" eaLnBrk="0" hangingPunct="0">
              <a:defRPr sz="1600" b="1">
                <a:solidFill>
                  <a:schemeClr val="tx1"/>
                </a:solidFill>
                <a:latin typeface="Arial" charset="0"/>
              </a:defRPr>
            </a:lvl4pPr>
            <a:lvl5pPr marL="2057400" indent="-228600" eaLnBrk="0" hangingPunct="0">
              <a:defRPr sz="1600" b="1">
                <a:solidFill>
                  <a:schemeClr val="tx1"/>
                </a:solidFill>
                <a:latin typeface="Arial" charset="0"/>
              </a:defRPr>
            </a:lvl5pPr>
            <a:lvl6pPr marL="2514600" indent="-228600" eaLnBrk="0" fontAlgn="base" hangingPunct="0">
              <a:spcBef>
                <a:spcPct val="0"/>
              </a:spcBef>
              <a:spcAft>
                <a:spcPct val="0"/>
              </a:spcAft>
              <a:defRPr sz="1600" b="1">
                <a:solidFill>
                  <a:schemeClr val="tx1"/>
                </a:solidFill>
                <a:latin typeface="Arial" charset="0"/>
              </a:defRPr>
            </a:lvl6pPr>
            <a:lvl7pPr marL="2971800" indent="-228600" eaLnBrk="0" fontAlgn="base" hangingPunct="0">
              <a:spcBef>
                <a:spcPct val="0"/>
              </a:spcBef>
              <a:spcAft>
                <a:spcPct val="0"/>
              </a:spcAft>
              <a:defRPr sz="1600" b="1">
                <a:solidFill>
                  <a:schemeClr val="tx1"/>
                </a:solidFill>
                <a:latin typeface="Arial" charset="0"/>
              </a:defRPr>
            </a:lvl7pPr>
            <a:lvl8pPr marL="3429000" indent="-228600" eaLnBrk="0" fontAlgn="base" hangingPunct="0">
              <a:spcBef>
                <a:spcPct val="0"/>
              </a:spcBef>
              <a:spcAft>
                <a:spcPct val="0"/>
              </a:spcAft>
              <a:defRPr sz="1600" b="1">
                <a:solidFill>
                  <a:schemeClr val="tx1"/>
                </a:solidFill>
                <a:latin typeface="Arial" charset="0"/>
              </a:defRPr>
            </a:lvl8pPr>
            <a:lvl9pPr marL="3886200" indent="-228600" eaLnBrk="0" fontAlgn="base" hangingPunct="0">
              <a:spcBef>
                <a:spcPct val="0"/>
              </a:spcBef>
              <a:spcAft>
                <a:spcPct val="0"/>
              </a:spcAft>
              <a:defRPr sz="1600" b="1">
                <a:solidFill>
                  <a:schemeClr val="tx1"/>
                </a:solidFill>
                <a:latin typeface="Arial" charset="0"/>
              </a:defRPr>
            </a:lvl9pPr>
          </a:lstStyle>
          <a:p>
            <a:pPr algn="r" defTabSz="914400" eaLnBrk="1" hangingPunct="1">
              <a:lnSpc>
                <a:spcPct val="110000"/>
              </a:lnSpc>
              <a:spcBef>
                <a:spcPct val="50000"/>
              </a:spcBef>
              <a:buClr>
                <a:srgbClr val="000000"/>
              </a:buClr>
              <a:defRPr/>
            </a:pPr>
            <a:r>
              <a:rPr lang="en-US" sz="1200" b="0" dirty="0" smtClean="0">
                <a:solidFill>
                  <a:srgbClr val="513184"/>
                </a:solidFill>
                <a:cs typeface="Arial" charset="0"/>
              </a:rPr>
              <a:t>Department for Work and Pensions</a:t>
            </a:r>
          </a:p>
        </p:txBody>
      </p:sp>
    </p:spTree>
  </p:cSld>
  <p:clrMap bg1="lt1" tx1="dk1" bg2="lt2" tx2="dk2" accent1="accent1" accent2="accent2" accent3="accent3" accent4="accent4" accent5="accent5" accent6="accent6" hlink="hlink" folHlink="folHlink"/>
  <p:sldLayoutIdLst>
    <p:sldLayoutId id="2147483732" r:id="rId1"/>
    <p:sldLayoutId id="2147483720" r:id="rId2"/>
    <p:sldLayoutId id="2147483721" r:id="rId3"/>
    <p:sldLayoutId id="2147483722" r:id="rId4"/>
    <p:sldLayoutId id="2147483723" r:id="rId5"/>
    <p:sldLayoutId id="2147483724" r:id="rId6"/>
    <p:sldLayoutId id="2147483725" r:id="rId7"/>
    <p:sldLayoutId id="2147483726" r:id="rId8"/>
    <p:sldLayoutId id="2147483727" r:id="rId9"/>
    <p:sldLayoutId id="2147483728" r:id="rId10"/>
    <p:sldLayoutId id="2147483729" r:id="rId11"/>
    <p:sldLayoutId id="2147483730" r:id="rId12"/>
    <p:sldLayoutId id="2147483731" r:id="rId13"/>
  </p:sldLayoutIdLst>
  <p:timing>
    <p:tnLst>
      <p:par>
        <p:cTn id="1" dur="indefinite" restart="never" nodeType="tmRoot"/>
      </p:par>
    </p:tnLst>
  </p:timing>
  <p:txStyles>
    <p:titleStyle>
      <a:lvl1pPr algn="l" defTabSz="457200" rtl="0" eaLnBrk="0" fontAlgn="base" hangingPunct="0">
        <a:spcBef>
          <a:spcPct val="0"/>
        </a:spcBef>
        <a:spcAft>
          <a:spcPct val="0"/>
        </a:spcAft>
        <a:defRPr sz="2400" kern="1200">
          <a:solidFill>
            <a:srgbClr val="513184"/>
          </a:solidFill>
          <a:latin typeface="+mj-lt"/>
          <a:ea typeface="+mj-ea"/>
          <a:cs typeface="+mj-cs"/>
        </a:defRPr>
      </a:lvl1pPr>
      <a:lvl2pPr algn="l" defTabSz="457200" rtl="0" eaLnBrk="0" fontAlgn="base" hangingPunct="0">
        <a:spcBef>
          <a:spcPct val="0"/>
        </a:spcBef>
        <a:spcAft>
          <a:spcPct val="0"/>
        </a:spcAft>
        <a:defRPr sz="2400">
          <a:solidFill>
            <a:srgbClr val="513184"/>
          </a:solidFill>
          <a:latin typeface="Arial" charset="0"/>
        </a:defRPr>
      </a:lvl2pPr>
      <a:lvl3pPr algn="l" defTabSz="457200" rtl="0" eaLnBrk="0" fontAlgn="base" hangingPunct="0">
        <a:spcBef>
          <a:spcPct val="0"/>
        </a:spcBef>
        <a:spcAft>
          <a:spcPct val="0"/>
        </a:spcAft>
        <a:defRPr sz="2400">
          <a:solidFill>
            <a:srgbClr val="513184"/>
          </a:solidFill>
          <a:latin typeface="Arial" charset="0"/>
        </a:defRPr>
      </a:lvl3pPr>
      <a:lvl4pPr algn="l" defTabSz="457200" rtl="0" eaLnBrk="0" fontAlgn="base" hangingPunct="0">
        <a:spcBef>
          <a:spcPct val="0"/>
        </a:spcBef>
        <a:spcAft>
          <a:spcPct val="0"/>
        </a:spcAft>
        <a:defRPr sz="2400">
          <a:solidFill>
            <a:srgbClr val="513184"/>
          </a:solidFill>
          <a:latin typeface="Arial" charset="0"/>
        </a:defRPr>
      </a:lvl4pPr>
      <a:lvl5pPr algn="l" defTabSz="457200" rtl="0" eaLnBrk="0" fontAlgn="base" hangingPunct="0">
        <a:spcBef>
          <a:spcPct val="0"/>
        </a:spcBef>
        <a:spcAft>
          <a:spcPct val="0"/>
        </a:spcAft>
        <a:defRPr sz="2400">
          <a:solidFill>
            <a:srgbClr val="513184"/>
          </a:solidFill>
          <a:latin typeface="Arial" charset="0"/>
        </a:defRPr>
      </a:lvl5pPr>
      <a:lvl6pPr marL="457200" algn="l" defTabSz="457200" rtl="0" fontAlgn="base">
        <a:spcBef>
          <a:spcPct val="0"/>
        </a:spcBef>
        <a:spcAft>
          <a:spcPct val="0"/>
        </a:spcAft>
        <a:defRPr sz="2400">
          <a:solidFill>
            <a:srgbClr val="513184"/>
          </a:solidFill>
          <a:latin typeface="Arial" charset="0"/>
        </a:defRPr>
      </a:lvl6pPr>
      <a:lvl7pPr marL="914400" algn="l" defTabSz="457200" rtl="0" fontAlgn="base">
        <a:spcBef>
          <a:spcPct val="0"/>
        </a:spcBef>
        <a:spcAft>
          <a:spcPct val="0"/>
        </a:spcAft>
        <a:defRPr sz="2400">
          <a:solidFill>
            <a:srgbClr val="513184"/>
          </a:solidFill>
          <a:latin typeface="Arial" charset="0"/>
        </a:defRPr>
      </a:lvl7pPr>
      <a:lvl8pPr marL="1371600" algn="l" defTabSz="457200" rtl="0" fontAlgn="base">
        <a:spcBef>
          <a:spcPct val="0"/>
        </a:spcBef>
        <a:spcAft>
          <a:spcPct val="0"/>
        </a:spcAft>
        <a:defRPr sz="2400">
          <a:solidFill>
            <a:srgbClr val="513184"/>
          </a:solidFill>
          <a:latin typeface="Arial" charset="0"/>
        </a:defRPr>
      </a:lvl8pPr>
      <a:lvl9pPr marL="1828800" algn="l" defTabSz="457200" rtl="0" fontAlgn="base">
        <a:spcBef>
          <a:spcPct val="0"/>
        </a:spcBef>
        <a:spcAft>
          <a:spcPct val="0"/>
        </a:spcAft>
        <a:defRPr sz="2400">
          <a:solidFill>
            <a:srgbClr val="513184"/>
          </a:solidFill>
          <a:latin typeface="Arial" charset="0"/>
        </a:defRPr>
      </a:lvl9pPr>
    </p:titleStyle>
    <p:bodyStyle>
      <a:lvl1pPr marL="271463" indent="-271463" algn="l" defTabSz="457200" rtl="0" eaLnBrk="0" fontAlgn="base" hangingPunct="0">
        <a:spcBef>
          <a:spcPct val="20000"/>
        </a:spcBef>
        <a:spcAft>
          <a:spcPct val="0"/>
        </a:spcAft>
        <a:buClr>
          <a:srgbClr val="513184"/>
        </a:buClr>
        <a:buFont typeface="Arial" charset="0"/>
        <a:buChar char="•"/>
        <a:defRPr kern="1200">
          <a:solidFill>
            <a:schemeClr val="tx1"/>
          </a:solidFill>
          <a:latin typeface="+mn-lt"/>
          <a:ea typeface="+mn-ea"/>
          <a:cs typeface="+mn-cs"/>
        </a:defRPr>
      </a:lvl1pPr>
      <a:lvl2pPr marL="628650" indent="-285750" algn="l" defTabSz="457200" rtl="0" eaLnBrk="0" fontAlgn="base" hangingPunct="0">
        <a:spcBef>
          <a:spcPct val="20000"/>
        </a:spcBef>
        <a:spcAft>
          <a:spcPct val="0"/>
        </a:spcAft>
        <a:buClr>
          <a:srgbClr val="513184"/>
        </a:buClr>
        <a:buFont typeface="Arial" charset="0"/>
        <a:buChar char="–"/>
        <a:defRPr kern="1200">
          <a:solidFill>
            <a:schemeClr val="tx1"/>
          </a:solidFill>
          <a:latin typeface="+mn-lt"/>
          <a:ea typeface="+mn-ea"/>
          <a:cs typeface="+mn-cs"/>
        </a:defRPr>
      </a:lvl2pPr>
      <a:lvl3pPr marL="895350" indent="-228600" algn="l" defTabSz="457200" rtl="0" eaLnBrk="0" fontAlgn="base" hangingPunct="0">
        <a:spcBef>
          <a:spcPct val="20000"/>
        </a:spcBef>
        <a:spcAft>
          <a:spcPct val="0"/>
        </a:spcAft>
        <a:buClr>
          <a:srgbClr val="513184"/>
        </a:buClr>
        <a:buFont typeface="Arial" charset="0"/>
        <a:buChar char="•"/>
        <a:defRPr sz="1600" kern="1200">
          <a:solidFill>
            <a:schemeClr val="tx1"/>
          </a:solidFill>
          <a:latin typeface="+mn-lt"/>
          <a:ea typeface="+mn-ea"/>
          <a:cs typeface="+mn-cs"/>
        </a:defRPr>
      </a:lvl3pPr>
      <a:lvl4pPr marL="1162050" indent="-228600" algn="l" defTabSz="457200" rtl="0" eaLnBrk="0" fontAlgn="base" hangingPunct="0">
        <a:spcBef>
          <a:spcPct val="20000"/>
        </a:spcBef>
        <a:spcAft>
          <a:spcPct val="0"/>
        </a:spcAft>
        <a:buClr>
          <a:srgbClr val="513184"/>
        </a:buClr>
        <a:buFont typeface="Arial" charset="0"/>
        <a:buChar char="–"/>
        <a:defRPr sz="1400" kern="1200">
          <a:solidFill>
            <a:schemeClr val="tx1"/>
          </a:solidFill>
          <a:latin typeface="+mn-lt"/>
          <a:ea typeface="+mn-ea"/>
          <a:cs typeface="+mn-cs"/>
        </a:defRPr>
      </a:lvl4pPr>
      <a:lvl5pPr marL="1438275" indent="-228600" algn="l" defTabSz="457200" rtl="0" eaLnBrk="0" fontAlgn="base" hangingPunct="0">
        <a:spcBef>
          <a:spcPct val="20000"/>
        </a:spcBef>
        <a:spcAft>
          <a:spcPct val="0"/>
        </a:spcAft>
        <a:buClr>
          <a:srgbClr val="513184"/>
        </a:buClr>
        <a:buFont typeface="Arial" charset="0"/>
        <a:buChar char="»"/>
        <a:defRPr sz="12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12.xml.rels><?xml version="1.0" encoding="UTF-8" standalone="yes"?>
<Relationships xmlns="http://schemas.openxmlformats.org/package/2006/relationships"><Relationship Id="rId3" Type="http://schemas.openxmlformats.org/officeDocument/2006/relationships/hyperlink" Target="http://www.gov.uk/statepensiontopup" TargetMode="External"/><Relationship Id="rId2" Type="http://schemas.openxmlformats.org/officeDocument/2006/relationships/notesSlide" Target="../notesSlides/notesSlide11.xml"/><Relationship Id="rId1" Type="http://schemas.openxmlformats.org/officeDocument/2006/relationships/slideLayout" Target="../slideLayouts/slideLayout12.xml"/><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hyperlink" Target="http://www.gov.uk/"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hyperlink" Target="mailto:state.pensioncomms@dwp.gsi.gov.uk" TargetMode="External"/><Relationship Id="rId4" Type="http://schemas.openxmlformats.org/officeDocument/2006/relationships/hyperlink" Target="http://www.youtube.com/pensiontube" TargetMode="External"/></Relationships>
</file>

<file path=ppt/slides/_rels/slide15.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18" Type="http://schemas.openxmlformats.org/officeDocument/2006/relationships/image" Target="../media/image19.png"/><Relationship Id="rId3" Type="http://schemas.openxmlformats.org/officeDocument/2006/relationships/hyperlink" Target="http://www.gov.uk/state-pension-topup" TargetMode="External"/><Relationship Id="rId7" Type="http://schemas.openxmlformats.org/officeDocument/2006/relationships/image" Target="../media/image8.jpeg"/><Relationship Id="rId12" Type="http://schemas.openxmlformats.org/officeDocument/2006/relationships/image" Target="../media/image13.jpeg"/><Relationship Id="rId17" Type="http://schemas.openxmlformats.org/officeDocument/2006/relationships/image" Target="../media/image18.png"/><Relationship Id="rId2" Type="http://schemas.openxmlformats.org/officeDocument/2006/relationships/notesSlide" Target="../notesSlides/notesSlide14.xml"/><Relationship Id="rId16" Type="http://schemas.openxmlformats.org/officeDocument/2006/relationships/image" Target="../media/image17.jpeg"/><Relationship Id="rId1" Type="http://schemas.openxmlformats.org/officeDocument/2006/relationships/slideLayout" Target="../slideLayouts/slideLayout2.xml"/><Relationship Id="rId6" Type="http://schemas.openxmlformats.org/officeDocument/2006/relationships/image" Target="../media/image3.png"/><Relationship Id="rId11" Type="http://schemas.openxmlformats.org/officeDocument/2006/relationships/image" Target="../media/image12.png"/><Relationship Id="rId5" Type="http://schemas.openxmlformats.org/officeDocument/2006/relationships/hyperlink" Target="https://pensionslatest.blog.gov.uk/" TargetMode="External"/><Relationship Id="rId15" Type="http://schemas.openxmlformats.org/officeDocument/2006/relationships/image" Target="../media/image16.png"/><Relationship Id="rId10" Type="http://schemas.openxmlformats.org/officeDocument/2006/relationships/image" Target="../media/image11.png"/><Relationship Id="rId19" Type="http://schemas.openxmlformats.org/officeDocument/2006/relationships/image" Target="../media/image20.png"/><Relationship Id="rId4" Type="http://schemas.openxmlformats.org/officeDocument/2006/relationships/hyperlink" Target="https://www.gov.uk/check-state-pension" TargetMode="External"/><Relationship Id="rId9" Type="http://schemas.openxmlformats.org/officeDocument/2006/relationships/image" Target="../media/image10.jpeg"/><Relationship Id="rId14" Type="http://schemas.openxmlformats.org/officeDocument/2006/relationships/image" Target="../media/image15.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6000" b="1" dirty="0" smtClean="0"/>
              <a:t>Withdrawn</a:t>
            </a:r>
            <a:endParaRPr lang="en-GB" sz="6000" b="1" dirty="0"/>
          </a:p>
        </p:txBody>
      </p:sp>
      <p:sp>
        <p:nvSpPr>
          <p:cNvPr id="3" name="Content Placeholder 2"/>
          <p:cNvSpPr>
            <a:spLocks noGrp="1"/>
          </p:cNvSpPr>
          <p:nvPr>
            <p:ph idx="1"/>
          </p:nvPr>
        </p:nvSpPr>
        <p:spPr>
          <a:xfrm>
            <a:off x="457199" y="1690255"/>
            <a:ext cx="6719455" cy="4435910"/>
          </a:xfrm>
        </p:spPr>
        <p:txBody>
          <a:bodyPr/>
          <a:lstStyle/>
          <a:p>
            <a:pPr marL="0" indent="0">
              <a:buNone/>
            </a:pPr>
            <a:r>
              <a:rPr lang="en-GB" sz="3200" dirty="0" smtClean="0"/>
              <a:t>We published these slides to help explain the State Pension changes in April 2016. </a:t>
            </a:r>
          </a:p>
          <a:p>
            <a:pPr marL="0" indent="0">
              <a:buNone/>
            </a:pPr>
            <a:r>
              <a:rPr lang="en-GB" sz="3200" dirty="0" smtClean="0"/>
              <a:t>We do not plan to update them to take account of any subsequent changes.</a:t>
            </a:r>
          </a:p>
          <a:p>
            <a:pPr marL="0" indent="0">
              <a:buNone/>
            </a:pPr>
            <a:endParaRPr lang="en-GB" dirty="0"/>
          </a:p>
          <a:p>
            <a:pPr marL="0" indent="0">
              <a:buNone/>
            </a:pPr>
            <a:endParaRPr lang="en-GB" dirty="0"/>
          </a:p>
        </p:txBody>
      </p:sp>
    </p:spTree>
    <p:extLst>
      <p:ext uri="{BB962C8B-B14F-4D97-AF65-F5344CB8AC3E}">
        <p14:creationId xmlns:p14="http://schemas.microsoft.com/office/powerpoint/2010/main" val="26856115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63550"/>
            <a:ext cx="8229600" cy="806450"/>
          </a:xfrm>
        </p:spPr>
        <p:txBody>
          <a:bodyPr/>
          <a:lstStyle/>
          <a:p>
            <a:r>
              <a:rPr lang="en-GB" sz="3200" dirty="0" smtClean="0"/>
              <a:t>Contracted–Out-Pension-Equivalent </a:t>
            </a:r>
            <a:endParaRPr lang="en-GB" sz="3200" dirty="0"/>
          </a:p>
        </p:txBody>
      </p:sp>
      <p:sp>
        <p:nvSpPr>
          <p:cNvPr id="3" name="Content Placeholder 2"/>
          <p:cNvSpPr>
            <a:spLocks noGrp="1"/>
          </p:cNvSpPr>
          <p:nvPr>
            <p:ph idx="1"/>
          </p:nvPr>
        </p:nvSpPr>
        <p:spPr/>
        <p:txBody>
          <a:bodyPr/>
          <a:lstStyle/>
          <a:p>
            <a:endParaRPr lang="en-GB" dirty="0" smtClean="0"/>
          </a:p>
          <a:p>
            <a:r>
              <a:rPr lang="en-GB" sz="2000" dirty="0"/>
              <a:t>As well as paying lower NI </a:t>
            </a:r>
            <a:r>
              <a:rPr lang="en-GB" sz="2000" dirty="0" smtClean="0"/>
              <a:t>contributions into the system, </a:t>
            </a:r>
            <a:r>
              <a:rPr lang="en-GB" sz="2000" dirty="0"/>
              <a:t>someone who </a:t>
            </a:r>
            <a:r>
              <a:rPr lang="en-GB" sz="2000" dirty="0" smtClean="0"/>
              <a:t>was contracted out will have contributed </a:t>
            </a:r>
            <a:r>
              <a:rPr lang="en-GB" sz="2000" dirty="0"/>
              <a:t>to and </a:t>
            </a:r>
            <a:r>
              <a:rPr lang="en-GB" sz="2000" dirty="0" smtClean="0"/>
              <a:t>built </a:t>
            </a:r>
            <a:r>
              <a:rPr lang="en-GB" sz="2000" dirty="0"/>
              <a:t>up some private pension to replace part of their State Pension.</a:t>
            </a:r>
          </a:p>
          <a:p>
            <a:r>
              <a:rPr lang="en-GB" sz="2000" dirty="0"/>
              <a:t>Therefore, they should receive some of their pension income through a different route.</a:t>
            </a:r>
          </a:p>
          <a:p>
            <a:r>
              <a:rPr lang="en-GB" sz="2000" dirty="0" smtClean="0"/>
              <a:t>The </a:t>
            </a:r>
            <a:r>
              <a:rPr lang="en-GB" sz="2000" dirty="0"/>
              <a:t>pension they get from </a:t>
            </a:r>
            <a:r>
              <a:rPr lang="en-GB" sz="2000" dirty="0" smtClean="0"/>
              <a:t>their workplace </a:t>
            </a:r>
            <a:r>
              <a:rPr lang="en-GB" sz="2000" dirty="0"/>
              <a:t>or personal pension scheme (or schemes) should include an amount that is in most cases the </a:t>
            </a:r>
            <a:r>
              <a:rPr lang="en-GB" sz="2000" dirty="0" smtClean="0"/>
              <a:t>equivalent </a:t>
            </a:r>
            <a:r>
              <a:rPr lang="en-GB" sz="2000" dirty="0"/>
              <a:t>to the </a:t>
            </a:r>
            <a:r>
              <a:rPr lang="en-GB" sz="2000" dirty="0" smtClean="0"/>
              <a:t>additional </a:t>
            </a:r>
            <a:r>
              <a:rPr lang="en-GB" sz="2000" dirty="0"/>
              <a:t>State Pension that they would have received if they hadn’t been </a:t>
            </a:r>
            <a:r>
              <a:rPr lang="en-GB" sz="2000" dirty="0" smtClean="0"/>
              <a:t>contracted out</a:t>
            </a:r>
            <a:r>
              <a:rPr lang="en-GB" sz="2000" dirty="0"/>
              <a:t>.</a:t>
            </a:r>
          </a:p>
          <a:p>
            <a:r>
              <a:rPr lang="en-GB" sz="2000" dirty="0"/>
              <a:t>This is known as the COPE amount.</a:t>
            </a:r>
          </a:p>
          <a:p>
            <a:pPr marL="0" indent="0">
              <a:buNone/>
            </a:pPr>
            <a:endParaRPr lang="en-GB" dirty="0"/>
          </a:p>
          <a:p>
            <a:endParaRPr lang="en-GB" dirty="0"/>
          </a:p>
        </p:txBody>
      </p:sp>
      <p:pic>
        <p:nvPicPr>
          <p:cNvPr id="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69213" y="373063"/>
            <a:ext cx="1017587" cy="98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888422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3"/>
          <p:cNvSpPr>
            <a:spLocks noGrp="1"/>
          </p:cNvSpPr>
          <p:nvPr>
            <p:ph type="body" idx="1"/>
          </p:nvPr>
        </p:nvSpPr>
        <p:spPr>
          <a:xfrm>
            <a:off x="415925" y="1597307"/>
            <a:ext cx="8280400" cy="2060294"/>
          </a:xfrm>
        </p:spPr>
        <p:txBody>
          <a:bodyPr/>
          <a:lstStyle/>
          <a:p>
            <a:pPr lvl="1"/>
            <a:r>
              <a:rPr lang="en-GB" dirty="0"/>
              <a:t>Government </a:t>
            </a:r>
            <a:r>
              <a:rPr lang="en-GB" dirty="0" smtClean="0"/>
              <a:t>has introduced </a:t>
            </a:r>
            <a:r>
              <a:rPr lang="en-GB" dirty="0"/>
              <a:t>a scheme called ‘State Pension top up’, allowing you to boost your State Pension income by up to £25 per week in exchange for a lump sum contribution</a:t>
            </a:r>
          </a:p>
          <a:p>
            <a:pPr lvl="1"/>
            <a:r>
              <a:rPr lang="en-GB" dirty="0"/>
              <a:t>You should consider Class 3 Voluntary National Insurance Contributions and deferring your SP first – it may be a better option for you, though these can be combined with State Pension top up too</a:t>
            </a:r>
          </a:p>
          <a:p>
            <a:pPr lvl="1"/>
            <a:r>
              <a:rPr lang="en-GB" dirty="0"/>
              <a:t>It could provide a helpful income boost in retirement but won’t be right for everyone – seek professional financial advice before </a:t>
            </a:r>
            <a:r>
              <a:rPr lang="en-GB" dirty="0" smtClean="0"/>
              <a:t>applying.</a:t>
            </a:r>
            <a:endParaRPr lang="en-GB" dirty="0"/>
          </a:p>
          <a:p>
            <a:pPr marL="0" indent="0">
              <a:spcBef>
                <a:spcPct val="20000"/>
              </a:spcBef>
              <a:buNone/>
            </a:pPr>
            <a:endParaRPr lang="en-GB" dirty="0" smtClean="0"/>
          </a:p>
        </p:txBody>
      </p:sp>
      <p:pic>
        <p:nvPicPr>
          <p:cNvPr id="31748" name="Picture 6"/>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909638" y="4154374"/>
            <a:ext cx="7464425" cy="1924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9" name="Picture 2" descr="tle: Picture of the State Pension campaign 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84888" y="115888"/>
            <a:ext cx="2486025" cy="133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2"/>
          <p:cNvSpPr txBox="1">
            <a:spLocks/>
          </p:cNvSpPr>
          <p:nvPr/>
        </p:nvSpPr>
        <p:spPr bwMode="auto">
          <a:xfrm>
            <a:off x="371475" y="460096"/>
            <a:ext cx="8467725" cy="80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defTabSz="457200" rtl="0" eaLnBrk="0" fontAlgn="base" hangingPunct="0">
              <a:spcBef>
                <a:spcPct val="0"/>
              </a:spcBef>
              <a:spcAft>
                <a:spcPct val="0"/>
              </a:spcAft>
              <a:defRPr sz="2400" kern="1200">
                <a:solidFill>
                  <a:srgbClr val="513184"/>
                </a:solidFill>
                <a:latin typeface="+mj-lt"/>
                <a:ea typeface="+mj-ea"/>
                <a:cs typeface="+mj-cs"/>
              </a:defRPr>
            </a:lvl1pPr>
            <a:lvl2pPr algn="l" defTabSz="457200" rtl="0" eaLnBrk="0" fontAlgn="base" hangingPunct="0">
              <a:spcBef>
                <a:spcPct val="0"/>
              </a:spcBef>
              <a:spcAft>
                <a:spcPct val="0"/>
              </a:spcAft>
              <a:defRPr sz="2400">
                <a:solidFill>
                  <a:srgbClr val="513184"/>
                </a:solidFill>
                <a:latin typeface="Arial" charset="0"/>
              </a:defRPr>
            </a:lvl2pPr>
            <a:lvl3pPr algn="l" defTabSz="457200" rtl="0" eaLnBrk="0" fontAlgn="base" hangingPunct="0">
              <a:spcBef>
                <a:spcPct val="0"/>
              </a:spcBef>
              <a:spcAft>
                <a:spcPct val="0"/>
              </a:spcAft>
              <a:defRPr sz="2400">
                <a:solidFill>
                  <a:srgbClr val="513184"/>
                </a:solidFill>
                <a:latin typeface="Arial" charset="0"/>
              </a:defRPr>
            </a:lvl3pPr>
            <a:lvl4pPr algn="l" defTabSz="457200" rtl="0" eaLnBrk="0" fontAlgn="base" hangingPunct="0">
              <a:spcBef>
                <a:spcPct val="0"/>
              </a:spcBef>
              <a:spcAft>
                <a:spcPct val="0"/>
              </a:spcAft>
              <a:defRPr sz="2400">
                <a:solidFill>
                  <a:srgbClr val="513184"/>
                </a:solidFill>
                <a:latin typeface="Arial" charset="0"/>
              </a:defRPr>
            </a:lvl4pPr>
            <a:lvl5pPr algn="l" defTabSz="457200" rtl="0" eaLnBrk="0" fontAlgn="base" hangingPunct="0">
              <a:spcBef>
                <a:spcPct val="0"/>
              </a:spcBef>
              <a:spcAft>
                <a:spcPct val="0"/>
              </a:spcAft>
              <a:defRPr sz="2400">
                <a:solidFill>
                  <a:srgbClr val="513184"/>
                </a:solidFill>
                <a:latin typeface="Arial" charset="0"/>
              </a:defRPr>
            </a:lvl5pPr>
            <a:lvl6pPr marL="457200" algn="l" defTabSz="457200" rtl="0" fontAlgn="base">
              <a:spcBef>
                <a:spcPct val="0"/>
              </a:spcBef>
              <a:spcAft>
                <a:spcPct val="0"/>
              </a:spcAft>
              <a:defRPr sz="2400">
                <a:solidFill>
                  <a:srgbClr val="513184"/>
                </a:solidFill>
                <a:latin typeface="Arial" charset="0"/>
              </a:defRPr>
            </a:lvl6pPr>
            <a:lvl7pPr marL="914400" algn="l" defTabSz="457200" rtl="0" fontAlgn="base">
              <a:spcBef>
                <a:spcPct val="0"/>
              </a:spcBef>
              <a:spcAft>
                <a:spcPct val="0"/>
              </a:spcAft>
              <a:defRPr sz="2400">
                <a:solidFill>
                  <a:srgbClr val="513184"/>
                </a:solidFill>
                <a:latin typeface="Arial" charset="0"/>
              </a:defRPr>
            </a:lvl7pPr>
            <a:lvl8pPr marL="1371600" algn="l" defTabSz="457200" rtl="0" fontAlgn="base">
              <a:spcBef>
                <a:spcPct val="0"/>
              </a:spcBef>
              <a:spcAft>
                <a:spcPct val="0"/>
              </a:spcAft>
              <a:defRPr sz="2400">
                <a:solidFill>
                  <a:srgbClr val="513184"/>
                </a:solidFill>
                <a:latin typeface="Arial" charset="0"/>
              </a:defRPr>
            </a:lvl8pPr>
            <a:lvl9pPr marL="1828800" algn="l" defTabSz="457200" rtl="0" fontAlgn="base">
              <a:spcBef>
                <a:spcPct val="0"/>
              </a:spcBef>
              <a:spcAft>
                <a:spcPct val="0"/>
              </a:spcAft>
              <a:defRPr sz="2400">
                <a:solidFill>
                  <a:srgbClr val="513184"/>
                </a:solidFill>
                <a:latin typeface="Arial" charset="0"/>
              </a:defRPr>
            </a:lvl9pPr>
          </a:lstStyle>
          <a:p>
            <a:r>
              <a:rPr lang="en-GB" sz="3200" dirty="0"/>
              <a:t>Other State Pension news</a:t>
            </a:r>
          </a:p>
        </p:txBody>
      </p:sp>
    </p:spTree>
    <p:extLst>
      <p:ext uri="{BB962C8B-B14F-4D97-AF65-F5344CB8AC3E}">
        <p14:creationId xmlns:p14="http://schemas.microsoft.com/office/powerpoint/2010/main" val="330368426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3"/>
          <p:cNvSpPr>
            <a:spLocks noGrp="1"/>
          </p:cNvSpPr>
          <p:nvPr>
            <p:ph type="body" sz="half" idx="1"/>
          </p:nvPr>
        </p:nvSpPr>
        <p:spPr>
          <a:xfrm>
            <a:off x="457200" y="1104900"/>
            <a:ext cx="8235950" cy="5021263"/>
          </a:xfrm>
        </p:spPr>
        <p:txBody>
          <a:bodyPr/>
          <a:lstStyle/>
          <a:p>
            <a:pPr>
              <a:lnSpc>
                <a:spcPct val="150000"/>
              </a:lnSpc>
              <a:buFont typeface="Wingdings" pitchFamily="2" charset="2"/>
              <a:buChar char="ü"/>
            </a:pPr>
            <a:r>
              <a:rPr lang="en-GB" dirty="0" smtClean="0"/>
              <a:t> </a:t>
            </a:r>
            <a:r>
              <a:rPr lang="en-GB" dirty="0"/>
              <a:t>Available only to the people who reach State Pension age before 6 April 2016 and are entitled to State Pension.</a:t>
            </a:r>
          </a:p>
          <a:p>
            <a:pPr lvl="0">
              <a:buFont typeface="Wingdings" panose="05000000000000000000" pitchFamily="2" charset="2"/>
              <a:buChar char="ü"/>
            </a:pPr>
            <a:r>
              <a:rPr lang="en-GB" dirty="0"/>
              <a:t>You can make a contribution to the State Pension top up scheme until 5 April 2017</a:t>
            </a:r>
          </a:p>
          <a:p>
            <a:pPr lvl="0">
              <a:buFont typeface="Wingdings" panose="05000000000000000000" pitchFamily="2" charset="2"/>
              <a:buChar char="ü"/>
            </a:pPr>
            <a:r>
              <a:rPr lang="en-GB" dirty="0"/>
              <a:t>It’s open to men born before 5 April 1951 and women born before 5 April 1953</a:t>
            </a:r>
          </a:p>
          <a:p>
            <a:pPr lvl="0">
              <a:buFont typeface="Wingdings" panose="05000000000000000000" pitchFamily="2" charset="2"/>
              <a:buChar char="ü"/>
            </a:pPr>
            <a:r>
              <a:rPr lang="en-GB" dirty="0"/>
              <a:t>Boost your income by between £1 to £25 per week (contribution needed varies by age and the amount you want to increase your SP by)</a:t>
            </a:r>
          </a:p>
          <a:p>
            <a:pPr lvl="0">
              <a:buFont typeface="Wingdings" panose="05000000000000000000" pitchFamily="2" charset="2"/>
              <a:buChar char="ü"/>
            </a:pPr>
            <a:r>
              <a:rPr lang="en-GB" dirty="0"/>
              <a:t>It’s income which is</a:t>
            </a:r>
          </a:p>
          <a:p>
            <a:pPr lvl="1">
              <a:buFont typeface="Wingdings" panose="05000000000000000000" pitchFamily="2" charset="2"/>
              <a:buChar char="ü"/>
            </a:pPr>
            <a:r>
              <a:rPr lang="en-GB" dirty="0"/>
              <a:t>Guaranteed for life </a:t>
            </a:r>
          </a:p>
          <a:p>
            <a:pPr lvl="1">
              <a:buFont typeface="Wingdings" panose="05000000000000000000" pitchFamily="2" charset="2"/>
              <a:buChar char="ü"/>
            </a:pPr>
            <a:r>
              <a:rPr lang="en-GB" dirty="0"/>
              <a:t>Linked to CPI, so protected against inflation</a:t>
            </a:r>
          </a:p>
          <a:p>
            <a:pPr lvl="1">
              <a:buFont typeface="Wingdings" panose="05000000000000000000" pitchFamily="2" charset="2"/>
              <a:buChar char="ü"/>
            </a:pPr>
            <a:r>
              <a:rPr lang="en-GB" dirty="0"/>
              <a:t>Inheritable up to 100% by a spouse or civil partner in       </a:t>
            </a:r>
            <a:r>
              <a:rPr lang="en-GB" dirty="0" err="1"/>
              <a:t>ost</a:t>
            </a:r>
            <a:r>
              <a:rPr lang="en-GB" dirty="0"/>
              <a:t> </a:t>
            </a:r>
            <a:r>
              <a:rPr lang="en-GB" dirty="0" err="1"/>
              <a:t>casesmost</a:t>
            </a:r>
            <a:r>
              <a:rPr lang="en-GB" dirty="0"/>
              <a:t> most cases</a:t>
            </a:r>
          </a:p>
          <a:p>
            <a:pPr lvl="0"/>
            <a:r>
              <a:rPr lang="en-GB" dirty="0"/>
              <a:t>Visit </a:t>
            </a:r>
            <a:r>
              <a:rPr lang="en-GB" u="sng" dirty="0">
                <a:hlinkClick r:id="rId3"/>
              </a:rPr>
              <a:t>www.gov.uk/statepensiontopup</a:t>
            </a:r>
            <a:r>
              <a:rPr lang="en-GB" dirty="0"/>
              <a:t> for more information</a:t>
            </a:r>
          </a:p>
          <a:p>
            <a:pPr>
              <a:lnSpc>
                <a:spcPct val="150000"/>
              </a:lnSpc>
              <a:buFont typeface="Wingdings" pitchFamily="2" charset="2"/>
              <a:buChar char="ü"/>
            </a:pPr>
            <a:endParaRPr lang="en-GB" dirty="0" smtClean="0"/>
          </a:p>
        </p:txBody>
      </p:sp>
      <p:pic>
        <p:nvPicPr>
          <p:cNvPr id="32772"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29413" y="4657725"/>
            <a:ext cx="1962150" cy="139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2"/>
          <p:cNvSpPr txBox="1">
            <a:spLocks/>
          </p:cNvSpPr>
          <p:nvPr/>
        </p:nvSpPr>
        <p:spPr bwMode="auto">
          <a:xfrm>
            <a:off x="609600" y="460096"/>
            <a:ext cx="8229600" cy="80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defTabSz="457200" rtl="0" eaLnBrk="0" fontAlgn="base" hangingPunct="0">
              <a:spcBef>
                <a:spcPct val="0"/>
              </a:spcBef>
              <a:spcAft>
                <a:spcPct val="0"/>
              </a:spcAft>
              <a:defRPr sz="2400" kern="1200">
                <a:solidFill>
                  <a:srgbClr val="513184"/>
                </a:solidFill>
                <a:latin typeface="+mj-lt"/>
                <a:ea typeface="+mj-ea"/>
                <a:cs typeface="+mj-cs"/>
              </a:defRPr>
            </a:lvl1pPr>
            <a:lvl2pPr algn="l" defTabSz="457200" rtl="0" eaLnBrk="0" fontAlgn="base" hangingPunct="0">
              <a:spcBef>
                <a:spcPct val="0"/>
              </a:spcBef>
              <a:spcAft>
                <a:spcPct val="0"/>
              </a:spcAft>
              <a:defRPr sz="2400">
                <a:solidFill>
                  <a:srgbClr val="513184"/>
                </a:solidFill>
                <a:latin typeface="Arial" charset="0"/>
              </a:defRPr>
            </a:lvl2pPr>
            <a:lvl3pPr algn="l" defTabSz="457200" rtl="0" eaLnBrk="0" fontAlgn="base" hangingPunct="0">
              <a:spcBef>
                <a:spcPct val="0"/>
              </a:spcBef>
              <a:spcAft>
                <a:spcPct val="0"/>
              </a:spcAft>
              <a:defRPr sz="2400">
                <a:solidFill>
                  <a:srgbClr val="513184"/>
                </a:solidFill>
                <a:latin typeface="Arial" charset="0"/>
              </a:defRPr>
            </a:lvl3pPr>
            <a:lvl4pPr algn="l" defTabSz="457200" rtl="0" eaLnBrk="0" fontAlgn="base" hangingPunct="0">
              <a:spcBef>
                <a:spcPct val="0"/>
              </a:spcBef>
              <a:spcAft>
                <a:spcPct val="0"/>
              </a:spcAft>
              <a:defRPr sz="2400">
                <a:solidFill>
                  <a:srgbClr val="513184"/>
                </a:solidFill>
                <a:latin typeface="Arial" charset="0"/>
              </a:defRPr>
            </a:lvl4pPr>
            <a:lvl5pPr algn="l" defTabSz="457200" rtl="0" eaLnBrk="0" fontAlgn="base" hangingPunct="0">
              <a:spcBef>
                <a:spcPct val="0"/>
              </a:spcBef>
              <a:spcAft>
                <a:spcPct val="0"/>
              </a:spcAft>
              <a:defRPr sz="2400">
                <a:solidFill>
                  <a:srgbClr val="513184"/>
                </a:solidFill>
                <a:latin typeface="Arial" charset="0"/>
              </a:defRPr>
            </a:lvl5pPr>
            <a:lvl6pPr marL="457200" algn="l" defTabSz="457200" rtl="0" fontAlgn="base">
              <a:spcBef>
                <a:spcPct val="0"/>
              </a:spcBef>
              <a:spcAft>
                <a:spcPct val="0"/>
              </a:spcAft>
              <a:defRPr sz="2400">
                <a:solidFill>
                  <a:srgbClr val="513184"/>
                </a:solidFill>
                <a:latin typeface="Arial" charset="0"/>
              </a:defRPr>
            </a:lvl6pPr>
            <a:lvl7pPr marL="914400" algn="l" defTabSz="457200" rtl="0" fontAlgn="base">
              <a:spcBef>
                <a:spcPct val="0"/>
              </a:spcBef>
              <a:spcAft>
                <a:spcPct val="0"/>
              </a:spcAft>
              <a:defRPr sz="2400">
                <a:solidFill>
                  <a:srgbClr val="513184"/>
                </a:solidFill>
                <a:latin typeface="Arial" charset="0"/>
              </a:defRPr>
            </a:lvl7pPr>
            <a:lvl8pPr marL="1371600" algn="l" defTabSz="457200" rtl="0" fontAlgn="base">
              <a:spcBef>
                <a:spcPct val="0"/>
              </a:spcBef>
              <a:spcAft>
                <a:spcPct val="0"/>
              </a:spcAft>
              <a:defRPr sz="2400">
                <a:solidFill>
                  <a:srgbClr val="513184"/>
                </a:solidFill>
                <a:latin typeface="Arial" charset="0"/>
              </a:defRPr>
            </a:lvl8pPr>
            <a:lvl9pPr marL="1828800" algn="l" defTabSz="457200" rtl="0" fontAlgn="base">
              <a:spcBef>
                <a:spcPct val="0"/>
              </a:spcBef>
              <a:spcAft>
                <a:spcPct val="0"/>
              </a:spcAft>
              <a:defRPr sz="2400">
                <a:solidFill>
                  <a:srgbClr val="513184"/>
                </a:solidFill>
                <a:latin typeface="Arial" charset="0"/>
              </a:defRPr>
            </a:lvl9pPr>
          </a:lstStyle>
          <a:p>
            <a:r>
              <a:rPr lang="en-GB" sz="3200" dirty="0"/>
              <a:t>State Pension top up details</a:t>
            </a:r>
          </a:p>
        </p:txBody>
      </p:sp>
    </p:spTree>
    <p:extLst>
      <p:ext uri="{BB962C8B-B14F-4D97-AF65-F5344CB8AC3E}">
        <p14:creationId xmlns:p14="http://schemas.microsoft.com/office/powerpoint/2010/main" val="207628267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idx="4294967295"/>
          </p:nvPr>
        </p:nvSpPr>
        <p:spPr>
          <a:xfrm>
            <a:off x="427038" y="350838"/>
            <a:ext cx="8229600" cy="5735637"/>
          </a:xfrm>
        </p:spPr>
        <p:txBody>
          <a:bodyPr/>
          <a:lstStyle/>
          <a:p>
            <a:pPr>
              <a:defRPr/>
            </a:pPr>
            <a:r>
              <a:rPr lang="en-GB" sz="4400" dirty="0" smtClean="0"/>
              <a:t/>
            </a:r>
            <a:br>
              <a:rPr lang="en-GB" sz="4400" dirty="0" smtClean="0"/>
            </a:br>
            <a:r>
              <a:rPr lang="en-GB" sz="4400" dirty="0" smtClean="0">
                <a:solidFill>
                  <a:schemeClr val="accent4">
                    <a:lumMod val="20000"/>
                    <a:lumOff val="80000"/>
                  </a:schemeClr>
                </a:solidFill>
              </a:rPr>
              <a:t/>
            </a:r>
            <a:br>
              <a:rPr lang="en-GB" sz="4400" dirty="0" smtClean="0">
                <a:solidFill>
                  <a:schemeClr val="accent4">
                    <a:lumMod val="20000"/>
                    <a:lumOff val="80000"/>
                  </a:schemeClr>
                </a:solidFill>
              </a:rPr>
            </a:br>
            <a:r>
              <a:rPr lang="en-GB" sz="4400" dirty="0">
                <a:solidFill>
                  <a:schemeClr val="accent4">
                    <a:lumMod val="20000"/>
                    <a:lumOff val="80000"/>
                  </a:schemeClr>
                </a:solidFill>
              </a:rPr>
              <a:t> </a:t>
            </a:r>
            <a:r>
              <a:rPr lang="en-GB" sz="4400" dirty="0" smtClean="0">
                <a:solidFill>
                  <a:schemeClr val="accent4">
                    <a:lumMod val="20000"/>
                    <a:lumOff val="80000"/>
                  </a:schemeClr>
                </a:solidFill>
              </a:rPr>
              <a:t>What’s changed?</a:t>
            </a:r>
            <a:br>
              <a:rPr lang="en-GB" sz="4400" dirty="0" smtClean="0">
                <a:solidFill>
                  <a:schemeClr val="accent4">
                    <a:lumMod val="20000"/>
                    <a:lumOff val="80000"/>
                  </a:schemeClr>
                </a:solidFill>
              </a:rPr>
            </a:br>
            <a:r>
              <a:rPr lang="en-GB" sz="4400" dirty="0"/>
              <a:t> </a:t>
            </a:r>
            <a:r>
              <a:rPr lang="en-GB" sz="4400" dirty="0" smtClean="0"/>
              <a:t>What you can do</a:t>
            </a:r>
            <a:r>
              <a:rPr lang="en-GB" sz="3200" dirty="0" smtClean="0">
                <a:solidFill>
                  <a:schemeClr val="accent4">
                    <a:lumMod val="20000"/>
                    <a:lumOff val="80000"/>
                  </a:schemeClr>
                </a:solidFill>
              </a:rPr>
              <a:t/>
            </a:r>
            <a:br>
              <a:rPr lang="en-GB" sz="3200" dirty="0" smtClean="0">
                <a:solidFill>
                  <a:schemeClr val="accent4">
                    <a:lumMod val="20000"/>
                    <a:lumOff val="80000"/>
                  </a:schemeClr>
                </a:solidFill>
              </a:rPr>
            </a:br>
            <a:r>
              <a:rPr lang="en-GB" sz="3200" dirty="0" smtClean="0">
                <a:solidFill>
                  <a:schemeClr val="accent4">
                    <a:lumMod val="20000"/>
                    <a:lumOff val="80000"/>
                  </a:schemeClr>
                </a:solidFill>
              </a:rPr>
              <a:t/>
            </a:r>
            <a:br>
              <a:rPr lang="en-GB" sz="3200" dirty="0" smtClean="0">
                <a:solidFill>
                  <a:schemeClr val="accent4">
                    <a:lumMod val="20000"/>
                    <a:lumOff val="80000"/>
                  </a:schemeClr>
                </a:solidFill>
              </a:rPr>
            </a:br>
            <a:endParaRPr lang="en-GB" sz="3200" dirty="0" smtClean="0">
              <a:solidFill>
                <a:schemeClr val="accent4">
                  <a:lumMod val="20000"/>
                  <a:lumOff val="80000"/>
                </a:schemeClr>
              </a:solidFill>
            </a:endParaRPr>
          </a:p>
        </p:txBody>
      </p:sp>
      <p:sp>
        <p:nvSpPr>
          <p:cNvPr id="9219" name="Content Placeholder 2"/>
          <p:cNvSpPr>
            <a:spLocks noGrp="1"/>
          </p:cNvSpPr>
          <p:nvPr>
            <p:ph idx="4294967295"/>
          </p:nvPr>
        </p:nvSpPr>
        <p:spPr>
          <a:xfrm>
            <a:off x="484188" y="3209925"/>
            <a:ext cx="8229600" cy="2724150"/>
          </a:xfrm>
        </p:spPr>
        <p:txBody>
          <a:bodyPr/>
          <a:lstStyle/>
          <a:p>
            <a:pPr marL="0" indent="0">
              <a:spcBef>
                <a:spcPts val="1000"/>
              </a:spcBef>
              <a:buFont typeface="Arial" charset="0"/>
              <a:buNone/>
            </a:pPr>
            <a:endParaRPr lang="en-GB" dirty="0" smtClean="0">
              <a:solidFill>
                <a:srgbClr val="7030A0"/>
              </a:solidFill>
            </a:endParaRPr>
          </a:p>
          <a:p>
            <a:pPr marL="0" indent="0">
              <a:spcBef>
                <a:spcPts val="1000"/>
              </a:spcBef>
              <a:buFont typeface="Arial" charset="0"/>
              <a:buNone/>
            </a:pPr>
            <a:r>
              <a:rPr lang="en-GB" dirty="0" smtClean="0"/>
              <a:t/>
            </a:r>
            <a:br>
              <a:rPr lang="en-GB" dirty="0" smtClean="0"/>
            </a:br>
            <a:endParaRPr lang="en-GB" b="1" dirty="0" smtClean="0">
              <a:solidFill>
                <a:srgbClr val="513184"/>
              </a:solidFill>
            </a:endParaRPr>
          </a:p>
        </p:txBody>
      </p:sp>
      <p:cxnSp>
        <p:nvCxnSpPr>
          <p:cNvPr id="4" name="Straight Connector 6"/>
          <p:cNvCxnSpPr/>
          <p:nvPr/>
        </p:nvCxnSpPr>
        <p:spPr>
          <a:xfrm>
            <a:off x="488950" y="369888"/>
            <a:ext cx="8066088" cy="1587"/>
          </a:xfrm>
          <a:prstGeom prst="line">
            <a:avLst/>
          </a:prstGeom>
          <a:ln w="12700" cap="flat" cmpd="sng" algn="ctr">
            <a:solidFill>
              <a:schemeClr val="accent4"/>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9221"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69213" y="373063"/>
            <a:ext cx="1017587" cy="98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p:cNvSpPr>
          <p:nvPr>
            <p:ph type="title"/>
          </p:nvPr>
        </p:nvSpPr>
        <p:spPr/>
        <p:txBody>
          <a:bodyPr/>
          <a:lstStyle/>
          <a:p>
            <a:r>
              <a:rPr lang="en-GB" sz="4400" dirty="0" smtClean="0"/>
              <a:t>What you can do</a:t>
            </a:r>
            <a:endParaRPr lang="en-GB" sz="2000" b="1" dirty="0" smtClean="0"/>
          </a:p>
        </p:txBody>
      </p:sp>
      <p:sp>
        <p:nvSpPr>
          <p:cNvPr id="10243" name="Rectangle 3"/>
          <p:cNvSpPr>
            <a:spLocks noGrp="1"/>
          </p:cNvSpPr>
          <p:nvPr>
            <p:ph type="body" idx="1"/>
          </p:nvPr>
        </p:nvSpPr>
        <p:spPr>
          <a:xfrm>
            <a:off x="457200" y="1600200"/>
            <a:ext cx="8507896" cy="4525963"/>
          </a:xfrm>
        </p:spPr>
        <p:txBody>
          <a:bodyPr/>
          <a:lstStyle/>
          <a:p>
            <a:pPr marL="0" indent="0">
              <a:spcBef>
                <a:spcPct val="20000"/>
              </a:spcBef>
              <a:buFont typeface="Arial" charset="0"/>
              <a:buNone/>
            </a:pPr>
            <a:r>
              <a:rPr lang="en-GB" sz="2000" dirty="0" smtClean="0"/>
              <a:t>Use materials provided by DWP, e.g.</a:t>
            </a:r>
          </a:p>
          <a:p>
            <a:pPr>
              <a:defRPr/>
            </a:pPr>
            <a:r>
              <a:rPr lang="en-GB" sz="2000" b="1" dirty="0"/>
              <a:t>A State Pension toolkit </a:t>
            </a:r>
            <a:r>
              <a:rPr lang="en-GB" sz="2000" dirty="0"/>
              <a:t>– containing factsheets, graphics and detailed guides on State Pension </a:t>
            </a:r>
            <a:r>
              <a:rPr lang="en-GB" sz="2000" dirty="0" smtClean="0"/>
              <a:t>– 360,000 </a:t>
            </a:r>
            <a:r>
              <a:rPr lang="en-GB" sz="2000" dirty="0"/>
              <a:t>views so far. </a:t>
            </a:r>
          </a:p>
          <a:p>
            <a:pPr lvl="1">
              <a:buFont typeface="Wingdings" pitchFamily="2" charset="2"/>
              <a:buChar char="Ø"/>
              <a:defRPr/>
            </a:pPr>
            <a:r>
              <a:rPr lang="en-GB" sz="2000" i="1" dirty="0"/>
              <a:t>Search “State Pension Toolkit” </a:t>
            </a:r>
            <a:r>
              <a:rPr lang="en-GB" sz="2000" i="1" dirty="0" smtClean="0"/>
              <a:t>on </a:t>
            </a:r>
            <a:r>
              <a:rPr lang="en-GB" sz="2000" i="1" dirty="0" smtClean="0">
                <a:hlinkClick r:id="rId3"/>
              </a:rPr>
              <a:t>www.gov.uk</a:t>
            </a:r>
            <a:r>
              <a:rPr lang="en-GB" sz="2000" i="1" dirty="0" smtClean="0"/>
              <a:t> </a:t>
            </a:r>
            <a:endParaRPr lang="en-GB" sz="2000" b="1" dirty="0" smtClean="0"/>
          </a:p>
          <a:p>
            <a:pPr>
              <a:defRPr/>
            </a:pPr>
            <a:r>
              <a:rPr lang="en-GB" sz="2000" b="1" dirty="0" err="1" smtClean="0"/>
              <a:t>PensionTube</a:t>
            </a:r>
            <a:r>
              <a:rPr lang="en-GB" sz="2000" b="1" dirty="0" smtClean="0"/>
              <a:t> </a:t>
            </a:r>
            <a:r>
              <a:rPr lang="en-GB" sz="2000" dirty="0" smtClean="0"/>
              <a:t>– a pensions YouTube channel with case studies, interviews and animations – recently hit over 3.5 million views. </a:t>
            </a:r>
          </a:p>
          <a:p>
            <a:pPr lvl="1">
              <a:buFont typeface="Wingdings" pitchFamily="2" charset="2"/>
              <a:buChar char="Ø"/>
              <a:defRPr/>
            </a:pPr>
            <a:r>
              <a:rPr lang="en-GB" sz="2000" i="1" dirty="0" smtClean="0"/>
              <a:t>Visit </a:t>
            </a:r>
            <a:r>
              <a:rPr lang="en-GB" sz="2000" i="1" dirty="0" smtClean="0">
                <a:hlinkClick r:id="rId4"/>
              </a:rPr>
              <a:t>www.youtube.com/pensiontube</a:t>
            </a:r>
            <a:r>
              <a:rPr lang="en-GB" sz="2000" i="1" dirty="0" smtClean="0"/>
              <a:t> </a:t>
            </a:r>
          </a:p>
          <a:p>
            <a:pPr>
              <a:defRPr/>
            </a:pPr>
            <a:r>
              <a:rPr lang="en-GB" sz="2000" b="1" dirty="0"/>
              <a:t>A weekly bulletin</a:t>
            </a:r>
            <a:r>
              <a:rPr lang="en-GB" sz="2000" dirty="0"/>
              <a:t> – with the latest releases, news and events – </a:t>
            </a:r>
            <a:r>
              <a:rPr lang="en-GB" sz="2000" dirty="0" smtClean="0"/>
              <a:t>issued to 1700 stakeholders </a:t>
            </a:r>
            <a:r>
              <a:rPr lang="en-GB" sz="2000" dirty="0"/>
              <a:t>a week.</a:t>
            </a:r>
          </a:p>
          <a:p>
            <a:pPr lvl="1">
              <a:buFont typeface="Wingdings" pitchFamily="2" charset="2"/>
              <a:buChar char="Ø"/>
              <a:defRPr/>
            </a:pPr>
            <a:r>
              <a:rPr lang="en-GB" sz="2000" i="1" dirty="0"/>
              <a:t>Email “subscribe” to </a:t>
            </a:r>
            <a:r>
              <a:rPr lang="en-GB" sz="2000" i="1" dirty="0">
                <a:hlinkClick r:id="rId5"/>
              </a:rPr>
              <a:t>state.pensioncomms@dwp.gsi.gov.uk</a:t>
            </a:r>
            <a:r>
              <a:rPr lang="en-GB" sz="2000" i="1" dirty="0"/>
              <a:t> </a:t>
            </a:r>
          </a:p>
          <a:p>
            <a:pPr lvl="1">
              <a:buFont typeface="Wingdings" pitchFamily="2" charset="2"/>
              <a:buChar char="Ø"/>
              <a:defRPr/>
            </a:pPr>
            <a:endParaRPr lang="en-GB" i="1" dirty="0"/>
          </a:p>
        </p:txBody>
      </p:sp>
      <p:cxnSp>
        <p:nvCxnSpPr>
          <p:cNvPr id="4" name="Straight Connector 6"/>
          <p:cNvCxnSpPr/>
          <p:nvPr/>
        </p:nvCxnSpPr>
        <p:spPr>
          <a:xfrm>
            <a:off x="488950" y="369888"/>
            <a:ext cx="8066088" cy="1587"/>
          </a:xfrm>
          <a:prstGeom prst="line">
            <a:avLst/>
          </a:prstGeom>
          <a:ln w="12700" cap="flat" cmpd="sng" algn="ctr">
            <a:solidFill>
              <a:schemeClr val="accent4"/>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10245"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69213" y="373063"/>
            <a:ext cx="1017587" cy="98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p:cNvSpPr>
          <p:nvPr>
            <p:ph type="title"/>
          </p:nvPr>
        </p:nvSpPr>
        <p:spPr/>
        <p:txBody>
          <a:bodyPr/>
          <a:lstStyle/>
          <a:p>
            <a:r>
              <a:rPr lang="en-GB" sz="4400" dirty="0"/>
              <a:t>What you need to do</a:t>
            </a:r>
          </a:p>
        </p:txBody>
      </p:sp>
      <p:sp>
        <p:nvSpPr>
          <p:cNvPr id="10243" name="Rectangle 3"/>
          <p:cNvSpPr>
            <a:spLocks noGrp="1"/>
          </p:cNvSpPr>
          <p:nvPr>
            <p:ph type="body" idx="1"/>
          </p:nvPr>
        </p:nvSpPr>
        <p:spPr>
          <a:xfrm>
            <a:off x="457200" y="1415000"/>
            <a:ext cx="8229600" cy="4525963"/>
          </a:xfrm>
        </p:spPr>
        <p:txBody>
          <a:bodyPr/>
          <a:lstStyle/>
          <a:p>
            <a:pPr marL="0" indent="0">
              <a:spcBef>
                <a:spcPct val="20000"/>
              </a:spcBef>
              <a:buNone/>
            </a:pPr>
            <a:r>
              <a:rPr lang="en-GB" b="1" dirty="0"/>
              <a:t>If you are already above State Pension age </a:t>
            </a:r>
            <a:r>
              <a:rPr lang="en-GB" dirty="0"/>
              <a:t>– don’t worry, nothing </a:t>
            </a:r>
            <a:r>
              <a:rPr lang="en-GB" dirty="0" smtClean="0"/>
              <a:t>has changed </a:t>
            </a:r>
            <a:r>
              <a:rPr lang="en-GB" dirty="0"/>
              <a:t>for you, but you are eligible to top up your State Pension.</a:t>
            </a:r>
          </a:p>
          <a:p>
            <a:pPr>
              <a:spcBef>
                <a:spcPct val="20000"/>
              </a:spcBef>
            </a:pPr>
            <a:r>
              <a:rPr lang="en-GB" dirty="0">
                <a:solidFill>
                  <a:srgbClr val="000000"/>
                </a:solidFill>
              </a:rPr>
              <a:t>Visit </a:t>
            </a:r>
            <a:r>
              <a:rPr lang="en-GB" dirty="0">
                <a:solidFill>
                  <a:srgbClr val="000000"/>
                </a:solidFill>
                <a:hlinkClick r:id="rId3"/>
              </a:rPr>
              <a:t>www.gov.uk/state-pension-topup</a:t>
            </a:r>
            <a:r>
              <a:rPr lang="en-GB" dirty="0">
                <a:solidFill>
                  <a:srgbClr val="000000"/>
                </a:solidFill>
              </a:rPr>
              <a:t> </a:t>
            </a:r>
            <a:endParaRPr lang="en-GB" dirty="0"/>
          </a:p>
          <a:p>
            <a:pPr marL="0" indent="0">
              <a:spcBef>
                <a:spcPct val="20000"/>
              </a:spcBef>
              <a:buNone/>
            </a:pPr>
            <a:endParaRPr lang="en-GB" dirty="0"/>
          </a:p>
          <a:p>
            <a:pPr marL="0" indent="0">
              <a:spcBef>
                <a:spcPct val="20000"/>
              </a:spcBef>
              <a:buNone/>
            </a:pPr>
            <a:r>
              <a:rPr lang="en-GB" b="1" dirty="0" smtClean="0"/>
              <a:t>Get </a:t>
            </a:r>
            <a:r>
              <a:rPr lang="en-GB" b="1" dirty="0"/>
              <a:t>a statement </a:t>
            </a:r>
            <a:r>
              <a:rPr lang="en-GB" dirty="0"/>
              <a:t>to find out how you’re affected.</a:t>
            </a:r>
          </a:p>
          <a:p>
            <a:pPr>
              <a:spcBef>
                <a:spcPct val="20000"/>
              </a:spcBef>
            </a:pPr>
            <a:r>
              <a:rPr lang="en-GB" dirty="0"/>
              <a:t>Visit </a:t>
            </a:r>
            <a:r>
              <a:rPr lang="en-GB" dirty="0">
                <a:hlinkClick r:id="rId4"/>
              </a:rPr>
              <a:t>https://</a:t>
            </a:r>
            <a:r>
              <a:rPr lang="en-GB" dirty="0" smtClean="0">
                <a:hlinkClick r:id="rId4"/>
              </a:rPr>
              <a:t>www.gov.uk/check-state-pension</a:t>
            </a:r>
            <a:endParaRPr lang="en-GB" dirty="0" smtClean="0"/>
          </a:p>
          <a:p>
            <a:pPr marL="0" indent="0">
              <a:spcBef>
                <a:spcPct val="20000"/>
              </a:spcBef>
              <a:buNone/>
            </a:pPr>
            <a:endParaRPr lang="en-GB" dirty="0" smtClean="0"/>
          </a:p>
          <a:p>
            <a:pPr marL="0" indent="0">
              <a:spcBef>
                <a:spcPct val="20000"/>
              </a:spcBef>
              <a:buNone/>
            </a:pPr>
            <a:r>
              <a:rPr lang="en-GB" dirty="0" smtClean="0"/>
              <a:t>Or keep updated via the Minister’s </a:t>
            </a:r>
            <a:r>
              <a:rPr lang="en-GB" dirty="0"/>
              <a:t>blog: Pensions Latest</a:t>
            </a:r>
          </a:p>
          <a:p>
            <a:r>
              <a:rPr lang="en-GB" dirty="0">
                <a:solidFill>
                  <a:srgbClr val="FF0000"/>
                </a:solidFill>
                <a:hlinkClick r:id="rId5"/>
              </a:rPr>
              <a:t>https://pensionslatest.blog.gov.uk</a:t>
            </a:r>
            <a:r>
              <a:rPr lang="en-GB" dirty="0" smtClean="0">
                <a:solidFill>
                  <a:srgbClr val="FF0000"/>
                </a:solidFill>
                <a:hlinkClick r:id="rId5"/>
              </a:rPr>
              <a:t>/</a:t>
            </a:r>
            <a:endParaRPr lang="en-GB" dirty="0"/>
          </a:p>
          <a:p>
            <a:pPr marL="0" indent="0">
              <a:spcBef>
                <a:spcPct val="20000"/>
              </a:spcBef>
              <a:buNone/>
            </a:pPr>
            <a:r>
              <a:rPr lang="en-GB" dirty="0"/>
              <a:t>You can also refer to guides from other organisations…</a:t>
            </a:r>
          </a:p>
          <a:p>
            <a:pPr marL="0" indent="0">
              <a:spcBef>
                <a:spcPct val="20000"/>
              </a:spcBef>
              <a:buNone/>
            </a:pPr>
            <a:endParaRPr lang="en-GB" dirty="0"/>
          </a:p>
          <a:p>
            <a:pPr marL="0" indent="0">
              <a:spcBef>
                <a:spcPct val="20000"/>
              </a:spcBef>
              <a:buFont typeface="Arial" charset="0"/>
              <a:buNone/>
            </a:pPr>
            <a:endParaRPr lang="en-GB" dirty="0" smtClean="0"/>
          </a:p>
        </p:txBody>
      </p:sp>
      <p:cxnSp>
        <p:nvCxnSpPr>
          <p:cNvPr id="4" name="Straight Connector 6"/>
          <p:cNvCxnSpPr/>
          <p:nvPr/>
        </p:nvCxnSpPr>
        <p:spPr>
          <a:xfrm>
            <a:off x="488950" y="369888"/>
            <a:ext cx="8066088" cy="1587"/>
          </a:xfrm>
          <a:prstGeom prst="line">
            <a:avLst/>
          </a:prstGeom>
          <a:ln w="12700" cap="flat" cmpd="sng" algn="ctr">
            <a:solidFill>
              <a:schemeClr val="accent4"/>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10245"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69213" y="373063"/>
            <a:ext cx="1017587" cy="98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6" name="Picture 14" descr="money_advice_servic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14413" y="5530196"/>
            <a:ext cx="795337" cy="50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7" name="Picture 16" descr="CABLogo"/>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821363" y="5446059"/>
            <a:ext cx="663575" cy="66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8" name="Picture 22" descr="Age-UK-Logo-CMYK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265488" y="5412721"/>
            <a:ext cx="1073150" cy="63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9" name="Picture 24" descr="logo"/>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017713" y="5609571"/>
            <a:ext cx="998537" cy="236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0" name="Picture 26" descr="content_Gransnetlogo"/>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616700" y="5492096"/>
            <a:ext cx="552450" cy="550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1" name="Picture 28" descr="BCC_logo"/>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513263" y="5609571"/>
            <a:ext cx="1127125"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4" name="Picture 14"/>
          <p:cNvPicPr>
            <a:picLocks noChangeAspect="1"/>
          </p:cNvPicPr>
          <p:nvPr/>
        </p:nvPicPr>
        <p:blipFill>
          <a:blip r:embed="rId13">
            <a:extLst>
              <a:ext uri="{28A0092B-C50C-407E-A947-70E740481C1C}">
                <a14:useLocalDpi xmlns:a14="http://schemas.microsoft.com/office/drawing/2010/main" val="0"/>
              </a:ext>
            </a:extLst>
          </a:blip>
          <a:srcRect l="17636" t="14725" r="65536" b="72287"/>
          <a:stretch>
            <a:fillRect/>
          </a:stretch>
        </p:blipFill>
        <p:spPr bwMode="auto">
          <a:xfrm>
            <a:off x="7561263" y="4874559"/>
            <a:ext cx="950912"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5" name="Picture 19" descr="http://images2.moneysavingexpert.com/images/template/avatar.gif"/>
          <p:cNvPicPr>
            <a:picLocks noChangeAspect="1"/>
          </p:cNvPicPr>
          <p:nvPr/>
        </p:nvPicPr>
        <p:blipFill>
          <a:blip r:embed="rId14">
            <a:extLst>
              <a:ext uri="{28A0092B-C50C-407E-A947-70E740481C1C}">
                <a14:useLocalDpi xmlns:a14="http://schemas.microsoft.com/office/drawing/2010/main" val="0"/>
              </a:ext>
            </a:extLst>
          </a:blip>
          <a:srcRect t="16341" b="18736"/>
          <a:stretch>
            <a:fillRect/>
          </a:stretch>
        </p:blipFill>
        <p:spPr bwMode="auto">
          <a:xfrm>
            <a:off x="2270125" y="4884084"/>
            <a:ext cx="725488"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6" name="Picture 20" descr="http://www.super8cine.com/assets/images/Which-Logo-Large02.png"/>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7480300" y="5539721"/>
            <a:ext cx="815975"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7" name="Picture 5" descr="https://assets.digital.cabinet-office.gov.uk/media/54aebb58ed915d403c000005/pw960x300.jpg"/>
          <p:cNvPicPr>
            <a:picLocks noChangeAspect="1" noChangeArrowheads="1"/>
          </p:cNvPicPr>
          <p:nvPr/>
        </p:nvPicPr>
        <p:blipFill>
          <a:blip r:embed="rId16">
            <a:extLst>
              <a:ext uri="{28A0092B-C50C-407E-A947-70E740481C1C}">
                <a14:useLocalDpi xmlns:a14="http://schemas.microsoft.com/office/drawing/2010/main" val="0"/>
              </a:ext>
            </a:extLst>
          </a:blip>
          <a:srcRect l="9735" r="6824"/>
          <a:stretch>
            <a:fillRect/>
          </a:stretch>
        </p:blipFill>
        <p:spPr bwMode="auto">
          <a:xfrm>
            <a:off x="5821363" y="4814016"/>
            <a:ext cx="1590675" cy="595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8" name="Picture 13" descr="http://societyoflaterlifeadvisers.co.uk/wp-content/themes/solla/images/old_logo.png"/>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4381500" y="4901546"/>
            <a:ext cx="1258888"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9" name="Picture 15" descr="Local Government Association"/>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128713" y="4874559"/>
            <a:ext cx="88900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3016250" y="4825751"/>
            <a:ext cx="1343025" cy="6466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7151258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en-GB" sz="4400" dirty="0"/>
              <a:t>Thank you</a:t>
            </a:r>
          </a:p>
        </p:txBody>
      </p:sp>
      <p:cxnSp>
        <p:nvCxnSpPr>
          <p:cNvPr id="4" name="Straight Connector 6"/>
          <p:cNvCxnSpPr/>
          <p:nvPr/>
        </p:nvCxnSpPr>
        <p:spPr>
          <a:xfrm>
            <a:off x="488950" y="369888"/>
            <a:ext cx="8066088" cy="1587"/>
          </a:xfrm>
          <a:prstGeom prst="line">
            <a:avLst/>
          </a:prstGeom>
          <a:ln w="12700" cap="flat" cmpd="sng" algn="ctr">
            <a:solidFill>
              <a:schemeClr val="accent4"/>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29701"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69213" y="373063"/>
            <a:ext cx="1017587" cy="98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Subtitle 7"/>
          <p:cNvSpPr txBox="1">
            <a:spLocks/>
          </p:cNvSpPr>
          <p:nvPr/>
        </p:nvSpPr>
        <p:spPr bwMode="auto">
          <a:xfrm>
            <a:off x="623888" y="4392613"/>
            <a:ext cx="6400800" cy="101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Arial" charset="0"/>
              </a:defRPr>
            </a:lvl1pPr>
            <a:lvl2pPr marL="742950" indent="-285750" eaLnBrk="0" hangingPunct="0">
              <a:defRPr sz="1600" b="1">
                <a:solidFill>
                  <a:schemeClr val="tx1"/>
                </a:solidFill>
                <a:latin typeface="Arial" charset="0"/>
              </a:defRPr>
            </a:lvl2pPr>
            <a:lvl3pPr marL="1143000" indent="-228600" eaLnBrk="0" hangingPunct="0">
              <a:defRPr sz="1600" b="1">
                <a:solidFill>
                  <a:schemeClr val="tx1"/>
                </a:solidFill>
                <a:latin typeface="Arial" charset="0"/>
              </a:defRPr>
            </a:lvl3pPr>
            <a:lvl4pPr marL="1600200" indent="-228600" eaLnBrk="0" hangingPunct="0">
              <a:defRPr sz="1600" b="1">
                <a:solidFill>
                  <a:schemeClr val="tx1"/>
                </a:solidFill>
                <a:latin typeface="Arial" charset="0"/>
              </a:defRPr>
            </a:lvl4pPr>
            <a:lvl5pPr marL="2057400" indent="-228600" eaLnBrk="0" hangingPunct="0">
              <a:defRPr sz="1600" b="1">
                <a:solidFill>
                  <a:schemeClr val="tx1"/>
                </a:solidFill>
                <a:latin typeface="Arial" charset="0"/>
              </a:defRPr>
            </a:lvl5pPr>
            <a:lvl6pPr marL="2514600" indent="-228600" defTabSz="457200" eaLnBrk="0" fontAlgn="base" hangingPunct="0">
              <a:spcBef>
                <a:spcPct val="0"/>
              </a:spcBef>
              <a:spcAft>
                <a:spcPct val="0"/>
              </a:spcAft>
              <a:defRPr sz="1600" b="1">
                <a:solidFill>
                  <a:schemeClr val="tx1"/>
                </a:solidFill>
                <a:latin typeface="Arial" charset="0"/>
              </a:defRPr>
            </a:lvl6pPr>
            <a:lvl7pPr marL="2971800" indent="-228600" defTabSz="457200" eaLnBrk="0" fontAlgn="base" hangingPunct="0">
              <a:spcBef>
                <a:spcPct val="0"/>
              </a:spcBef>
              <a:spcAft>
                <a:spcPct val="0"/>
              </a:spcAft>
              <a:defRPr sz="1600" b="1">
                <a:solidFill>
                  <a:schemeClr val="tx1"/>
                </a:solidFill>
                <a:latin typeface="Arial" charset="0"/>
              </a:defRPr>
            </a:lvl7pPr>
            <a:lvl8pPr marL="3429000" indent="-228600" defTabSz="457200" eaLnBrk="0" fontAlgn="base" hangingPunct="0">
              <a:spcBef>
                <a:spcPct val="0"/>
              </a:spcBef>
              <a:spcAft>
                <a:spcPct val="0"/>
              </a:spcAft>
              <a:defRPr sz="1600" b="1">
                <a:solidFill>
                  <a:schemeClr val="tx1"/>
                </a:solidFill>
                <a:latin typeface="Arial" charset="0"/>
              </a:defRPr>
            </a:lvl8pPr>
            <a:lvl9pPr marL="3886200" indent="-228600" defTabSz="457200" eaLnBrk="0" fontAlgn="base" hangingPunct="0">
              <a:spcBef>
                <a:spcPct val="0"/>
              </a:spcBef>
              <a:spcAft>
                <a:spcPct val="0"/>
              </a:spcAft>
              <a:defRPr sz="1600" b="1">
                <a:solidFill>
                  <a:schemeClr val="tx1"/>
                </a:solidFill>
                <a:latin typeface="Arial" charset="0"/>
              </a:defRPr>
            </a:lvl9pPr>
          </a:lstStyle>
          <a:p>
            <a:pPr>
              <a:spcBef>
                <a:spcPts val="1000"/>
              </a:spcBef>
              <a:buClr>
                <a:srgbClr val="513184"/>
              </a:buClr>
              <a:buFont typeface="Arial" charset="0"/>
              <a:buNone/>
            </a:pPr>
            <a:endParaRPr lang="en-GB" b="0" dirty="0">
              <a:solidFill>
                <a:srgbClr val="513184"/>
              </a:solidFill>
            </a:endParaRPr>
          </a:p>
        </p:txBody>
      </p:sp>
      <p:sp>
        <p:nvSpPr>
          <p:cNvPr id="3075" name="Title 4"/>
          <p:cNvSpPr txBox="1">
            <a:spLocks/>
          </p:cNvSpPr>
          <p:nvPr/>
        </p:nvSpPr>
        <p:spPr bwMode="auto">
          <a:xfrm>
            <a:off x="595313" y="382588"/>
            <a:ext cx="8548687"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Arial" charset="0"/>
              </a:defRPr>
            </a:lvl1pPr>
            <a:lvl2pPr marL="742950" indent="-285750" eaLnBrk="0" hangingPunct="0">
              <a:defRPr sz="1600" b="1">
                <a:solidFill>
                  <a:schemeClr val="tx1"/>
                </a:solidFill>
                <a:latin typeface="Arial" charset="0"/>
              </a:defRPr>
            </a:lvl2pPr>
            <a:lvl3pPr marL="1143000" indent="-228600" eaLnBrk="0" hangingPunct="0">
              <a:defRPr sz="1600" b="1">
                <a:solidFill>
                  <a:schemeClr val="tx1"/>
                </a:solidFill>
                <a:latin typeface="Arial" charset="0"/>
              </a:defRPr>
            </a:lvl3pPr>
            <a:lvl4pPr marL="1600200" indent="-228600" eaLnBrk="0" hangingPunct="0">
              <a:defRPr sz="1600" b="1">
                <a:solidFill>
                  <a:schemeClr val="tx1"/>
                </a:solidFill>
                <a:latin typeface="Arial" charset="0"/>
              </a:defRPr>
            </a:lvl4pPr>
            <a:lvl5pPr marL="2057400" indent="-228600" eaLnBrk="0" hangingPunct="0">
              <a:defRPr sz="1600" b="1">
                <a:solidFill>
                  <a:schemeClr val="tx1"/>
                </a:solidFill>
                <a:latin typeface="Arial" charset="0"/>
              </a:defRPr>
            </a:lvl5pPr>
            <a:lvl6pPr marL="2514600" indent="-228600" defTabSz="457200" eaLnBrk="0" fontAlgn="base" hangingPunct="0">
              <a:spcBef>
                <a:spcPct val="0"/>
              </a:spcBef>
              <a:spcAft>
                <a:spcPct val="0"/>
              </a:spcAft>
              <a:defRPr sz="1600" b="1">
                <a:solidFill>
                  <a:schemeClr val="tx1"/>
                </a:solidFill>
                <a:latin typeface="Arial" charset="0"/>
              </a:defRPr>
            </a:lvl6pPr>
            <a:lvl7pPr marL="2971800" indent="-228600" defTabSz="457200" eaLnBrk="0" fontAlgn="base" hangingPunct="0">
              <a:spcBef>
                <a:spcPct val="0"/>
              </a:spcBef>
              <a:spcAft>
                <a:spcPct val="0"/>
              </a:spcAft>
              <a:defRPr sz="1600" b="1">
                <a:solidFill>
                  <a:schemeClr val="tx1"/>
                </a:solidFill>
                <a:latin typeface="Arial" charset="0"/>
              </a:defRPr>
            </a:lvl7pPr>
            <a:lvl8pPr marL="3429000" indent="-228600" defTabSz="457200" eaLnBrk="0" fontAlgn="base" hangingPunct="0">
              <a:spcBef>
                <a:spcPct val="0"/>
              </a:spcBef>
              <a:spcAft>
                <a:spcPct val="0"/>
              </a:spcAft>
              <a:defRPr sz="1600" b="1">
                <a:solidFill>
                  <a:schemeClr val="tx1"/>
                </a:solidFill>
                <a:latin typeface="Arial" charset="0"/>
              </a:defRPr>
            </a:lvl8pPr>
            <a:lvl9pPr marL="3886200" indent="-228600" defTabSz="457200" eaLnBrk="0" fontAlgn="base" hangingPunct="0">
              <a:spcBef>
                <a:spcPct val="0"/>
              </a:spcBef>
              <a:spcAft>
                <a:spcPct val="0"/>
              </a:spcAft>
              <a:defRPr sz="1600" b="1">
                <a:solidFill>
                  <a:schemeClr val="tx1"/>
                </a:solidFill>
                <a:latin typeface="Arial" charset="0"/>
              </a:defRPr>
            </a:lvl9pPr>
          </a:lstStyle>
          <a:p>
            <a:pPr eaLnBrk="1" hangingPunct="1"/>
            <a:endParaRPr lang="en-GB" sz="4400" b="0" dirty="0">
              <a:solidFill>
                <a:srgbClr val="513184"/>
              </a:solidFill>
            </a:endParaRPr>
          </a:p>
          <a:p>
            <a:pPr eaLnBrk="1" hangingPunct="1"/>
            <a:endParaRPr lang="en-GB" sz="4400" b="0" dirty="0">
              <a:solidFill>
                <a:srgbClr val="513184"/>
              </a:solidFill>
            </a:endParaRPr>
          </a:p>
          <a:p>
            <a:pPr eaLnBrk="1" hangingPunct="1"/>
            <a:endParaRPr lang="en-GB" sz="4400" b="0" dirty="0">
              <a:solidFill>
                <a:srgbClr val="513184"/>
              </a:solidFill>
            </a:endParaRPr>
          </a:p>
          <a:p>
            <a:pPr eaLnBrk="1" hangingPunct="1"/>
            <a:endParaRPr lang="en-GB" sz="4400" b="0" dirty="0">
              <a:solidFill>
                <a:srgbClr val="513184"/>
              </a:solidFill>
            </a:endParaRPr>
          </a:p>
          <a:p>
            <a:pPr eaLnBrk="1" hangingPunct="1"/>
            <a:endParaRPr lang="en-GB" sz="4400" b="0" dirty="0">
              <a:solidFill>
                <a:srgbClr val="513184"/>
              </a:solidFill>
            </a:endParaRPr>
          </a:p>
          <a:p>
            <a:pPr eaLnBrk="1" hangingPunct="1"/>
            <a:r>
              <a:rPr lang="en-GB" sz="4400" b="0" dirty="0" smtClean="0">
                <a:solidFill>
                  <a:srgbClr val="513184"/>
                </a:solidFill>
              </a:rPr>
              <a:t>State Pension changes</a:t>
            </a:r>
            <a:endParaRPr lang="en-GB" sz="4400" b="0" dirty="0">
              <a:solidFill>
                <a:srgbClr val="513184"/>
              </a:solidFill>
            </a:endParaRPr>
          </a:p>
          <a:p>
            <a:pPr>
              <a:spcBef>
                <a:spcPct val="20000"/>
              </a:spcBef>
              <a:buFont typeface="Arial" charset="0"/>
              <a:buNone/>
            </a:pPr>
            <a:endParaRPr lang="en-GB" sz="1800" dirty="0"/>
          </a:p>
          <a:p>
            <a:pPr>
              <a:spcBef>
                <a:spcPct val="20000"/>
              </a:spcBef>
              <a:buFont typeface="Arial" charset="0"/>
              <a:buNone/>
            </a:pPr>
            <a:r>
              <a:rPr lang="en-GB" sz="1800" dirty="0"/>
              <a:t>Department for Work and Pensions</a:t>
            </a:r>
          </a:p>
          <a:p>
            <a:pPr>
              <a:spcBef>
                <a:spcPct val="20000"/>
              </a:spcBef>
              <a:buFont typeface="Arial" charset="0"/>
              <a:buNone/>
            </a:pPr>
            <a:r>
              <a:rPr lang="en-GB" sz="1800" dirty="0" smtClean="0"/>
              <a:t>April 2016</a:t>
            </a:r>
            <a:endParaRPr lang="en-GB" sz="1800" dirty="0"/>
          </a:p>
          <a:p>
            <a:pPr eaLnBrk="1" hangingPunct="1"/>
            <a:r>
              <a:rPr lang="en-GB" sz="1800" dirty="0">
                <a:solidFill>
                  <a:srgbClr val="513184"/>
                </a:solidFill>
              </a:rPr>
              <a:t/>
            </a:r>
            <a:br>
              <a:rPr lang="en-GB" sz="1800" dirty="0">
                <a:solidFill>
                  <a:srgbClr val="513184"/>
                </a:solidFill>
              </a:rPr>
            </a:br>
            <a:endParaRPr lang="en-GB" sz="1800" b="0" dirty="0">
              <a:solidFill>
                <a:srgbClr val="513184"/>
              </a:solidFill>
            </a:endParaRPr>
          </a:p>
        </p:txBody>
      </p:sp>
      <p:pic>
        <p:nvPicPr>
          <p:cNvPr id="3076"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23888" y="611188"/>
            <a:ext cx="8150225" cy="254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idx="4294967295"/>
          </p:nvPr>
        </p:nvSpPr>
        <p:spPr>
          <a:xfrm>
            <a:off x="427038" y="350838"/>
            <a:ext cx="8229600" cy="5735637"/>
          </a:xfrm>
        </p:spPr>
        <p:txBody>
          <a:bodyPr/>
          <a:lstStyle/>
          <a:p>
            <a:pPr>
              <a:defRPr/>
            </a:pPr>
            <a:r>
              <a:rPr lang="en-GB" sz="4400" dirty="0" smtClean="0"/>
              <a:t/>
            </a:r>
            <a:br>
              <a:rPr lang="en-GB" sz="4400" dirty="0" smtClean="0"/>
            </a:br>
            <a:r>
              <a:rPr lang="en-GB" sz="4400" dirty="0" smtClean="0"/>
              <a:t/>
            </a:r>
            <a:br>
              <a:rPr lang="en-GB" sz="4400" dirty="0" smtClean="0"/>
            </a:br>
            <a:r>
              <a:rPr lang="en-GB" sz="4400" dirty="0" smtClean="0"/>
              <a:t> What’s changed?</a:t>
            </a:r>
            <a:br>
              <a:rPr lang="en-GB" sz="4400" dirty="0" smtClean="0"/>
            </a:br>
            <a:r>
              <a:rPr lang="en-GB" sz="4400" dirty="0">
                <a:solidFill>
                  <a:schemeClr val="accent4">
                    <a:lumMod val="20000"/>
                    <a:lumOff val="80000"/>
                  </a:schemeClr>
                </a:solidFill>
              </a:rPr>
              <a:t> </a:t>
            </a:r>
            <a:r>
              <a:rPr lang="en-GB" sz="4400" dirty="0" smtClean="0">
                <a:solidFill>
                  <a:schemeClr val="accent4">
                    <a:lumMod val="20000"/>
                    <a:lumOff val="80000"/>
                  </a:schemeClr>
                </a:solidFill>
              </a:rPr>
              <a:t>What you can do</a:t>
            </a:r>
            <a:br>
              <a:rPr lang="en-GB" sz="4400" dirty="0" smtClean="0">
                <a:solidFill>
                  <a:schemeClr val="accent4">
                    <a:lumMod val="20000"/>
                    <a:lumOff val="80000"/>
                  </a:schemeClr>
                </a:solidFill>
              </a:rPr>
            </a:br>
            <a:endParaRPr lang="en-GB" sz="3200" dirty="0" smtClean="0">
              <a:solidFill>
                <a:schemeClr val="accent4">
                  <a:lumMod val="20000"/>
                  <a:lumOff val="80000"/>
                </a:schemeClr>
              </a:solidFill>
            </a:endParaRPr>
          </a:p>
        </p:txBody>
      </p:sp>
      <p:cxnSp>
        <p:nvCxnSpPr>
          <p:cNvPr id="4" name="Straight Connector 6"/>
          <p:cNvCxnSpPr/>
          <p:nvPr/>
        </p:nvCxnSpPr>
        <p:spPr>
          <a:xfrm>
            <a:off x="488950" y="369888"/>
            <a:ext cx="8066088" cy="1587"/>
          </a:xfrm>
          <a:prstGeom prst="line">
            <a:avLst/>
          </a:prstGeom>
          <a:ln w="12700" cap="flat" cmpd="sng" algn="ctr">
            <a:solidFill>
              <a:schemeClr val="accent4"/>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512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69213" y="373063"/>
            <a:ext cx="1017587" cy="98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p:cNvSpPr>
          <p:nvPr>
            <p:ph type="title"/>
          </p:nvPr>
        </p:nvSpPr>
        <p:spPr/>
        <p:txBody>
          <a:bodyPr/>
          <a:lstStyle/>
          <a:p>
            <a:r>
              <a:rPr lang="en-GB" sz="3200" dirty="0" smtClean="0"/>
              <a:t>What’s changed?</a:t>
            </a:r>
            <a:endParaRPr lang="en-GB" sz="3200" b="1" dirty="0" smtClean="0"/>
          </a:p>
        </p:txBody>
      </p:sp>
      <p:cxnSp>
        <p:nvCxnSpPr>
          <p:cNvPr id="4" name="Straight Connector 6"/>
          <p:cNvCxnSpPr/>
          <p:nvPr/>
        </p:nvCxnSpPr>
        <p:spPr>
          <a:xfrm>
            <a:off x="488950" y="369888"/>
            <a:ext cx="8066088" cy="1587"/>
          </a:xfrm>
          <a:prstGeom prst="line">
            <a:avLst/>
          </a:prstGeom>
          <a:ln w="12700" cap="flat" cmpd="sng" algn="ctr">
            <a:solidFill>
              <a:schemeClr val="accent4"/>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614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69213" y="373063"/>
            <a:ext cx="1017587" cy="98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 name="Group 4"/>
          <p:cNvGrpSpPr>
            <a:grpSpLocks noChangeAspect="1"/>
          </p:cNvGrpSpPr>
          <p:nvPr/>
        </p:nvGrpSpPr>
        <p:grpSpPr bwMode="auto">
          <a:xfrm>
            <a:off x="414339" y="2133600"/>
            <a:ext cx="5759494" cy="3368675"/>
            <a:chOff x="288" y="1090"/>
            <a:chExt cx="5184" cy="2687"/>
          </a:xfrm>
        </p:grpSpPr>
        <p:sp>
          <p:nvSpPr>
            <p:cNvPr id="8" name="AutoShape 3"/>
            <p:cNvSpPr>
              <a:spLocks noChangeAspect="1" noChangeArrowheads="1" noTextEdit="1"/>
            </p:cNvSpPr>
            <p:nvPr/>
          </p:nvSpPr>
          <p:spPr bwMode="auto">
            <a:xfrm>
              <a:off x="288" y="1090"/>
              <a:ext cx="5184" cy="2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p>
          </p:txBody>
        </p:sp>
        <p:grpSp>
          <p:nvGrpSpPr>
            <p:cNvPr id="9" name="Group 707"/>
            <p:cNvGrpSpPr>
              <a:grpSpLocks/>
            </p:cNvGrpSpPr>
            <p:nvPr/>
          </p:nvGrpSpPr>
          <p:grpSpPr bwMode="auto">
            <a:xfrm>
              <a:off x="413" y="1204"/>
              <a:ext cx="4418" cy="2567"/>
              <a:chOff x="413" y="1204"/>
              <a:chExt cx="4418" cy="2567"/>
            </a:xfrm>
          </p:grpSpPr>
          <p:grpSp>
            <p:nvGrpSpPr>
              <p:cNvPr id="24" name="Group 205"/>
              <p:cNvGrpSpPr>
                <a:grpSpLocks/>
              </p:cNvGrpSpPr>
              <p:nvPr/>
            </p:nvGrpSpPr>
            <p:grpSpPr bwMode="auto">
              <a:xfrm>
                <a:off x="667" y="2503"/>
                <a:ext cx="4158" cy="313"/>
                <a:chOff x="667" y="2503"/>
                <a:chExt cx="4158" cy="313"/>
              </a:xfrm>
            </p:grpSpPr>
            <p:sp>
              <p:nvSpPr>
                <p:cNvPr id="526" name="Rectangle 5"/>
                <p:cNvSpPr>
                  <a:spLocks noChangeArrowheads="1"/>
                </p:cNvSpPr>
                <p:nvPr/>
              </p:nvSpPr>
              <p:spPr bwMode="auto">
                <a:xfrm>
                  <a:off x="667" y="2811"/>
                  <a:ext cx="13" cy="5"/>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solidFill>
                      <a:srgbClr val="000000"/>
                    </a:solidFill>
                  </a:endParaRPr>
                </a:p>
              </p:txBody>
            </p:sp>
            <p:sp>
              <p:nvSpPr>
                <p:cNvPr id="527" name="Rectangle 6"/>
                <p:cNvSpPr>
                  <a:spLocks noChangeArrowheads="1"/>
                </p:cNvSpPr>
                <p:nvPr/>
              </p:nvSpPr>
              <p:spPr bwMode="auto">
                <a:xfrm>
                  <a:off x="706" y="2811"/>
                  <a:ext cx="13" cy="5"/>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solidFill>
                      <a:srgbClr val="000000"/>
                    </a:solidFill>
                  </a:endParaRPr>
                </a:p>
              </p:txBody>
            </p:sp>
            <p:sp>
              <p:nvSpPr>
                <p:cNvPr id="528" name="Rectangle 7"/>
                <p:cNvSpPr>
                  <a:spLocks noChangeArrowheads="1"/>
                </p:cNvSpPr>
                <p:nvPr/>
              </p:nvSpPr>
              <p:spPr bwMode="auto">
                <a:xfrm>
                  <a:off x="745" y="2811"/>
                  <a:ext cx="13" cy="5"/>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solidFill>
                      <a:srgbClr val="000000"/>
                    </a:solidFill>
                  </a:endParaRPr>
                </a:p>
              </p:txBody>
            </p:sp>
            <p:sp>
              <p:nvSpPr>
                <p:cNvPr id="529" name="Rectangle 8"/>
                <p:cNvSpPr>
                  <a:spLocks noChangeArrowheads="1"/>
                </p:cNvSpPr>
                <p:nvPr/>
              </p:nvSpPr>
              <p:spPr bwMode="auto">
                <a:xfrm>
                  <a:off x="784" y="2811"/>
                  <a:ext cx="13" cy="5"/>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solidFill>
                      <a:srgbClr val="000000"/>
                    </a:solidFill>
                  </a:endParaRPr>
                </a:p>
              </p:txBody>
            </p:sp>
            <p:sp>
              <p:nvSpPr>
                <p:cNvPr id="530" name="Rectangle 9"/>
                <p:cNvSpPr>
                  <a:spLocks noChangeArrowheads="1"/>
                </p:cNvSpPr>
                <p:nvPr/>
              </p:nvSpPr>
              <p:spPr bwMode="auto">
                <a:xfrm>
                  <a:off x="823" y="2811"/>
                  <a:ext cx="13" cy="5"/>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solidFill>
                      <a:srgbClr val="000000"/>
                    </a:solidFill>
                  </a:endParaRPr>
                </a:p>
              </p:txBody>
            </p:sp>
            <p:sp>
              <p:nvSpPr>
                <p:cNvPr id="531" name="Rectangle 10"/>
                <p:cNvSpPr>
                  <a:spLocks noChangeArrowheads="1"/>
                </p:cNvSpPr>
                <p:nvPr/>
              </p:nvSpPr>
              <p:spPr bwMode="auto">
                <a:xfrm>
                  <a:off x="862" y="2811"/>
                  <a:ext cx="13" cy="5"/>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solidFill>
                      <a:srgbClr val="000000"/>
                    </a:solidFill>
                  </a:endParaRPr>
                </a:p>
              </p:txBody>
            </p:sp>
            <p:sp>
              <p:nvSpPr>
                <p:cNvPr id="532" name="Rectangle 11"/>
                <p:cNvSpPr>
                  <a:spLocks noChangeArrowheads="1"/>
                </p:cNvSpPr>
                <p:nvPr/>
              </p:nvSpPr>
              <p:spPr bwMode="auto">
                <a:xfrm>
                  <a:off x="901" y="2811"/>
                  <a:ext cx="14" cy="5"/>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solidFill>
                      <a:srgbClr val="000000"/>
                    </a:solidFill>
                  </a:endParaRPr>
                </a:p>
              </p:txBody>
            </p:sp>
            <p:sp>
              <p:nvSpPr>
                <p:cNvPr id="533" name="Rectangle 12"/>
                <p:cNvSpPr>
                  <a:spLocks noChangeArrowheads="1"/>
                </p:cNvSpPr>
                <p:nvPr/>
              </p:nvSpPr>
              <p:spPr bwMode="auto">
                <a:xfrm>
                  <a:off x="941" y="2811"/>
                  <a:ext cx="13" cy="5"/>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solidFill>
                      <a:srgbClr val="000000"/>
                    </a:solidFill>
                  </a:endParaRPr>
                </a:p>
              </p:txBody>
            </p:sp>
            <p:sp>
              <p:nvSpPr>
                <p:cNvPr id="534" name="Rectangle 13"/>
                <p:cNvSpPr>
                  <a:spLocks noChangeArrowheads="1"/>
                </p:cNvSpPr>
                <p:nvPr/>
              </p:nvSpPr>
              <p:spPr bwMode="auto">
                <a:xfrm>
                  <a:off x="980" y="2811"/>
                  <a:ext cx="13" cy="5"/>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solidFill>
                      <a:srgbClr val="000000"/>
                    </a:solidFill>
                  </a:endParaRPr>
                </a:p>
              </p:txBody>
            </p:sp>
            <p:sp>
              <p:nvSpPr>
                <p:cNvPr id="535" name="Rectangle 14"/>
                <p:cNvSpPr>
                  <a:spLocks noChangeArrowheads="1"/>
                </p:cNvSpPr>
                <p:nvPr/>
              </p:nvSpPr>
              <p:spPr bwMode="auto">
                <a:xfrm>
                  <a:off x="1019" y="2811"/>
                  <a:ext cx="13" cy="5"/>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solidFill>
                      <a:srgbClr val="000000"/>
                    </a:solidFill>
                  </a:endParaRPr>
                </a:p>
              </p:txBody>
            </p:sp>
            <p:sp>
              <p:nvSpPr>
                <p:cNvPr id="536" name="Rectangle 15"/>
                <p:cNvSpPr>
                  <a:spLocks noChangeArrowheads="1"/>
                </p:cNvSpPr>
                <p:nvPr/>
              </p:nvSpPr>
              <p:spPr bwMode="auto">
                <a:xfrm>
                  <a:off x="1058" y="2811"/>
                  <a:ext cx="13" cy="5"/>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solidFill>
                      <a:srgbClr val="000000"/>
                    </a:solidFill>
                  </a:endParaRPr>
                </a:p>
              </p:txBody>
            </p:sp>
            <p:sp>
              <p:nvSpPr>
                <p:cNvPr id="537" name="Rectangle 16"/>
                <p:cNvSpPr>
                  <a:spLocks noChangeArrowheads="1"/>
                </p:cNvSpPr>
                <p:nvPr/>
              </p:nvSpPr>
              <p:spPr bwMode="auto">
                <a:xfrm>
                  <a:off x="1097" y="2811"/>
                  <a:ext cx="13" cy="5"/>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solidFill>
                      <a:srgbClr val="000000"/>
                    </a:solidFill>
                  </a:endParaRPr>
                </a:p>
              </p:txBody>
            </p:sp>
            <p:sp>
              <p:nvSpPr>
                <p:cNvPr id="538" name="Rectangle 17"/>
                <p:cNvSpPr>
                  <a:spLocks noChangeArrowheads="1"/>
                </p:cNvSpPr>
                <p:nvPr/>
              </p:nvSpPr>
              <p:spPr bwMode="auto">
                <a:xfrm>
                  <a:off x="1136" y="2811"/>
                  <a:ext cx="13" cy="5"/>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solidFill>
                      <a:srgbClr val="000000"/>
                    </a:solidFill>
                  </a:endParaRPr>
                </a:p>
              </p:txBody>
            </p:sp>
            <p:sp>
              <p:nvSpPr>
                <p:cNvPr id="539" name="Rectangle 18"/>
                <p:cNvSpPr>
                  <a:spLocks noChangeArrowheads="1"/>
                </p:cNvSpPr>
                <p:nvPr/>
              </p:nvSpPr>
              <p:spPr bwMode="auto">
                <a:xfrm>
                  <a:off x="1175" y="2811"/>
                  <a:ext cx="13" cy="5"/>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solidFill>
                      <a:srgbClr val="000000"/>
                    </a:solidFill>
                  </a:endParaRPr>
                </a:p>
              </p:txBody>
            </p:sp>
            <p:sp>
              <p:nvSpPr>
                <p:cNvPr id="540" name="Rectangle 19"/>
                <p:cNvSpPr>
                  <a:spLocks noChangeArrowheads="1"/>
                </p:cNvSpPr>
                <p:nvPr/>
              </p:nvSpPr>
              <p:spPr bwMode="auto">
                <a:xfrm>
                  <a:off x="1214" y="2811"/>
                  <a:ext cx="13" cy="5"/>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solidFill>
                      <a:srgbClr val="000000"/>
                    </a:solidFill>
                  </a:endParaRPr>
                </a:p>
              </p:txBody>
            </p:sp>
            <p:sp>
              <p:nvSpPr>
                <p:cNvPr id="541" name="Rectangle 20"/>
                <p:cNvSpPr>
                  <a:spLocks noChangeArrowheads="1"/>
                </p:cNvSpPr>
                <p:nvPr/>
              </p:nvSpPr>
              <p:spPr bwMode="auto">
                <a:xfrm>
                  <a:off x="1253" y="2811"/>
                  <a:ext cx="13" cy="5"/>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solidFill>
                      <a:srgbClr val="000000"/>
                    </a:solidFill>
                  </a:endParaRPr>
                </a:p>
              </p:txBody>
            </p:sp>
            <p:sp>
              <p:nvSpPr>
                <p:cNvPr id="542" name="Rectangle 21"/>
                <p:cNvSpPr>
                  <a:spLocks noChangeArrowheads="1"/>
                </p:cNvSpPr>
                <p:nvPr/>
              </p:nvSpPr>
              <p:spPr bwMode="auto">
                <a:xfrm>
                  <a:off x="1293" y="2811"/>
                  <a:ext cx="13" cy="5"/>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solidFill>
                      <a:srgbClr val="000000"/>
                    </a:solidFill>
                  </a:endParaRPr>
                </a:p>
              </p:txBody>
            </p:sp>
            <p:sp>
              <p:nvSpPr>
                <p:cNvPr id="543" name="Rectangle 22"/>
                <p:cNvSpPr>
                  <a:spLocks noChangeArrowheads="1"/>
                </p:cNvSpPr>
                <p:nvPr/>
              </p:nvSpPr>
              <p:spPr bwMode="auto">
                <a:xfrm>
                  <a:off x="1332" y="2811"/>
                  <a:ext cx="13" cy="5"/>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solidFill>
                      <a:srgbClr val="000000"/>
                    </a:solidFill>
                  </a:endParaRPr>
                </a:p>
              </p:txBody>
            </p:sp>
            <p:sp>
              <p:nvSpPr>
                <p:cNvPr id="544" name="Rectangle 23"/>
                <p:cNvSpPr>
                  <a:spLocks noChangeArrowheads="1"/>
                </p:cNvSpPr>
                <p:nvPr/>
              </p:nvSpPr>
              <p:spPr bwMode="auto">
                <a:xfrm>
                  <a:off x="1371" y="2811"/>
                  <a:ext cx="13" cy="5"/>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solidFill>
                      <a:srgbClr val="000000"/>
                    </a:solidFill>
                  </a:endParaRPr>
                </a:p>
              </p:txBody>
            </p:sp>
            <p:sp>
              <p:nvSpPr>
                <p:cNvPr id="545" name="Rectangle 24"/>
                <p:cNvSpPr>
                  <a:spLocks noChangeArrowheads="1"/>
                </p:cNvSpPr>
                <p:nvPr/>
              </p:nvSpPr>
              <p:spPr bwMode="auto">
                <a:xfrm>
                  <a:off x="1410" y="2811"/>
                  <a:ext cx="13" cy="5"/>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solidFill>
                      <a:srgbClr val="000000"/>
                    </a:solidFill>
                  </a:endParaRPr>
                </a:p>
              </p:txBody>
            </p:sp>
            <p:sp>
              <p:nvSpPr>
                <p:cNvPr id="546" name="Rectangle 25"/>
                <p:cNvSpPr>
                  <a:spLocks noChangeArrowheads="1"/>
                </p:cNvSpPr>
                <p:nvPr/>
              </p:nvSpPr>
              <p:spPr bwMode="auto">
                <a:xfrm>
                  <a:off x="1449" y="2811"/>
                  <a:ext cx="13" cy="5"/>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solidFill>
                      <a:srgbClr val="000000"/>
                    </a:solidFill>
                  </a:endParaRPr>
                </a:p>
              </p:txBody>
            </p:sp>
            <p:sp>
              <p:nvSpPr>
                <p:cNvPr id="547" name="Rectangle 26"/>
                <p:cNvSpPr>
                  <a:spLocks noChangeArrowheads="1"/>
                </p:cNvSpPr>
                <p:nvPr/>
              </p:nvSpPr>
              <p:spPr bwMode="auto">
                <a:xfrm>
                  <a:off x="1488" y="2811"/>
                  <a:ext cx="13" cy="5"/>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solidFill>
                      <a:srgbClr val="000000"/>
                    </a:solidFill>
                  </a:endParaRPr>
                </a:p>
              </p:txBody>
            </p:sp>
            <p:sp>
              <p:nvSpPr>
                <p:cNvPr id="548" name="Rectangle 27"/>
                <p:cNvSpPr>
                  <a:spLocks noChangeArrowheads="1"/>
                </p:cNvSpPr>
                <p:nvPr/>
              </p:nvSpPr>
              <p:spPr bwMode="auto">
                <a:xfrm>
                  <a:off x="1527" y="2811"/>
                  <a:ext cx="13" cy="5"/>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solidFill>
                      <a:srgbClr val="000000"/>
                    </a:solidFill>
                  </a:endParaRPr>
                </a:p>
              </p:txBody>
            </p:sp>
            <p:sp>
              <p:nvSpPr>
                <p:cNvPr id="549" name="Rectangle 28"/>
                <p:cNvSpPr>
                  <a:spLocks noChangeArrowheads="1"/>
                </p:cNvSpPr>
                <p:nvPr/>
              </p:nvSpPr>
              <p:spPr bwMode="auto">
                <a:xfrm>
                  <a:off x="1566" y="2811"/>
                  <a:ext cx="13" cy="5"/>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solidFill>
                      <a:srgbClr val="000000"/>
                    </a:solidFill>
                  </a:endParaRPr>
                </a:p>
              </p:txBody>
            </p:sp>
            <p:sp>
              <p:nvSpPr>
                <p:cNvPr id="550" name="Rectangle 29"/>
                <p:cNvSpPr>
                  <a:spLocks noChangeArrowheads="1"/>
                </p:cNvSpPr>
                <p:nvPr/>
              </p:nvSpPr>
              <p:spPr bwMode="auto">
                <a:xfrm>
                  <a:off x="1605" y="2811"/>
                  <a:ext cx="13" cy="5"/>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solidFill>
                      <a:srgbClr val="000000"/>
                    </a:solidFill>
                  </a:endParaRPr>
                </a:p>
              </p:txBody>
            </p:sp>
            <p:sp>
              <p:nvSpPr>
                <p:cNvPr id="551" name="Rectangle 30"/>
                <p:cNvSpPr>
                  <a:spLocks noChangeArrowheads="1"/>
                </p:cNvSpPr>
                <p:nvPr/>
              </p:nvSpPr>
              <p:spPr bwMode="auto">
                <a:xfrm>
                  <a:off x="1644" y="2811"/>
                  <a:ext cx="13" cy="5"/>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solidFill>
                      <a:srgbClr val="000000"/>
                    </a:solidFill>
                  </a:endParaRPr>
                </a:p>
              </p:txBody>
            </p:sp>
            <p:sp>
              <p:nvSpPr>
                <p:cNvPr id="552" name="Rectangle 31"/>
                <p:cNvSpPr>
                  <a:spLocks noChangeArrowheads="1"/>
                </p:cNvSpPr>
                <p:nvPr/>
              </p:nvSpPr>
              <p:spPr bwMode="auto">
                <a:xfrm>
                  <a:off x="1684" y="2811"/>
                  <a:ext cx="13" cy="5"/>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solidFill>
                      <a:srgbClr val="000000"/>
                    </a:solidFill>
                  </a:endParaRPr>
                </a:p>
              </p:txBody>
            </p:sp>
            <p:sp>
              <p:nvSpPr>
                <p:cNvPr id="553" name="Rectangle 32"/>
                <p:cNvSpPr>
                  <a:spLocks noChangeArrowheads="1"/>
                </p:cNvSpPr>
                <p:nvPr/>
              </p:nvSpPr>
              <p:spPr bwMode="auto">
                <a:xfrm>
                  <a:off x="1723" y="2811"/>
                  <a:ext cx="13" cy="5"/>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solidFill>
                      <a:srgbClr val="000000"/>
                    </a:solidFill>
                  </a:endParaRPr>
                </a:p>
              </p:txBody>
            </p:sp>
            <p:sp>
              <p:nvSpPr>
                <p:cNvPr id="554" name="Rectangle 33"/>
                <p:cNvSpPr>
                  <a:spLocks noChangeArrowheads="1"/>
                </p:cNvSpPr>
                <p:nvPr/>
              </p:nvSpPr>
              <p:spPr bwMode="auto">
                <a:xfrm>
                  <a:off x="1762" y="2811"/>
                  <a:ext cx="13" cy="5"/>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solidFill>
                      <a:srgbClr val="000000"/>
                    </a:solidFill>
                  </a:endParaRPr>
                </a:p>
              </p:txBody>
            </p:sp>
            <p:sp>
              <p:nvSpPr>
                <p:cNvPr id="555" name="Rectangle 34"/>
                <p:cNvSpPr>
                  <a:spLocks noChangeArrowheads="1"/>
                </p:cNvSpPr>
                <p:nvPr/>
              </p:nvSpPr>
              <p:spPr bwMode="auto">
                <a:xfrm>
                  <a:off x="1801" y="2811"/>
                  <a:ext cx="13" cy="5"/>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solidFill>
                      <a:srgbClr val="000000"/>
                    </a:solidFill>
                  </a:endParaRPr>
                </a:p>
              </p:txBody>
            </p:sp>
            <p:sp>
              <p:nvSpPr>
                <p:cNvPr id="556" name="Rectangle 35"/>
                <p:cNvSpPr>
                  <a:spLocks noChangeArrowheads="1"/>
                </p:cNvSpPr>
                <p:nvPr/>
              </p:nvSpPr>
              <p:spPr bwMode="auto">
                <a:xfrm>
                  <a:off x="1840" y="2811"/>
                  <a:ext cx="13" cy="5"/>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solidFill>
                      <a:srgbClr val="000000"/>
                    </a:solidFill>
                  </a:endParaRPr>
                </a:p>
              </p:txBody>
            </p:sp>
            <p:sp>
              <p:nvSpPr>
                <p:cNvPr id="557" name="Rectangle 36"/>
                <p:cNvSpPr>
                  <a:spLocks noChangeArrowheads="1"/>
                </p:cNvSpPr>
                <p:nvPr/>
              </p:nvSpPr>
              <p:spPr bwMode="auto">
                <a:xfrm>
                  <a:off x="1879" y="2811"/>
                  <a:ext cx="13" cy="5"/>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solidFill>
                      <a:srgbClr val="000000"/>
                    </a:solidFill>
                  </a:endParaRPr>
                </a:p>
              </p:txBody>
            </p:sp>
            <p:sp>
              <p:nvSpPr>
                <p:cNvPr id="558" name="Rectangle 37"/>
                <p:cNvSpPr>
                  <a:spLocks noChangeArrowheads="1"/>
                </p:cNvSpPr>
                <p:nvPr/>
              </p:nvSpPr>
              <p:spPr bwMode="auto">
                <a:xfrm>
                  <a:off x="1918" y="2811"/>
                  <a:ext cx="13" cy="5"/>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solidFill>
                      <a:srgbClr val="000000"/>
                    </a:solidFill>
                  </a:endParaRPr>
                </a:p>
              </p:txBody>
            </p:sp>
            <p:sp>
              <p:nvSpPr>
                <p:cNvPr id="559" name="Rectangle 38"/>
                <p:cNvSpPr>
                  <a:spLocks noChangeArrowheads="1"/>
                </p:cNvSpPr>
                <p:nvPr/>
              </p:nvSpPr>
              <p:spPr bwMode="auto">
                <a:xfrm>
                  <a:off x="1957" y="2811"/>
                  <a:ext cx="13" cy="5"/>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solidFill>
                      <a:srgbClr val="000000"/>
                    </a:solidFill>
                  </a:endParaRPr>
                </a:p>
              </p:txBody>
            </p:sp>
            <p:sp>
              <p:nvSpPr>
                <p:cNvPr id="560" name="Rectangle 39"/>
                <p:cNvSpPr>
                  <a:spLocks noChangeArrowheads="1"/>
                </p:cNvSpPr>
                <p:nvPr/>
              </p:nvSpPr>
              <p:spPr bwMode="auto">
                <a:xfrm>
                  <a:off x="1996" y="2811"/>
                  <a:ext cx="13" cy="5"/>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solidFill>
                      <a:srgbClr val="000000"/>
                    </a:solidFill>
                  </a:endParaRPr>
                </a:p>
              </p:txBody>
            </p:sp>
            <p:sp>
              <p:nvSpPr>
                <p:cNvPr id="561" name="Rectangle 40"/>
                <p:cNvSpPr>
                  <a:spLocks noChangeArrowheads="1"/>
                </p:cNvSpPr>
                <p:nvPr/>
              </p:nvSpPr>
              <p:spPr bwMode="auto">
                <a:xfrm>
                  <a:off x="2035" y="2811"/>
                  <a:ext cx="14" cy="5"/>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solidFill>
                      <a:srgbClr val="000000"/>
                    </a:solidFill>
                  </a:endParaRPr>
                </a:p>
              </p:txBody>
            </p:sp>
            <p:sp>
              <p:nvSpPr>
                <p:cNvPr id="562" name="Rectangle 41"/>
                <p:cNvSpPr>
                  <a:spLocks noChangeArrowheads="1"/>
                </p:cNvSpPr>
                <p:nvPr/>
              </p:nvSpPr>
              <p:spPr bwMode="auto">
                <a:xfrm>
                  <a:off x="2075" y="2811"/>
                  <a:ext cx="13" cy="5"/>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solidFill>
                      <a:srgbClr val="000000"/>
                    </a:solidFill>
                  </a:endParaRPr>
                </a:p>
              </p:txBody>
            </p:sp>
            <p:sp>
              <p:nvSpPr>
                <p:cNvPr id="563" name="Rectangle 42"/>
                <p:cNvSpPr>
                  <a:spLocks noChangeArrowheads="1"/>
                </p:cNvSpPr>
                <p:nvPr/>
              </p:nvSpPr>
              <p:spPr bwMode="auto">
                <a:xfrm>
                  <a:off x="2114" y="2811"/>
                  <a:ext cx="13" cy="5"/>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solidFill>
                      <a:srgbClr val="000000"/>
                    </a:solidFill>
                  </a:endParaRPr>
                </a:p>
              </p:txBody>
            </p:sp>
            <p:sp>
              <p:nvSpPr>
                <p:cNvPr id="564" name="Rectangle 43"/>
                <p:cNvSpPr>
                  <a:spLocks noChangeArrowheads="1"/>
                </p:cNvSpPr>
                <p:nvPr/>
              </p:nvSpPr>
              <p:spPr bwMode="auto">
                <a:xfrm>
                  <a:off x="2153" y="2811"/>
                  <a:ext cx="13" cy="5"/>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solidFill>
                      <a:srgbClr val="000000"/>
                    </a:solidFill>
                  </a:endParaRPr>
                </a:p>
              </p:txBody>
            </p:sp>
            <p:sp>
              <p:nvSpPr>
                <p:cNvPr id="565" name="Rectangle 44"/>
                <p:cNvSpPr>
                  <a:spLocks noChangeArrowheads="1"/>
                </p:cNvSpPr>
                <p:nvPr/>
              </p:nvSpPr>
              <p:spPr bwMode="auto">
                <a:xfrm>
                  <a:off x="2192" y="2811"/>
                  <a:ext cx="13" cy="5"/>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solidFill>
                      <a:srgbClr val="000000"/>
                    </a:solidFill>
                  </a:endParaRPr>
                </a:p>
              </p:txBody>
            </p:sp>
            <p:sp>
              <p:nvSpPr>
                <p:cNvPr id="566" name="Rectangle 45"/>
                <p:cNvSpPr>
                  <a:spLocks noChangeArrowheads="1"/>
                </p:cNvSpPr>
                <p:nvPr/>
              </p:nvSpPr>
              <p:spPr bwMode="auto">
                <a:xfrm>
                  <a:off x="2231" y="2811"/>
                  <a:ext cx="13" cy="5"/>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solidFill>
                      <a:srgbClr val="000000"/>
                    </a:solidFill>
                  </a:endParaRPr>
                </a:p>
              </p:txBody>
            </p:sp>
            <p:sp>
              <p:nvSpPr>
                <p:cNvPr id="567" name="Rectangle 46"/>
                <p:cNvSpPr>
                  <a:spLocks noChangeArrowheads="1"/>
                </p:cNvSpPr>
                <p:nvPr/>
              </p:nvSpPr>
              <p:spPr bwMode="auto">
                <a:xfrm>
                  <a:off x="2270" y="2811"/>
                  <a:ext cx="13" cy="5"/>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solidFill>
                      <a:srgbClr val="000000"/>
                    </a:solidFill>
                  </a:endParaRPr>
                </a:p>
              </p:txBody>
            </p:sp>
            <p:sp>
              <p:nvSpPr>
                <p:cNvPr id="568" name="Rectangle 47"/>
                <p:cNvSpPr>
                  <a:spLocks noChangeArrowheads="1"/>
                </p:cNvSpPr>
                <p:nvPr/>
              </p:nvSpPr>
              <p:spPr bwMode="auto">
                <a:xfrm>
                  <a:off x="2309" y="2811"/>
                  <a:ext cx="13" cy="5"/>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solidFill>
                      <a:srgbClr val="000000"/>
                    </a:solidFill>
                  </a:endParaRPr>
                </a:p>
              </p:txBody>
            </p:sp>
            <p:sp>
              <p:nvSpPr>
                <p:cNvPr id="569" name="Rectangle 48"/>
                <p:cNvSpPr>
                  <a:spLocks noChangeArrowheads="1"/>
                </p:cNvSpPr>
                <p:nvPr/>
              </p:nvSpPr>
              <p:spPr bwMode="auto">
                <a:xfrm>
                  <a:off x="2348" y="2811"/>
                  <a:ext cx="13" cy="5"/>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solidFill>
                      <a:srgbClr val="000000"/>
                    </a:solidFill>
                  </a:endParaRPr>
                </a:p>
              </p:txBody>
            </p:sp>
            <p:sp>
              <p:nvSpPr>
                <p:cNvPr id="570" name="Rectangle 49"/>
                <p:cNvSpPr>
                  <a:spLocks noChangeArrowheads="1"/>
                </p:cNvSpPr>
                <p:nvPr/>
              </p:nvSpPr>
              <p:spPr bwMode="auto">
                <a:xfrm>
                  <a:off x="2387" y="2811"/>
                  <a:ext cx="13" cy="5"/>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solidFill>
                      <a:srgbClr val="000000"/>
                    </a:solidFill>
                  </a:endParaRPr>
                </a:p>
              </p:txBody>
            </p:sp>
            <p:sp>
              <p:nvSpPr>
                <p:cNvPr id="571" name="Rectangle 50"/>
                <p:cNvSpPr>
                  <a:spLocks noChangeArrowheads="1"/>
                </p:cNvSpPr>
                <p:nvPr/>
              </p:nvSpPr>
              <p:spPr bwMode="auto">
                <a:xfrm>
                  <a:off x="2427" y="2811"/>
                  <a:ext cx="13" cy="5"/>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solidFill>
                      <a:srgbClr val="000000"/>
                    </a:solidFill>
                  </a:endParaRPr>
                </a:p>
              </p:txBody>
            </p:sp>
            <p:sp>
              <p:nvSpPr>
                <p:cNvPr id="572" name="Rectangle 51"/>
                <p:cNvSpPr>
                  <a:spLocks noChangeArrowheads="1"/>
                </p:cNvSpPr>
                <p:nvPr/>
              </p:nvSpPr>
              <p:spPr bwMode="auto">
                <a:xfrm>
                  <a:off x="2466" y="2811"/>
                  <a:ext cx="13" cy="5"/>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solidFill>
                      <a:srgbClr val="000000"/>
                    </a:solidFill>
                  </a:endParaRPr>
                </a:p>
              </p:txBody>
            </p:sp>
            <p:sp>
              <p:nvSpPr>
                <p:cNvPr id="573" name="Rectangle 52"/>
                <p:cNvSpPr>
                  <a:spLocks noChangeArrowheads="1"/>
                </p:cNvSpPr>
                <p:nvPr/>
              </p:nvSpPr>
              <p:spPr bwMode="auto">
                <a:xfrm>
                  <a:off x="2505" y="2811"/>
                  <a:ext cx="13" cy="5"/>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solidFill>
                      <a:srgbClr val="000000"/>
                    </a:solidFill>
                  </a:endParaRPr>
                </a:p>
              </p:txBody>
            </p:sp>
            <p:sp>
              <p:nvSpPr>
                <p:cNvPr id="574" name="Rectangle 53"/>
                <p:cNvSpPr>
                  <a:spLocks noChangeArrowheads="1"/>
                </p:cNvSpPr>
                <p:nvPr/>
              </p:nvSpPr>
              <p:spPr bwMode="auto">
                <a:xfrm>
                  <a:off x="2544" y="2811"/>
                  <a:ext cx="13" cy="5"/>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solidFill>
                      <a:srgbClr val="000000"/>
                    </a:solidFill>
                  </a:endParaRPr>
                </a:p>
              </p:txBody>
            </p:sp>
            <p:sp>
              <p:nvSpPr>
                <p:cNvPr id="575" name="Rectangle 54"/>
                <p:cNvSpPr>
                  <a:spLocks noChangeArrowheads="1"/>
                </p:cNvSpPr>
                <p:nvPr/>
              </p:nvSpPr>
              <p:spPr bwMode="auto">
                <a:xfrm>
                  <a:off x="2583" y="2811"/>
                  <a:ext cx="13" cy="5"/>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solidFill>
                      <a:srgbClr val="000000"/>
                    </a:solidFill>
                  </a:endParaRPr>
                </a:p>
              </p:txBody>
            </p:sp>
            <p:sp>
              <p:nvSpPr>
                <p:cNvPr id="576" name="Rectangle 55"/>
                <p:cNvSpPr>
                  <a:spLocks noChangeArrowheads="1"/>
                </p:cNvSpPr>
                <p:nvPr/>
              </p:nvSpPr>
              <p:spPr bwMode="auto">
                <a:xfrm>
                  <a:off x="2622" y="2811"/>
                  <a:ext cx="13" cy="5"/>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solidFill>
                      <a:srgbClr val="000000"/>
                    </a:solidFill>
                  </a:endParaRPr>
                </a:p>
              </p:txBody>
            </p:sp>
            <p:sp>
              <p:nvSpPr>
                <p:cNvPr id="577" name="Rectangle 56"/>
                <p:cNvSpPr>
                  <a:spLocks noChangeArrowheads="1"/>
                </p:cNvSpPr>
                <p:nvPr/>
              </p:nvSpPr>
              <p:spPr bwMode="auto">
                <a:xfrm>
                  <a:off x="2661" y="2811"/>
                  <a:ext cx="13" cy="5"/>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solidFill>
                      <a:srgbClr val="000000"/>
                    </a:solidFill>
                  </a:endParaRPr>
                </a:p>
              </p:txBody>
            </p:sp>
            <p:sp>
              <p:nvSpPr>
                <p:cNvPr id="578" name="Rectangle 57"/>
                <p:cNvSpPr>
                  <a:spLocks noChangeArrowheads="1"/>
                </p:cNvSpPr>
                <p:nvPr/>
              </p:nvSpPr>
              <p:spPr bwMode="auto">
                <a:xfrm>
                  <a:off x="2700" y="2811"/>
                  <a:ext cx="13" cy="5"/>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solidFill>
                      <a:srgbClr val="000000"/>
                    </a:solidFill>
                  </a:endParaRPr>
                </a:p>
              </p:txBody>
            </p:sp>
            <p:sp>
              <p:nvSpPr>
                <p:cNvPr id="579" name="Rectangle 58"/>
                <p:cNvSpPr>
                  <a:spLocks noChangeArrowheads="1"/>
                </p:cNvSpPr>
                <p:nvPr/>
              </p:nvSpPr>
              <p:spPr bwMode="auto">
                <a:xfrm>
                  <a:off x="2739" y="2811"/>
                  <a:ext cx="13" cy="5"/>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solidFill>
                      <a:srgbClr val="000000"/>
                    </a:solidFill>
                  </a:endParaRPr>
                </a:p>
              </p:txBody>
            </p:sp>
            <p:sp>
              <p:nvSpPr>
                <p:cNvPr id="580" name="Rectangle 59"/>
                <p:cNvSpPr>
                  <a:spLocks noChangeArrowheads="1"/>
                </p:cNvSpPr>
                <p:nvPr/>
              </p:nvSpPr>
              <p:spPr bwMode="auto">
                <a:xfrm>
                  <a:off x="2778" y="2811"/>
                  <a:ext cx="13" cy="5"/>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solidFill>
                      <a:srgbClr val="000000"/>
                    </a:solidFill>
                  </a:endParaRPr>
                </a:p>
              </p:txBody>
            </p:sp>
            <p:sp>
              <p:nvSpPr>
                <p:cNvPr id="581" name="Rectangle 60"/>
                <p:cNvSpPr>
                  <a:spLocks noChangeArrowheads="1"/>
                </p:cNvSpPr>
                <p:nvPr/>
              </p:nvSpPr>
              <p:spPr bwMode="auto">
                <a:xfrm>
                  <a:off x="2818" y="2811"/>
                  <a:ext cx="13" cy="5"/>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solidFill>
                      <a:srgbClr val="000000"/>
                    </a:solidFill>
                  </a:endParaRPr>
                </a:p>
              </p:txBody>
            </p:sp>
            <p:sp>
              <p:nvSpPr>
                <p:cNvPr id="582" name="Rectangle 61"/>
                <p:cNvSpPr>
                  <a:spLocks noChangeArrowheads="1"/>
                </p:cNvSpPr>
                <p:nvPr/>
              </p:nvSpPr>
              <p:spPr bwMode="auto">
                <a:xfrm>
                  <a:off x="2857" y="2811"/>
                  <a:ext cx="13" cy="5"/>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solidFill>
                      <a:srgbClr val="000000"/>
                    </a:solidFill>
                  </a:endParaRPr>
                </a:p>
              </p:txBody>
            </p:sp>
            <p:sp>
              <p:nvSpPr>
                <p:cNvPr id="583" name="Rectangle 62"/>
                <p:cNvSpPr>
                  <a:spLocks noChangeArrowheads="1"/>
                </p:cNvSpPr>
                <p:nvPr/>
              </p:nvSpPr>
              <p:spPr bwMode="auto">
                <a:xfrm>
                  <a:off x="2896" y="2811"/>
                  <a:ext cx="13" cy="5"/>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solidFill>
                      <a:srgbClr val="000000"/>
                    </a:solidFill>
                  </a:endParaRPr>
                </a:p>
              </p:txBody>
            </p:sp>
            <p:sp>
              <p:nvSpPr>
                <p:cNvPr id="584" name="Rectangle 63"/>
                <p:cNvSpPr>
                  <a:spLocks noChangeArrowheads="1"/>
                </p:cNvSpPr>
                <p:nvPr/>
              </p:nvSpPr>
              <p:spPr bwMode="auto">
                <a:xfrm>
                  <a:off x="2935" y="2811"/>
                  <a:ext cx="13" cy="5"/>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solidFill>
                      <a:srgbClr val="000000"/>
                    </a:solidFill>
                  </a:endParaRPr>
                </a:p>
              </p:txBody>
            </p:sp>
            <p:sp>
              <p:nvSpPr>
                <p:cNvPr id="585" name="Rectangle 64"/>
                <p:cNvSpPr>
                  <a:spLocks noChangeArrowheads="1"/>
                </p:cNvSpPr>
                <p:nvPr/>
              </p:nvSpPr>
              <p:spPr bwMode="auto">
                <a:xfrm>
                  <a:off x="2974" y="2811"/>
                  <a:ext cx="13" cy="5"/>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solidFill>
                      <a:srgbClr val="000000"/>
                    </a:solidFill>
                  </a:endParaRPr>
                </a:p>
              </p:txBody>
            </p:sp>
            <p:sp>
              <p:nvSpPr>
                <p:cNvPr id="586" name="Rectangle 65"/>
                <p:cNvSpPr>
                  <a:spLocks noChangeArrowheads="1"/>
                </p:cNvSpPr>
                <p:nvPr/>
              </p:nvSpPr>
              <p:spPr bwMode="auto">
                <a:xfrm>
                  <a:off x="3013" y="2811"/>
                  <a:ext cx="13" cy="5"/>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solidFill>
                      <a:srgbClr val="000000"/>
                    </a:solidFill>
                  </a:endParaRPr>
                </a:p>
              </p:txBody>
            </p:sp>
            <p:sp>
              <p:nvSpPr>
                <p:cNvPr id="587" name="Rectangle 66"/>
                <p:cNvSpPr>
                  <a:spLocks noChangeArrowheads="1"/>
                </p:cNvSpPr>
                <p:nvPr/>
              </p:nvSpPr>
              <p:spPr bwMode="auto">
                <a:xfrm>
                  <a:off x="3052" y="2811"/>
                  <a:ext cx="13" cy="5"/>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solidFill>
                      <a:srgbClr val="000000"/>
                    </a:solidFill>
                  </a:endParaRPr>
                </a:p>
              </p:txBody>
            </p:sp>
            <p:sp>
              <p:nvSpPr>
                <p:cNvPr id="588" name="Rectangle 67"/>
                <p:cNvSpPr>
                  <a:spLocks noChangeArrowheads="1"/>
                </p:cNvSpPr>
                <p:nvPr/>
              </p:nvSpPr>
              <p:spPr bwMode="auto">
                <a:xfrm>
                  <a:off x="3091" y="2811"/>
                  <a:ext cx="13" cy="5"/>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solidFill>
                      <a:srgbClr val="000000"/>
                    </a:solidFill>
                  </a:endParaRPr>
                </a:p>
              </p:txBody>
            </p:sp>
            <p:sp>
              <p:nvSpPr>
                <p:cNvPr id="589" name="Rectangle 68"/>
                <p:cNvSpPr>
                  <a:spLocks noChangeArrowheads="1"/>
                </p:cNvSpPr>
                <p:nvPr/>
              </p:nvSpPr>
              <p:spPr bwMode="auto">
                <a:xfrm>
                  <a:off x="3130" y="2811"/>
                  <a:ext cx="13" cy="5"/>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solidFill>
                      <a:srgbClr val="000000"/>
                    </a:solidFill>
                  </a:endParaRPr>
                </a:p>
              </p:txBody>
            </p:sp>
            <p:sp>
              <p:nvSpPr>
                <p:cNvPr id="590" name="Rectangle 69"/>
                <p:cNvSpPr>
                  <a:spLocks noChangeArrowheads="1"/>
                </p:cNvSpPr>
                <p:nvPr/>
              </p:nvSpPr>
              <p:spPr bwMode="auto">
                <a:xfrm>
                  <a:off x="3169" y="2811"/>
                  <a:ext cx="13" cy="5"/>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solidFill>
                      <a:srgbClr val="000000"/>
                    </a:solidFill>
                  </a:endParaRPr>
                </a:p>
              </p:txBody>
            </p:sp>
            <p:sp>
              <p:nvSpPr>
                <p:cNvPr id="591" name="Rectangle 70"/>
                <p:cNvSpPr>
                  <a:spLocks noChangeArrowheads="1"/>
                </p:cNvSpPr>
                <p:nvPr/>
              </p:nvSpPr>
              <p:spPr bwMode="auto">
                <a:xfrm>
                  <a:off x="3209" y="2811"/>
                  <a:ext cx="13" cy="5"/>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solidFill>
                      <a:srgbClr val="000000"/>
                    </a:solidFill>
                  </a:endParaRPr>
                </a:p>
              </p:txBody>
            </p:sp>
            <p:sp>
              <p:nvSpPr>
                <p:cNvPr id="592" name="Rectangle 71"/>
                <p:cNvSpPr>
                  <a:spLocks noChangeArrowheads="1"/>
                </p:cNvSpPr>
                <p:nvPr/>
              </p:nvSpPr>
              <p:spPr bwMode="auto">
                <a:xfrm>
                  <a:off x="3248" y="2811"/>
                  <a:ext cx="13" cy="5"/>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solidFill>
                      <a:srgbClr val="000000"/>
                    </a:solidFill>
                  </a:endParaRPr>
                </a:p>
              </p:txBody>
            </p:sp>
            <p:sp>
              <p:nvSpPr>
                <p:cNvPr id="593" name="Rectangle 72"/>
                <p:cNvSpPr>
                  <a:spLocks noChangeArrowheads="1"/>
                </p:cNvSpPr>
                <p:nvPr/>
              </p:nvSpPr>
              <p:spPr bwMode="auto">
                <a:xfrm>
                  <a:off x="3287" y="2811"/>
                  <a:ext cx="13" cy="5"/>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solidFill>
                      <a:srgbClr val="000000"/>
                    </a:solidFill>
                  </a:endParaRPr>
                </a:p>
              </p:txBody>
            </p:sp>
            <p:sp>
              <p:nvSpPr>
                <p:cNvPr id="594" name="Rectangle 73"/>
                <p:cNvSpPr>
                  <a:spLocks noChangeArrowheads="1"/>
                </p:cNvSpPr>
                <p:nvPr/>
              </p:nvSpPr>
              <p:spPr bwMode="auto">
                <a:xfrm>
                  <a:off x="3326" y="2811"/>
                  <a:ext cx="13" cy="5"/>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solidFill>
                      <a:srgbClr val="000000"/>
                    </a:solidFill>
                  </a:endParaRPr>
                </a:p>
              </p:txBody>
            </p:sp>
            <p:sp>
              <p:nvSpPr>
                <p:cNvPr id="595" name="Rectangle 74"/>
                <p:cNvSpPr>
                  <a:spLocks noChangeArrowheads="1"/>
                </p:cNvSpPr>
                <p:nvPr/>
              </p:nvSpPr>
              <p:spPr bwMode="auto">
                <a:xfrm>
                  <a:off x="3365" y="2811"/>
                  <a:ext cx="13" cy="5"/>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solidFill>
                      <a:srgbClr val="000000"/>
                    </a:solidFill>
                  </a:endParaRPr>
                </a:p>
              </p:txBody>
            </p:sp>
            <p:sp>
              <p:nvSpPr>
                <p:cNvPr id="596" name="Rectangle 75"/>
                <p:cNvSpPr>
                  <a:spLocks noChangeArrowheads="1"/>
                </p:cNvSpPr>
                <p:nvPr/>
              </p:nvSpPr>
              <p:spPr bwMode="auto">
                <a:xfrm>
                  <a:off x="3404" y="2811"/>
                  <a:ext cx="13" cy="5"/>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solidFill>
                      <a:srgbClr val="000000"/>
                    </a:solidFill>
                  </a:endParaRPr>
                </a:p>
              </p:txBody>
            </p:sp>
            <p:sp>
              <p:nvSpPr>
                <p:cNvPr id="597" name="Rectangle 76"/>
                <p:cNvSpPr>
                  <a:spLocks noChangeArrowheads="1"/>
                </p:cNvSpPr>
                <p:nvPr/>
              </p:nvSpPr>
              <p:spPr bwMode="auto">
                <a:xfrm>
                  <a:off x="3443" y="2811"/>
                  <a:ext cx="13" cy="5"/>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solidFill>
                      <a:srgbClr val="000000"/>
                    </a:solidFill>
                  </a:endParaRPr>
                </a:p>
              </p:txBody>
            </p:sp>
            <p:sp>
              <p:nvSpPr>
                <p:cNvPr id="598" name="Rectangle 77"/>
                <p:cNvSpPr>
                  <a:spLocks noChangeArrowheads="1"/>
                </p:cNvSpPr>
                <p:nvPr/>
              </p:nvSpPr>
              <p:spPr bwMode="auto">
                <a:xfrm>
                  <a:off x="3482" y="2811"/>
                  <a:ext cx="13" cy="5"/>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solidFill>
                      <a:srgbClr val="000000"/>
                    </a:solidFill>
                  </a:endParaRPr>
                </a:p>
              </p:txBody>
            </p:sp>
            <p:sp>
              <p:nvSpPr>
                <p:cNvPr id="599" name="Rectangle 78"/>
                <p:cNvSpPr>
                  <a:spLocks noChangeArrowheads="1"/>
                </p:cNvSpPr>
                <p:nvPr/>
              </p:nvSpPr>
              <p:spPr bwMode="auto">
                <a:xfrm>
                  <a:off x="3521" y="2811"/>
                  <a:ext cx="13" cy="5"/>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solidFill>
                      <a:srgbClr val="000000"/>
                    </a:solidFill>
                  </a:endParaRPr>
                </a:p>
              </p:txBody>
            </p:sp>
            <p:sp>
              <p:nvSpPr>
                <p:cNvPr id="600" name="Rectangle 79"/>
                <p:cNvSpPr>
                  <a:spLocks noChangeArrowheads="1"/>
                </p:cNvSpPr>
                <p:nvPr/>
              </p:nvSpPr>
              <p:spPr bwMode="auto">
                <a:xfrm>
                  <a:off x="3560" y="2811"/>
                  <a:ext cx="14" cy="5"/>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solidFill>
                      <a:srgbClr val="000000"/>
                    </a:solidFill>
                  </a:endParaRPr>
                </a:p>
              </p:txBody>
            </p:sp>
            <p:sp>
              <p:nvSpPr>
                <p:cNvPr id="601" name="Rectangle 80"/>
                <p:cNvSpPr>
                  <a:spLocks noChangeArrowheads="1"/>
                </p:cNvSpPr>
                <p:nvPr/>
              </p:nvSpPr>
              <p:spPr bwMode="auto">
                <a:xfrm>
                  <a:off x="3600" y="2811"/>
                  <a:ext cx="13" cy="5"/>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solidFill>
                      <a:srgbClr val="000000"/>
                    </a:solidFill>
                  </a:endParaRPr>
                </a:p>
              </p:txBody>
            </p:sp>
            <p:sp>
              <p:nvSpPr>
                <p:cNvPr id="602" name="Rectangle 81"/>
                <p:cNvSpPr>
                  <a:spLocks noChangeArrowheads="1"/>
                </p:cNvSpPr>
                <p:nvPr/>
              </p:nvSpPr>
              <p:spPr bwMode="auto">
                <a:xfrm>
                  <a:off x="3639" y="2811"/>
                  <a:ext cx="13" cy="5"/>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solidFill>
                      <a:srgbClr val="000000"/>
                    </a:solidFill>
                  </a:endParaRPr>
                </a:p>
              </p:txBody>
            </p:sp>
            <p:sp>
              <p:nvSpPr>
                <p:cNvPr id="603" name="Rectangle 82"/>
                <p:cNvSpPr>
                  <a:spLocks noChangeArrowheads="1"/>
                </p:cNvSpPr>
                <p:nvPr/>
              </p:nvSpPr>
              <p:spPr bwMode="auto">
                <a:xfrm>
                  <a:off x="3678" y="2811"/>
                  <a:ext cx="13" cy="5"/>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solidFill>
                      <a:srgbClr val="000000"/>
                    </a:solidFill>
                  </a:endParaRPr>
                </a:p>
              </p:txBody>
            </p:sp>
            <p:sp>
              <p:nvSpPr>
                <p:cNvPr id="604" name="Rectangle 83"/>
                <p:cNvSpPr>
                  <a:spLocks noChangeArrowheads="1"/>
                </p:cNvSpPr>
                <p:nvPr/>
              </p:nvSpPr>
              <p:spPr bwMode="auto">
                <a:xfrm>
                  <a:off x="3717" y="2811"/>
                  <a:ext cx="13" cy="5"/>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solidFill>
                      <a:srgbClr val="000000"/>
                    </a:solidFill>
                  </a:endParaRPr>
                </a:p>
              </p:txBody>
            </p:sp>
            <p:sp>
              <p:nvSpPr>
                <p:cNvPr id="605" name="Rectangle 84"/>
                <p:cNvSpPr>
                  <a:spLocks noChangeArrowheads="1"/>
                </p:cNvSpPr>
                <p:nvPr/>
              </p:nvSpPr>
              <p:spPr bwMode="auto">
                <a:xfrm>
                  <a:off x="3756" y="2811"/>
                  <a:ext cx="13" cy="5"/>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solidFill>
                      <a:srgbClr val="000000"/>
                    </a:solidFill>
                  </a:endParaRPr>
                </a:p>
              </p:txBody>
            </p:sp>
            <p:sp>
              <p:nvSpPr>
                <p:cNvPr id="606" name="Rectangle 85"/>
                <p:cNvSpPr>
                  <a:spLocks noChangeArrowheads="1"/>
                </p:cNvSpPr>
                <p:nvPr/>
              </p:nvSpPr>
              <p:spPr bwMode="auto">
                <a:xfrm>
                  <a:off x="3795" y="2811"/>
                  <a:ext cx="13" cy="5"/>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solidFill>
                      <a:srgbClr val="000000"/>
                    </a:solidFill>
                  </a:endParaRPr>
                </a:p>
              </p:txBody>
            </p:sp>
            <p:sp>
              <p:nvSpPr>
                <p:cNvPr id="607" name="Rectangle 86"/>
                <p:cNvSpPr>
                  <a:spLocks noChangeArrowheads="1"/>
                </p:cNvSpPr>
                <p:nvPr/>
              </p:nvSpPr>
              <p:spPr bwMode="auto">
                <a:xfrm>
                  <a:off x="3834" y="2811"/>
                  <a:ext cx="13" cy="5"/>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solidFill>
                      <a:srgbClr val="000000"/>
                    </a:solidFill>
                  </a:endParaRPr>
                </a:p>
              </p:txBody>
            </p:sp>
            <p:sp>
              <p:nvSpPr>
                <p:cNvPr id="608" name="Rectangle 87"/>
                <p:cNvSpPr>
                  <a:spLocks noChangeArrowheads="1"/>
                </p:cNvSpPr>
                <p:nvPr/>
              </p:nvSpPr>
              <p:spPr bwMode="auto">
                <a:xfrm>
                  <a:off x="3873" y="2811"/>
                  <a:ext cx="13" cy="5"/>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solidFill>
                      <a:srgbClr val="000000"/>
                    </a:solidFill>
                  </a:endParaRPr>
                </a:p>
              </p:txBody>
            </p:sp>
            <p:sp>
              <p:nvSpPr>
                <p:cNvPr id="609" name="Rectangle 88"/>
                <p:cNvSpPr>
                  <a:spLocks noChangeArrowheads="1"/>
                </p:cNvSpPr>
                <p:nvPr/>
              </p:nvSpPr>
              <p:spPr bwMode="auto">
                <a:xfrm>
                  <a:off x="3912" y="2811"/>
                  <a:ext cx="13" cy="5"/>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solidFill>
                      <a:srgbClr val="000000"/>
                    </a:solidFill>
                  </a:endParaRPr>
                </a:p>
              </p:txBody>
            </p:sp>
            <p:sp>
              <p:nvSpPr>
                <p:cNvPr id="610" name="Rectangle 89"/>
                <p:cNvSpPr>
                  <a:spLocks noChangeArrowheads="1"/>
                </p:cNvSpPr>
                <p:nvPr/>
              </p:nvSpPr>
              <p:spPr bwMode="auto">
                <a:xfrm>
                  <a:off x="3952" y="2811"/>
                  <a:ext cx="13" cy="5"/>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solidFill>
                      <a:srgbClr val="000000"/>
                    </a:solidFill>
                  </a:endParaRPr>
                </a:p>
              </p:txBody>
            </p:sp>
            <p:sp>
              <p:nvSpPr>
                <p:cNvPr id="611" name="Rectangle 90"/>
                <p:cNvSpPr>
                  <a:spLocks noChangeArrowheads="1"/>
                </p:cNvSpPr>
                <p:nvPr/>
              </p:nvSpPr>
              <p:spPr bwMode="auto">
                <a:xfrm>
                  <a:off x="3991" y="2811"/>
                  <a:ext cx="13" cy="5"/>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solidFill>
                      <a:srgbClr val="000000"/>
                    </a:solidFill>
                  </a:endParaRPr>
                </a:p>
              </p:txBody>
            </p:sp>
            <p:sp>
              <p:nvSpPr>
                <p:cNvPr id="612" name="Rectangle 91"/>
                <p:cNvSpPr>
                  <a:spLocks noChangeArrowheads="1"/>
                </p:cNvSpPr>
                <p:nvPr/>
              </p:nvSpPr>
              <p:spPr bwMode="auto">
                <a:xfrm>
                  <a:off x="4030" y="2811"/>
                  <a:ext cx="13" cy="5"/>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solidFill>
                      <a:srgbClr val="000000"/>
                    </a:solidFill>
                  </a:endParaRPr>
                </a:p>
              </p:txBody>
            </p:sp>
            <p:sp>
              <p:nvSpPr>
                <p:cNvPr id="613" name="Rectangle 92"/>
                <p:cNvSpPr>
                  <a:spLocks noChangeArrowheads="1"/>
                </p:cNvSpPr>
                <p:nvPr/>
              </p:nvSpPr>
              <p:spPr bwMode="auto">
                <a:xfrm>
                  <a:off x="4069" y="2811"/>
                  <a:ext cx="13" cy="5"/>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solidFill>
                      <a:srgbClr val="000000"/>
                    </a:solidFill>
                  </a:endParaRPr>
                </a:p>
              </p:txBody>
            </p:sp>
            <p:sp>
              <p:nvSpPr>
                <p:cNvPr id="614" name="Rectangle 93"/>
                <p:cNvSpPr>
                  <a:spLocks noChangeArrowheads="1"/>
                </p:cNvSpPr>
                <p:nvPr/>
              </p:nvSpPr>
              <p:spPr bwMode="auto">
                <a:xfrm>
                  <a:off x="4108" y="2811"/>
                  <a:ext cx="13" cy="5"/>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solidFill>
                      <a:srgbClr val="000000"/>
                    </a:solidFill>
                  </a:endParaRPr>
                </a:p>
              </p:txBody>
            </p:sp>
            <p:sp>
              <p:nvSpPr>
                <p:cNvPr id="615" name="Rectangle 94"/>
                <p:cNvSpPr>
                  <a:spLocks noChangeArrowheads="1"/>
                </p:cNvSpPr>
                <p:nvPr/>
              </p:nvSpPr>
              <p:spPr bwMode="auto">
                <a:xfrm>
                  <a:off x="4147" y="2811"/>
                  <a:ext cx="13" cy="5"/>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solidFill>
                      <a:srgbClr val="000000"/>
                    </a:solidFill>
                  </a:endParaRPr>
                </a:p>
              </p:txBody>
            </p:sp>
            <p:sp>
              <p:nvSpPr>
                <p:cNvPr id="616" name="Rectangle 95"/>
                <p:cNvSpPr>
                  <a:spLocks noChangeArrowheads="1"/>
                </p:cNvSpPr>
                <p:nvPr/>
              </p:nvSpPr>
              <p:spPr bwMode="auto">
                <a:xfrm>
                  <a:off x="4186" y="2811"/>
                  <a:ext cx="13" cy="5"/>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solidFill>
                      <a:srgbClr val="000000"/>
                    </a:solidFill>
                  </a:endParaRPr>
                </a:p>
              </p:txBody>
            </p:sp>
            <p:sp>
              <p:nvSpPr>
                <p:cNvPr id="617" name="Rectangle 96"/>
                <p:cNvSpPr>
                  <a:spLocks noChangeArrowheads="1"/>
                </p:cNvSpPr>
                <p:nvPr/>
              </p:nvSpPr>
              <p:spPr bwMode="auto">
                <a:xfrm>
                  <a:off x="4225" y="2811"/>
                  <a:ext cx="13" cy="5"/>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solidFill>
                      <a:srgbClr val="000000"/>
                    </a:solidFill>
                  </a:endParaRPr>
                </a:p>
              </p:txBody>
            </p:sp>
            <p:sp>
              <p:nvSpPr>
                <p:cNvPr id="618" name="Rectangle 97"/>
                <p:cNvSpPr>
                  <a:spLocks noChangeArrowheads="1"/>
                </p:cNvSpPr>
                <p:nvPr/>
              </p:nvSpPr>
              <p:spPr bwMode="auto">
                <a:xfrm>
                  <a:off x="4264" y="2811"/>
                  <a:ext cx="13" cy="5"/>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solidFill>
                      <a:srgbClr val="000000"/>
                    </a:solidFill>
                  </a:endParaRPr>
                </a:p>
              </p:txBody>
            </p:sp>
            <p:sp>
              <p:nvSpPr>
                <p:cNvPr id="619" name="Rectangle 98"/>
                <p:cNvSpPr>
                  <a:spLocks noChangeArrowheads="1"/>
                </p:cNvSpPr>
                <p:nvPr/>
              </p:nvSpPr>
              <p:spPr bwMode="auto">
                <a:xfrm>
                  <a:off x="4303" y="2811"/>
                  <a:ext cx="13" cy="5"/>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solidFill>
                      <a:srgbClr val="000000"/>
                    </a:solidFill>
                  </a:endParaRPr>
                </a:p>
              </p:txBody>
            </p:sp>
            <p:sp>
              <p:nvSpPr>
                <p:cNvPr id="620" name="Rectangle 99"/>
                <p:cNvSpPr>
                  <a:spLocks noChangeArrowheads="1"/>
                </p:cNvSpPr>
                <p:nvPr/>
              </p:nvSpPr>
              <p:spPr bwMode="auto">
                <a:xfrm>
                  <a:off x="4343" y="2811"/>
                  <a:ext cx="13" cy="5"/>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solidFill>
                      <a:srgbClr val="000000"/>
                    </a:solidFill>
                  </a:endParaRPr>
                </a:p>
              </p:txBody>
            </p:sp>
            <p:sp>
              <p:nvSpPr>
                <p:cNvPr id="621" name="Rectangle 100"/>
                <p:cNvSpPr>
                  <a:spLocks noChangeArrowheads="1"/>
                </p:cNvSpPr>
                <p:nvPr/>
              </p:nvSpPr>
              <p:spPr bwMode="auto">
                <a:xfrm>
                  <a:off x="4382" y="2811"/>
                  <a:ext cx="13" cy="5"/>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solidFill>
                      <a:srgbClr val="000000"/>
                    </a:solidFill>
                  </a:endParaRPr>
                </a:p>
              </p:txBody>
            </p:sp>
            <p:sp>
              <p:nvSpPr>
                <p:cNvPr id="622" name="Rectangle 101"/>
                <p:cNvSpPr>
                  <a:spLocks noChangeArrowheads="1"/>
                </p:cNvSpPr>
                <p:nvPr/>
              </p:nvSpPr>
              <p:spPr bwMode="auto">
                <a:xfrm>
                  <a:off x="4421" y="2811"/>
                  <a:ext cx="13" cy="5"/>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solidFill>
                      <a:srgbClr val="000000"/>
                    </a:solidFill>
                  </a:endParaRPr>
                </a:p>
              </p:txBody>
            </p:sp>
            <p:sp>
              <p:nvSpPr>
                <p:cNvPr id="623" name="Rectangle 102"/>
                <p:cNvSpPr>
                  <a:spLocks noChangeArrowheads="1"/>
                </p:cNvSpPr>
                <p:nvPr/>
              </p:nvSpPr>
              <p:spPr bwMode="auto">
                <a:xfrm>
                  <a:off x="4460" y="2811"/>
                  <a:ext cx="13" cy="5"/>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solidFill>
                      <a:srgbClr val="000000"/>
                    </a:solidFill>
                  </a:endParaRPr>
                </a:p>
              </p:txBody>
            </p:sp>
            <p:sp>
              <p:nvSpPr>
                <p:cNvPr id="624" name="Rectangle 103"/>
                <p:cNvSpPr>
                  <a:spLocks noChangeArrowheads="1"/>
                </p:cNvSpPr>
                <p:nvPr/>
              </p:nvSpPr>
              <p:spPr bwMode="auto">
                <a:xfrm>
                  <a:off x="4499" y="2811"/>
                  <a:ext cx="13" cy="5"/>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solidFill>
                      <a:srgbClr val="000000"/>
                    </a:solidFill>
                  </a:endParaRPr>
                </a:p>
              </p:txBody>
            </p:sp>
            <p:sp>
              <p:nvSpPr>
                <p:cNvPr id="625" name="Rectangle 104"/>
                <p:cNvSpPr>
                  <a:spLocks noChangeArrowheads="1"/>
                </p:cNvSpPr>
                <p:nvPr/>
              </p:nvSpPr>
              <p:spPr bwMode="auto">
                <a:xfrm>
                  <a:off x="4538" y="2811"/>
                  <a:ext cx="13" cy="5"/>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solidFill>
                      <a:srgbClr val="000000"/>
                    </a:solidFill>
                  </a:endParaRPr>
                </a:p>
              </p:txBody>
            </p:sp>
            <p:sp>
              <p:nvSpPr>
                <p:cNvPr id="626" name="Rectangle 105"/>
                <p:cNvSpPr>
                  <a:spLocks noChangeArrowheads="1"/>
                </p:cNvSpPr>
                <p:nvPr/>
              </p:nvSpPr>
              <p:spPr bwMode="auto">
                <a:xfrm>
                  <a:off x="4577" y="2811"/>
                  <a:ext cx="13" cy="5"/>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solidFill>
                      <a:srgbClr val="000000"/>
                    </a:solidFill>
                  </a:endParaRPr>
                </a:p>
              </p:txBody>
            </p:sp>
            <p:sp>
              <p:nvSpPr>
                <p:cNvPr id="627" name="Rectangle 106"/>
                <p:cNvSpPr>
                  <a:spLocks noChangeArrowheads="1"/>
                </p:cNvSpPr>
                <p:nvPr/>
              </p:nvSpPr>
              <p:spPr bwMode="auto">
                <a:xfrm>
                  <a:off x="4616" y="2811"/>
                  <a:ext cx="13" cy="5"/>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solidFill>
                      <a:srgbClr val="000000"/>
                    </a:solidFill>
                  </a:endParaRPr>
                </a:p>
              </p:txBody>
            </p:sp>
            <p:sp>
              <p:nvSpPr>
                <p:cNvPr id="628" name="Rectangle 107"/>
                <p:cNvSpPr>
                  <a:spLocks noChangeArrowheads="1"/>
                </p:cNvSpPr>
                <p:nvPr/>
              </p:nvSpPr>
              <p:spPr bwMode="auto">
                <a:xfrm>
                  <a:off x="4655" y="2811"/>
                  <a:ext cx="13" cy="5"/>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solidFill>
                      <a:srgbClr val="000000"/>
                    </a:solidFill>
                  </a:endParaRPr>
                </a:p>
              </p:txBody>
            </p:sp>
            <p:sp>
              <p:nvSpPr>
                <p:cNvPr id="629" name="Rectangle 108"/>
                <p:cNvSpPr>
                  <a:spLocks noChangeArrowheads="1"/>
                </p:cNvSpPr>
                <p:nvPr/>
              </p:nvSpPr>
              <p:spPr bwMode="auto">
                <a:xfrm>
                  <a:off x="4694" y="2811"/>
                  <a:ext cx="14" cy="5"/>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solidFill>
                      <a:srgbClr val="000000"/>
                    </a:solidFill>
                  </a:endParaRPr>
                </a:p>
              </p:txBody>
            </p:sp>
            <p:sp>
              <p:nvSpPr>
                <p:cNvPr id="630" name="Rectangle 109"/>
                <p:cNvSpPr>
                  <a:spLocks noChangeArrowheads="1"/>
                </p:cNvSpPr>
                <p:nvPr/>
              </p:nvSpPr>
              <p:spPr bwMode="auto">
                <a:xfrm>
                  <a:off x="4734" y="2811"/>
                  <a:ext cx="13" cy="5"/>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solidFill>
                      <a:srgbClr val="000000"/>
                    </a:solidFill>
                  </a:endParaRPr>
                </a:p>
              </p:txBody>
            </p:sp>
            <p:sp>
              <p:nvSpPr>
                <p:cNvPr id="631" name="Rectangle 110"/>
                <p:cNvSpPr>
                  <a:spLocks noChangeArrowheads="1"/>
                </p:cNvSpPr>
                <p:nvPr/>
              </p:nvSpPr>
              <p:spPr bwMode="auto">
                <a:xfrm>
                  <a:off x="4773" y="2811"/>
                  <a:ext cx="13" cy="5"/>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solidFill>
                      <a:srgbClr val="000000"/>
                    </a:solidFill>
                  </a:endParaRPr>
                </a:p>
              </p:txBody>
            </p:sp>
            <p:sp>
              <p:nvSpPr>
                <p:cNvPr id="632" name="Rectangle 111"/>
                <p:cNvSpPr>
                  <a:spLocks noChangeArrowheads="1"/>
                </p:cNvSpPr>
                <p:nvPr/>
              </p:nvSpPr>
              <p:spPr bwMode="auto">
                <a:xfrm>
                  <a:off x="4812" y="2811"/>
                  <a:ext cx="13" cy="5"/>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solidFill>
                      <a:srgbClr val="000000"/>
                    </a:solidFill>
                  </a:endParaRPr>
                </a:p>
              </p:txBody>
            </p:sp>
            <p:sp>
              <p:nvSpPr>
                <p:cNvPr id="633" name="Rectangle 112"/>
                <p:cNvSpPr>
                  <a:spLocks noChangeArrowheads="1"/>
                </p:cNvSpPr>
                <p:nvPr/>
              </p:nvSpPr>
              <p:spPr bwMode="auto">
                <a:xfrm>
                  <a:off x="667" y="2503"/>
                  <a:ext cx="13" cy="5"/>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solidFill>
                      <a:srgbClr val="000000"/>
                    </a:solidFill>
                  </a:endParaRPr>
                </a:p>
              </p:txBody>
            </p:sp>
            <p:sp>
              <p:nvSpPr>
                <p:cNvPr id="634" name="Rectangle 113"/>
                <p:cNvSpPr>
                  <a:spLocks noChangeArrowheads="1"/>
                </p:cNvSpPr>
                <p:nvPr/>
              </p:nvSpPr>
              <p:spPr bwMode="auto">
                <a:xfrm>
                  <a:off x="706" y="2503"/>
                  <a:ext cx="13" cy="5"/>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solidFill>
                      <a:srgbClr val="000000"/>
                    </a:solidFill>
                  </a:endParaRPr>
                </a:p>
              </p:txBody>
            </p:sp>
            <p:sp>
              <p:nvSpPr>
                <p:cNvPr id="635" name="Rectangle 114"/>
                <p:cNvSpPr>
                  <a:spLocks noChangeArrowheads="1"/>
                </p:cNvSpPr>
                <p:nvPr/>
              </p:nvSpPr>
              <p:spPr bwMode="auto">
                <a:xfrm>
                  <a:off x="745" y="2503"/>
                  <a:ext cx="13" cy="5"/>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solidFill>
                      <a:srgbClr val="000000"/>
                    </a:solidFill>
                  </a:endParaRPr>
                </a:p>
              </p:txBody>
            </p:sp>
            <p:sp>
              <p:nvSpPr>
                <p:cNvPr id="636" name="Rectangle 115"/>
                <p:cNvSpPr>
                  <a:spLocks noChangeArrowheads="1"/>
                </p:cNvSpPr>
                <p:nvPr/>
              </p:nvSpPr>
              <p:spPr bwMode="auto">
                <a:xfrm>
                  <a:off x="784" y="2503"/>
                  <a:ext cx="13" cy="5"/>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solidFill>
                      <a:srgbClr val="000000"/>
                    </a:solidFill>
                  </a:endParaRPr>
                </a:p>
              </p:txBody>
            </p:sp>
            <p:sp>
              <p:nvSpPr>
                <p:cNvPr id="637" name="Rectangle 116"/>
                <p:cNvSpPr>
                  <a:spLocks noChangeArrowheads="1"/>
                </p:cNvSpPr>
                <p:nvPr/>
              </p:nvSpPr>
              <p:spPr bwMode="auto">
                <a:xfrm>
                  <a:off x="823" y="2503"/>
                  <a:ext cx="13" cy="5"/>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solidFill>
                      <a:srgbClr val="000000"/>
                    </a:solidFill>
                  </a:endParaRPr>
                </a:p>
              </p:txBody>
            </p:sp>
            <p:sp>
              <p:nvSpPr>
                <p:cNvPr id="638" name="Rectangle 117"/>
                <p:cNvSpPr>
                  <a:spLocks noChangeArrowheads="1"/>
                </p:cNvSpPr>
                <p:nvPr/>
              </p:nvSpPr>
              <p:spPr bwMode="auto">
                <a:xfrm>
                  <a:off x="862" y="2503"/>
                  <a:ext cx="13" cy="5"/>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solidFill>
                      <a:srgbClr val="000000"/>
                    </a:solidFill>
                  </a:endParaRPr>
                </a:p>
              </p:txBody>
            </p:sp>
            <p:sp>
              <p:nvSpPr>
                <p:cNvPr id="639" name="Rectangle 118"/>
                <p:cNvSpPr>
                  <a:spLocks noChangeArrowheads="1"/>
                </p:cNvSpPr>
                <p:nvPr/>
              </p:nvSpPr>
              <p:spPr bwMode="auto">
                <a:xfrm>
                  <a:off x="901" y="2503"/>
                  <a:ext cx="14" cy="5"/>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solidFill>
                      <a:srgbClr val="000000"/>
                    </a:solidFill>
                  </a:endParaRPr>
                </a:p>
              </p:txBody>
            </p:sp>
            <p:sp>
              <p:nvSpPr>
                <p:cNvPr id="640" name="Rectangle 119"/>
                <p:cNvSpPr>
                  <a:spLocks noChangeArrowheads="1"/>
                </p:cNvSpPr>
                <p:nvPr/>
              </p:nvSpPr>
              <p:spPr bwMode="auto">
                <a:xfrm>
                  <a:off x="941" y="2503"/>
                  <a:ext cx="13" cy="5"/>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solidFill>
                      <a:srgbClr val="000000"/>
                    </a:solidFill>
                  </a:endParaRPr>
                </a:p>
              </p:txBody>
            </p:sp>
            <p:sp>
              <p:nvSpPr>
                <p:cNvPr id="641" name="Rectangle 120"/>
                <p:cNvSpPr>
                  <a:spLocks noChangeArrowheads="1"/>
                </p:cNvSpPr>
                <p:nvPr/>
              </p:nvSpPr>
              <p:spPr bwMode="auto">
                <a:xfrm>
                  <a:off x="980" y="2503"/>
                  <a:ext cx="13" cy="5"/>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solidFill>
                      <a:srgbClr val="000000"/>
                    </a:solidFill>
                  </a:endParaRPr>
                </a:p>
              </p:txBody>
            </p:sp>
            <p:sp>
              <p:nvSpPr>
                <p:cNvPr id="642" name="Rectangle 121"/>
                <p:cNvSpPr>
                  <a:spLocks noChangeArrowheads="1"/>
                </p:cNvSpPr>
                <p:nvPr/>
              </p:nvSpPr>
              <p:spPr bwMode="auto">
                <a:xfrm>
                  <a:off x="1019" y="2503"/>
                  <a:ext cx="13" cy="5"/>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solidFill>
                      <a:srgbClr val="000000"/>
                    </a:solidFill>
                  </a:endParaRPr>
                </a:p>
              </p:txBody>
            </p:sp>
            <p:sp>
              <p:nvSpPr>
                <p:cNvPr id="643" name="Rectangle 122"/>
                <p:cNvSpPr>
                  <a:spLocks noChangeArrowheads="1"/>
                </p:cNvSpPr>
                <p:nvPr/>
              </p:nvSpPr>
              <p:spPr bwMode="auto">
                <a:xfrm>
                  <a:off x="1058" y="2503"/>
                  <a:ext cx="13" cy="5"/>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solidFill>
                      <a:srgbClr val="000000"/>
                    </a:solidFill>
                  </a:endParaRPr>
                </a:p>
              </p:txBody>
            </p:sp>
            <p:sp>
              <p:nvSpPr>
                <p:cNvPr id="644" name="Rectangle 123"/>
                <p:cNvSpPr>
                  <a:spLocks noChangeArrowheads="1"/>
                </p:cNvSpPr>
                <p:nvPr/>
              </p:nvSpPr>
              <p:spPr bwMode="auto">
                <a:xfrm>
                  <a:off x="1097" y="2503"/>
                  <a:ext cx="13" cy="5"/>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solidFill>
                      <a:srgbClr val="000000"/>
                    </a:solidFill>
                  </a:endParaRPr>
                </a:p>
              </p:txBody>
            </p:sp>
            <p:sp>
              <p:nvSpPr>
                <p:cNvPr id="645" name="Rectangle 124"/>
                <p:cNvSpPr>
                  <a:spLocks noChangeArrowheads="1"/>
                </p:cNvSpPr>
                <p:nvPr/>
              </p:nvSpPr>
              <p:spPr bwMode="auto">
                <a:xfrm>
                  <a:off x="1136" y="2503"/>
                  <a:ext cx="13" cy="5"/>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solidFill>
                      <a:srgbClr val="000000"/>
                    </a:solidFill>
                  </a:endParaRPr>
                </a:p>
              </p:txBody>
            </p:sp>
            <p:sp>
              <p:nvSpPr>
                <p:cNvPr id="646" name="Rectangle 125"/>
                <p:cNvSpPr>
                  <a:spLocks noChangeArrowheads="1"/>
                </p:cNvSpPr>
                <p:nvPr/>
              </p:nvSpPr>
              <p:spPr bwMode="auto">
                <a:xfrm>
                  <a:off x="1175" y="2503"/>
                  <a:ext cx="13" cy="5"/>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solidFill>
                      <a:srgbClr val="000000"/>
                    </a:solidFill>
                  </a:endParaRPr>
                </a:p>
              </p:txBody>
            </p:sp>
            <p:sp>
              <p:nvSpPr>
                <p:cNvPr id="647" name="Rectangle 126"/>
                <p:cNvSpPr>
                  <a:spLocks noChangeArrowheads="1"/>
                </p:cNvSpPr>
                <p:nvPr/>
              </p:nvSpPr>
              <p:spPr bwMode="auto">
                <a:xfrm>
                  <a:off x="1214" y="2503"/>
                  <a:ext cx="13" cy="5"/>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solidFill>
                      <a:srgbClr val="000000"/>
                    </a:solidFill>
                  </a:endParaRPr>
                </a:p>
              </p:txBody>
            </p:sp>
            <p:sp>
              <p:nvSpPr>
                <p:cNvPr id="648" name="Rectangle 127"/>
                <p:cNvSpPr>
                  <a:spLocks noChangeArrowheads="1"/>
                </p:cNvSpPr>
                <p:nvPr/>
              </p:nvSpPr>
              <p:spPr bwMode="auto">
                <a:xfrm>
                  <a:off x="1253" y="2503"/>
                  <a:ext cx="13" cy="5"/>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solidFill>
                      <a:srgbClr val="000000"/>
                    </a:solidFill>
                  </a:endParaRPr>
                </a:p>
              </p:txBody>
            </p:sp>
            <p:sp>
              <p:nvSpPr>
                <p:cNvPr id="649" name="Rectangle 128"/>
                <p:cNvSpPr>
                  <a:spLocks noChangeArrowheads="1"/>
                </p:cNvSpPr>
                <p:nvPr/>
              </p:nvSpPr>
              <p:spPr bwMode="auto">
                <a:xfrm>
                  <a:off x="1293" y="2503"/>
                  <a:ext cx="13" cy="5"/>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solidFill>
                      <a:srgbClr val="000000"/>
                    </a:solidFill>
                  </a:endParaRPr>
                </a:p>
              </p:txBody>
            </p:sp>
            <p:sp>
              <p:nvSpPr>
                <p:cNvPr id="650" name="Rectangle 129"/>
                <p:cNvSpPr>
                  <a:spLocks noChangeArrowheads="1"/>
                </p:cNvSpPr>
                <p:nvPr/>
              </p:nvSpPr>
              <p:spPr bwMode="auto">
                <a:xfrm>
                  <a:off x="1332" y="2503"/>
                  <a:ext cx="13" cy="5"/>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solidFill>
                      <a:srgbClr val="000000"/>
                    </a:solidFill>
                  </a:endParaRPr>
                </a:p>
              </p:txBody>
            </p:sp>
            <p:sp>
              <p:nvSpPr>
                <p:cNvPr id="651" name="Rectangle 130"/>
                <p:cNvSpPr>
                  <a:spLocks noChangeArrowheads="1"/>
                </p:cNvSpPr>
                <p:nvPr/>
              </p:nvSpPr>
              <p:spPr bwMode="auto">
                <a:xfrm>
                  <a:off x="1371" y="2503"/>
                  <a:ext cx="13" cy="5"/>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solidFill>
                      <a:srgbClr val="000000"/>
                    </a:solidFill>
                  </a:endParaRPr>
                </a:p>
              </p:txBody>
            </p:sp>
            <p:sp>
              <p:nvSpPr>
                <p:cNvPr id="652" name="Rectangle 131"/>
                <p:cNvSpPr>
                  <a:spLocks noChangeArrowheads="1"/>
                </p:cNvSpPr>
                <p:nvPr/>
              </p:nvSpPr>
              <p:spPr bwMode="auto">
                <a:xfrm>
                  <a:off x="1410" y="2503"/>
                  <a:ext cx="13" cy="5"/>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solidFill>
                      <a:srgbClr val="000000"/>
                    </a:solidFill>
                  </a:endParaRPr>
                </a:p>
              </p:txBody>
            </p:sp>
            <p:sp>
              <p:nvSpPr>
                <p:cNvPr id="653" name="Rectangle 132"/>
                <p:cNvSpPr>
                  <a:spLocks noChangeArrowheads="1"/>
                </p:cNvSpPr>
                <p:nvPr/>
              </p:nvSpPr>
              <p:spPr bwMode="auto">
                <a:xfrm>
                  <a:off x="1449" y="2503"/>
                  <a:ext cx="13" cy="5"/>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solidFill>
                      <a:srgbClr val="000000"/>
                    </a:solidFill>
                  </a:endParaRPr>
                </a:p>
              </p:txBody>
            </p:sp>
            <p:sp>
              <p:nvSpPr>
                <p:cNvPr id="654" name="Rectangle 133"/>
                <p:cNvSpPr>
                  <a:spLocks noChangeArrowheads="1"/>
                </p:cNvSpPr>
                <p:nvPr/>
              </p:nvSpPr>
              <p:spPr bwMode="auto">
                <a:xfrm>
                  <a:off x="1488" y="2503"/>
                  <a:ext cx="13" cy="5"/>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solidFill>
                      <a:srgbClr val="000000"/>
                    </a:solidFill>
                  </a:endParaRPr>
                </a:p>
              </p:txBody>
            </p:sp>
            <p:sp>
              <p:nvSpPr>
                <p:cNvPr id="655" name="Rectangle 134"/>
                <p:cNvSpPr>
                  <a:spLocks noChangeArrowheads="1"/>
                </p:cNvSpPr>
                <p:nvPr/>
              </p:nvSpPr>
              <p:spPr bwMode="auto">
                <a:xfrm>
                  <a:off x="1527" y="2503"/>
                  <a:ext cx="13" cy="5"/>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solidFill>
                      <a:srgbClr val="000000"/>
                    </a:solidFill>
                  </a:endParaRPr>
                </a:p>
              </p:txBody>
            </p:sp>
            <p:sp>
              <p:nvSpPr>
                <p:cNvPr id="656" name="Rectangle 135"/>
                <p:cNvSpPr>
                  <a:spLocks noChangeArrowheads="1"/>
                </p:cNvSpPr>
                <p:nvPr/>
              </p:nvSpPr>
              <p:spPr bwMode="auto">
                <a:xfrm>
                  <a:off x="1566" y="2503"/>
                  <a:ext cx="13" cy="5"/>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solidFill>
                      <a:srgbClr val="000000"/>
                    </a:solidFill>
                  </a:endParaRPr>
                </a:p>
              </p:txBody>
            </p:sp>
            <p:sp>
              <p:nvSpPr>
                <p:cNvPr id="657" name="Rectangle 136"/>
                <p:cNvSpPr>
                  <a:spLocks noChangeArrowheads="1"/>
                </p:cNvSpPr>
                <p:nvPr/>
              </p:nvSpPr>
              <p:spPr bwMode="auto">
                <a:xfrm>
                  <a:off x="1605" y="2503"/>
                  <a:ext cx="13" cy="5"/>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solidFill>
                      <a:srgbClr val="000000"/>
                    </a:solidFill>
                  </a:endParaRPr>
                </a:p>
              </p:txBody>
            </p:sp>
            <p:sp>
              <p:nvSpPr>
                <p:cNvPr id="658" name="Rectangle 137"/>
                <p:cNvSpPr>
                  <a:spLocks noChangeArrowheads="1"/>
                </p:cNvSpPr>
                <p:nvPr/>
              </p:nvSpPr>
              <p:spPr bwMode="auto">
                <a:xfrm>
                  <a:off x="1644" y="2503"/>
                  <a:ext cx="13" cy="5"/>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solidFill>
                      <a:srgbClr val="000000"/>
                    </a:solidFill>
                  </a:endParaRPr>
                </a:p>
              </p:txBody>
            </p:sp>
            <p:sp>
              <p:nvSpPr>
                <p:cNvPr id="659" name="Rectangle 138"/>
                <p:cNvSpPr>
                  <a:spLocks noChangeArrowheads="1"/>
                </p:cNvSpPr>
                <p:nvPr/>
              </p:nvSpPr>
              <p:spPr bwMode="auto">
                <a:xfrm>
                  <a:off x="1684" y="2503"/>
                  <a:ext cx="13" cy="5"/>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solidFill>
                      <a:srgbClr val="000000"/>
                    </a:solidFill>
                  </a:endParaRPr>
                </a:p>
              </p:txBody>
            </p:sp>
            <p:sp>
              <p:nvSpPr>
                <p:cNvPr id="660" name="Rectangle 139"/>
                <p:cNvSpPr>
                  <a:spLocks noChangeArrowheads="1"/>
                </p:cNvSpPr>
                <p:nvPr/>
              </p:nvSpPr>
              <p:spPr bwMode="auto">
                <a:xfrm>
                  <a:off x="1723" y="2503"/>
                  <a:ext cx="13" cy="5"/>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solidFill>
                      <a:srgbClr val="000000"/>
                    </a:solidFill>
                  </a:endParaRPr>
                </a:p>
              </p:txBody>
            </p:sp>
            <p:sp>
              <p:nvSpPr>
                <p:cNvPr id="661" name="Rectangle 140"/>
                <p:cNvSpPr>
                  <a:spLocks noChangeArrowheads="1"/>
                </p:cNvSpPr>
                <p:nvPr/>
              </p:nvSpPr>
              <p:spPr bwMode="auto">
                <a:xfrm>
                  <a:off x="1762" y="2503"/>
                  <a:ext cx="13" cy="5"/>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solidFill>
                      <a:srgbClr val="000000"/>
                    </a:solidFill>
                  </a:endParaRPr>
                </a:p>
              </p:txBody>
            </p:sp>
            <p:sp>
              <p:nvSpPr>
                <p:cNvPr id="662" name="Rectangle 141"/>
                <p:cNvSpPr>
                  <a:spLocks noChangeArrowheads="1"/>
                </p:cNvSpPr>
                <p:nvPr/>
              </p:nvSpPr>
              <p:spPr bwMode="auto">
                <a:xfrm>
                  <a:off x="1801" y="2503"/>
                  <a:ext cx="13" cy="5"/>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solidFill>
                      <a:srgbClr val="000000"/>
                    </a:solidFill>
                  </a:endParaRPr>
                </a:p>
              </p:txBody>
            </p:sp>
            <p:sp>
              <p:nvSpPr>
                <p:cNvPr id="663" name="Rectangle 142"/>
                <p:cNvSpPr>
                  <a:spLocks noChangeArrowheads="1"/>
                </p:cNvSpPr>
                <p:nvPr/>
              </p:nvSpPr>
              <p:spPr bwMode="auto">
                <a:xfrm>
                  <a:off x="1840" y="2503"/>
                  <a:ext cx="13" cy="5"/>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solidFill>
                      <a:srgbClr val="000000"/>
                    </a:solidFill>
                  </a:endParaRPr>
                </a:p>
              </p:txBody>
            </p:sp>
            <p:sp>
              <p:nvSpPr>
                <p:cNvPr id="664" name="Rectangle 143"/>
                <p:cNvSpPr>
                  <a:spLocks noChangeArrowheads="1"/>
                </p:cNvSpPr>
                <p:nvPr/>
              </p:nvSpPr>
              <p:spPr bwMode="auto">
                <a:xfrm>
                  <a:off x="1879" y="2503"/>
                  <a:ext cx="13" cy="5"/>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solidFill>
                      <a:srgbClr val="000000"/>
                    </a:solidFill>
                  </a:endParaRPr>
                </a:p>
              </p:txBody>
            </p:sp>
            <p:sp>
              <p:nvSpPr>
                <p:cNvPr id="665" name="Rectangle 144"/>
                <p:cNvSpPr>
                  <a:spLocks noChangeArrowheads="1"/>
                </p:cNvSpPr>
                <p:nvPr/>
              </p:nvSpPr>
              <p:spPr bwMode="auto">
                <a:xfrm>
                  <a:off x="1918" y="2503"/>
                  <a:ext cx="13" cy="5"/>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solidFill>
                      <a:srgbClr val="000000"/>
                    </a:solidFill>
                  </a:endParaRPr>
                </a:p>
              </p:txBody>
            </p:sp>
            <p:sp>
              <p:nvSpPr>
                <p:cNvPr id="666" name="Rectangle 145"/>
                <p:cNvSpPr>
                  <a:spLocks noChangeArrowheads="1"/>
                </p:cNvSpPr>
                <p:nvPr/>
              </p:nvSpPr>
              <p:spPr bwMode="auto">
                <a:xfrm>
                  <a:off x="1957" y="2503"/>
                  <a:ext cx="13" cy="5"/>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solidFill>
                      <a:srgbClr val="000000"/>
                    </a:solidFill>
                  </a:endParaRPr>
                </a:p>
              </p:txBody>
            </p:sp>
            <p:sp>
              <p:nvSpPr>
                <p:cNvPr id="667" name="Rectangle 146"/>
                <p:cNvSpPr>
                  <a:spLocks noChangeArrowheads="1"/>
                </p:cNvSpPr>
                <p:nvPr/>
              </p:nvSpPr>
              <p:spPr bwMode="auto">
                <a:xfrm>
                  <a:off x="1996" y="2503"/>
                  <a:ext cx="13" cy="5"/>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solidFill>
                      <a:srgbClr val="000000"/>
                    </a:solidFill>
                  </a:endParaRPr>
                </a:p>
              </p:txBody>
            </p:sp>
            <p:sp>
              <p:nvSpPr>
                <p:cNvPr id="668" name="Rectangle 147"/>
                <p:cNvSpPr>
                  <a:spLocks noChangeArrowheads="1"/>
                </p:cNvSpPr>
                <p:nvPr/>
              </p:nvSpPr>
              <p:spPr bwMode="auto">
                <a:xfrm>
                  <a:off x="2035" y="2503"/>
                  <a:ext cx="14" cy="5"/>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solidFill>
                      <a:srgbClr val="000000"/>
                    </a:solidFill>
                  </a:endParaRPr>
                </a:p>
              </p:txBody>
            </p:sp>
            <p:sp>
              <p:nvSpPr>
                <p:cNvPr id="669" name="Rectangle 148"/>
                <p:cNvSpPr>
                  <a:spLocks noChangeArrowheads="1"/>
                </p:cNvSpPr>
                <p:nvPr/>
              </p:nvSpPr>
              <p:spPr bwMode="auto">
                <a:xfrm>
                  <a:off x="2075" y="2503"/>
                  <a:ext cx="13" cy="5"/>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solidFill>
                      <a:srgbClr val="000000"/>
                    </a:solidFill>
                  </a:endParaRPr>
                </a:p>
              </p:txBody>
            </p:sp>
            <p:sp>
              <p:nvSpPr>
                <p:cNvPr id="670" name="Rectangle 149"/>
                <p:cNvSpPr>
                  <a:spLocks noChangeArrowheads="1"/>
                </p:cNvSpPr>
                <p:nvPr/>
              </p:nvSpPr>
              <p:spPr bwMode="auto">
                <a:xfrm>
                  <a:off x="2114" y="2503"/>
                  <a:ext cx="13" cy="5"/>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solidFill>
                      <a:srgbClr val="000000"/>
                    </a:solidFill>
                  </a:endParaRPr>
                </a:p>
              </p:txBody>
            </p:sp>
            <p:sp>
              <p:nvSpPr>
                <p:cNvPr id="671" name="Rectangle 150"/>
                <p:cNvSpPr>
                  <a:spLocks noChangeArrowheads="1"/>
                </p:cNvSpPr>
                <p:nvPr/>
              </p:nvSpPr>
              <p:spPr bwMode="auto">
                <a:xfrm>
                  <a:off x="2153" y="2503"/>
                  <a:ext cx="13" cy="5"/>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solidFill>
                      <a:srgbClr val="000000"/>
                    </a:solidFill>
                  </a:endParaRPr>
                </a:p>
              </p:txBody>
            </p:sp>
            <p:sp>
              <p:nvSpPr>
                <p:cNvPr id="672" name="Rectangle 151"/>
                <p:cNvSpPr>
                  <a:spLocks noChangeArrowheads="1"/>
                </p:cNvSpPr>
                <p:nvPr/>
              </p:nvSpPr>
              <p:spPr bwMode="auto">
                <a:xfrm>
                  <a:off x="2192" y="2503"/>
                  <a:ext cx="13" cy="5"/>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solidFill>
                      <a:srgbClr val="000000"/>
                    </a:solidFill>
                  </a:endParaRPr>
                </a:p>
              </p:txBody>
            </p:sp>
            <p:sp>
              <p:nvSpPr>
                <p:cNvPr id="673" name="Rectangle 152"/>
                <p:cNvSpPr>
                  <a:spLocks noChangeArrowheads="1"/>
                </p:cNvSpPr>
                <p:nvPr/>
              </p:nvSpPr>
              <p:spPr bwMode="auto">
                <a:xfrm>
                  <a:off x="2231" y="2503"/>
                  <a:ext cx="13" cy="5"/>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solidFill>
                      <a:srgbClr val="000000"/>
                    </a:solidFill>
                  </a:endParaRPr>
                </a:p>
              </p:txBody>
            </p:sp>
            <p:sp>
              <p:nvSpPr>
                <p:cNvPr id="674" name="Rectangle 153"/>
                <p:cNvSpPr>
                  <a:spLocks noChangeArrowheads="1"/>
                </p:cNvSpPr>
                <p:nvPr/>
              </p:nvSpPr>
              <p:spPr bwMode="auto">
                <a:xfrm>
                  <a:off x="2270" y="2503"/>
                  <a:ext cx="13" cy="5"/>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solidFill>
                      <a:srgbClr val="000000"/>
                    </a:solidFill>
                  </a:endParaRPr>
                </a:p>
              </p:txBody>
            </p:sp>
            <p:sp>
              <p:nvSpPr>
                <p:cNvPr id="675" name="Rectangle 154"/>
                <p:cNvSpPr>
                  <a:spLocks noChangeArrowheads="1"/>
                </p:cNvSpPr>
                <p:nvPr/>
              </p:nvSpPr>
              <p:spPr bwMode="auto">
                <a:xfrm>
                  <a:off x="2309" y="2503"/>
                  <a:ext cx="13" cy="5"/>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solidFill>
                      <a:srgbClr val="000000"/>
                    </a:solidFill>
                  </a:endParaRPr>
                </a:p>
              </p:txBody>
            </p:sp>
            <p:sp>
              <p:nvSpPr>
                <p:cNvPr id="676" name="Rectangle 155"/>
                <p:cNvSpPr>
                  <a:spLocks noChangeArrowheads="1"/>
                </p:cNvSpPr>
                <p:nvPr/>
              </p:nvSpPr>
              <p:spPr bwMode="auto">
                <a:xfrm>
                  <a:off x="2348" y="2503"/>
                  <a:ext cx="13" cy="5"/>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solidFill>
                      <a:srgbClr val="000000"/>
                    </a:solidFill>
                  </a:endParaRPr>
                </a:p>
              </p:txBody>
            </p:sp>
            <p:sp>
              <p:nvSpPr>
                <p:cNvPr id="677" name="Rectangle 156"/>
                <p:cNvSpPr>
                  <a:spLocks noChangeArrowheads="1"/>
                </p:cNvSpPr>
                <p:nvPr/>
              </p:nvSpPr>
              <p:spPr bwMode="auto">
                <a:xfrm>
                  <a:off x="2387" y="2503"/>
                  <a:ext cx="13" cy="5"/>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solidFill>
                      <a:srgbClr val="000000"/>
                    </a:solidFill>
                  </a:endParaRPr>
                </a:p>
              </p:txBody>
            </p:sp>
            <p:sp>
              <p:nvSpPr>
                <p:cNvPr id="678" name="Rectangle 157"/>
                <p:cNvSpPr>
                  <a:spLocks noChangeArrowheads="1"/>
                </p:cNvSpPr>
                <p:nvPr/>
              </p:nvSpPr>
              <p:spPr bwMode="auto">
                <a:xfrm>
                  <a:off x="2427" y="2503"/>
                  <a:ext cx="13" cy="5"/>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solidFill>
                      <a:srgbClr val="000000"/>
                    </a:solidFill>
                  </a:endParaRPr>
                </a:p>
              </p:txBody>
            </p:sp>
            <p:sp>
              <p:nvSpPr>
                <p:cNvPr id="679" name="Rectangle 158"/>
                <p:cNvSpPr>
                  <a:spLocks noChangeArrowheads="1"/>
                </p:cNvSpPr>
                <p:nvPr/>
              </p:nvSpPr>
              <p:spPr bwMode="auto">
                <a:xfrm>
                  <a:off x="2466" y="2503"/>
                  <a:ext cx="13" cy="5"/>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solidFill>
                      <a:srgbClr val="000000"/>
                    </a:solidFill>
                  </a:endParaRPr>
                </a:p>
              </p:txBody>
            </p:sp>
            <p:sp>
              <p:nvSpPr>
                <p:cNvPr id="680" name="Rectangle 159"/>
                <p:cNvSpPr>
                  <a:spLocks noChangeArrowheads="1"/>
                </p:cNvSpPr>
                <p:nvPr/>
              </p:nvSpPr>
              <p:spPr bwMode="auto">
                <a:xfrm>
                  <a:off x="2505" y="2503"/>
                  <a:ext cx="13" cy="5"/>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solidFill>
                      <a:srgbClr val="000000"/>
                    </a:solidFill>
                  </a:endParaRPr>
                </a:p>
              </p:txBody>
            </p:sp>
            <p:sp>
              <p:nvSpPr>
                <p:cNvPr id="681" name="Rectangle 160"/>
                <p:cNvSpPr>
                  <a:spLocks noChangeArrowheads="1"/>
                </p:cNvSpPr>
                <p:nvPr/>
              </p:nvSpPr>
              <p:spPr bwMode="auto">
                <a:xfrm>
                  <a:off x="2544" y="2503"/>
                  <a:ext cx="13" cy="5"/>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solidFill>
                      <a:srgbClr val="000000"/>
                    </a:solidFill>
                  </a:endParaRPr>
                </a:p>
              </p:txBody>
            </p:sp>
            <p:sp>
              <p:nvSpPr>
                <p:cNvPr id="682" name="Rectangle 161"/>
                <p:cNvSpPr>
                  <a:spLocks noChangeArrowheads="1"/>
                </p:cNvSpPr>
                <p:nvPr/>
              </p:nvSpPr>
              <p:spPr bwMode="auto">
                <a:xfrm>
                  <a:off x="2583" y="2503"/>
                  <a:ext cx="13" cy="5"/>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solidFill>
                      <a:srgbClr val="000000"/>
                    </a:solidFill>
                  </a:endParaRPr>
                </a:p>
              </p:txBody>
            </p:sp>
            <p:sp>
              <p:nvSpPr>
                <p:cNvPr id="683" name="Rectangle 162"/>
                <p:cNvSpPr>
                  <a:spLocks noChangeArrowheads="1"/>
                </p:cNvSpPr>
                <p:nvPr/>
              </p:nvSpPr>
              <p:spPr bwMode="auto">
                <a:xfrm>
                  <a:off x="2622" y="2503"/>
                  <a:ext cx="13" cy="5"/>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solidFill>
                      <a:srgbClr val="000000"/>
                    </a:solidFill>
                  </a:endParaRPr>
                </a:p>
              </p:txBody>
            </p:sp>
            <p:sp>
              <p:nvSpPr>
                <p:cNvPr id="684" name="Rectangle 163"/>
                <p:cNvSpPr>
                  <a:spLocks noChangeArrowheads="1"/>
                </p:cNvSpPr>
                <p:nvPr/>
              </p:nvSpPr>
              <p:spPr bwMode="auto">
                <a:xfrm>
                  <a:off x="2661" y="2503"/>
                  <a:ext cx="13" cy="5"/>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solidFill>
                      <a:srgbClr val="000000"/>
                    </a:solidFill>
                  </a:endParaRPr>
                </a:p>
              </p:txBody>
            </p:sp>
            <p:sp>
              <p:nvSpPr>
                <p:cNvPr id="685" name="Rectangle 164"/>
                <p:cNvSpPr>
                  <a:spLocks noChangeArrowheads="1"/>
                </p:cNvSpPr>
                <p:nvPr/>
              </p:nvSpPr>
              <p:spPr bwMode="auto">
                <a:xfrm>
                  <a:off x="2700" y="2503"/>
                  <a:ext cx="13" cy="5"/>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solidFill>
                      <a:srgbClr val="000000"/>
                    </a:solidFill>
                  </a:endParaRPr>
                </a:p>
              </p:txBody>
            </p:sp>
            <p:sp>
              <p:nvSpPr>
                <p:cNvPr id="686" name="Rectangle 165"/>
                <p:cNvSpPr>
                  <a:spLocks noChangeArrowheads="1"/>
                </p:cNvSpPr>
                <p:nvPr/>
              </p:nvSpPr>
              <p:spPr bwMode="auto">
                <a:xfrm>
                  <a:off x="2739" y="2503"/>
                  <a:ext cx="13" cy="5"/>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solidFill>
                      <a:srgbClr val="000000"/>
                    </a:solidFill>
                  </a:endParaRPr>
                </a:p>
              </p:txBody>
            </p:sp>
            <p:sp>
              <p:nvSpPr>
                <p:cNvPr id="687" name="Rectangle 166"/>
                <p:cNvSpPr>
                  <a:spLocks noChangeArrowheads="1"/>
                </p:cNvSpPr>
                <p:nvPr/>
              </p:nvSpPr>
              <p:spPr bwMode="auto">
                <a:xfrm>
                  <a:off x="2778" y="2503"/>
                  <a:ext cx="13" cy="5"/>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solidFill>
                      <a:srgbClr val="000000"/>
                    </a:solidFill>
                  </a:endParaRPr>
                </a:p>
              </p:txBody>
            </p:sp>
            <p:sp>
              <p:nvSpPr>
                <p:cNvPr id="688" name="Rectangle 167"/>
                <p:cNvSpPr>
                  <a:spLocks noChangeArrowheads="1"/>
                </p:cNvSpPr>
                <p:nvPr/>
              </p:nvSpPr>
              <p:spPr bwMode="auto">
                <a:xfrm>
                  <a:off x="2818" y="2503"/>
                  <a:ext cx="13" cy="5"/>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solidFill>
                      <a:srgbClr val="000000"/>
                    </a:solidFill>
                  </a:endParaRPr>
                </a:p>
              </p:txBody>
            </p:sp>
            <p:sp>
              <p:nvSpPr>
                <p:cNvPr id="689" name="Rectangle 168"/>
                <p:cNvSpPr>
                  <a:spLocks noChangeArrowheads="1"/>
                </p:cNvSpPr>
                <p:nvPr/>
              </p:nvSpPr>
              <p:spPr bwMode="auto">
                <a:xfrm>
                  <a:off x="2857" y="2503"/>
                  <a:ext cx="13" cy="5"/>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solidFill>
                      <a:srgbClr val="000000"/>
                    </a:solidFill>
                  </a:endParaRPr>
                </a:p>
              </p:txBody>
            </p:sp>
            <p:sp>
              <p:nvSpPr>
                <p:cNvPr id="690" name="Rectangle 169"/>
                <p:cNvSpPr>
                  <a:spLocks noChangeArrowheads="1"/>
                </p:cNvSpPr>
                <p:nvPr/>
              </p:nvSpPr>
              <p:spPr bwMode="auto">
                <a:xfrm>
                  <a:off x="2896" y="2503"/>
                  <a:ext cx="13" cy="5"/>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solidFill>
                      <a:srgbClr val="000000"/>
                    </a:solidFill>
                  </a:endParaRPr>
                </a:p>
              </p:txBody>
            </p:sp>
            <p:sp>
              <p:nvSpPr>
                <p:cNvPr id="691" name="Rectangle 170"/>
                <p:cNvSpPr>
                  <a:spLocks noChangeArrowheads="1"/>
                </p:cNvSpPr>
                <p:nvPr/>
              </p:nvSpPr>
              <p:spPr bwMode="auto">
                <a:xfrm>
                  <a:off x="2935" y="2503"/>
                  <a:ext cx="13" cy="5"/>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solidFill>
                      <a:srgbClr val="000000"/>
                    </a:solidFill>
                  </a:endParaRPr>
                </a:p>
              </p:txBody>
            </p:sp>
            <p:sp>
              <p:nvSpPr>
                <p:cNvPr id="692" name="Rectangle 171"/>
                <p:cNvSpPr>
                  <a:spLocks noChangeArrowheads="1"/>
                </p:cNvSpPr>
                <p:nvPr/>
              </p:nvSpPr>
              <p:spPr bwMode="auto">
                <a:xfrm>
                  <a:off x="2974" y="2503"/>
                  <a:ext cx="13" cy="5"/>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solidFill>
                      <a:srgbClr val="000000"/>
                    </a:solidFill>
                  </a:endParaRPr>
                </a:p>
              </p:txBody>
            </p:sp>
            <p:sp>
              <p:nvSpPr>
                <p:cNvPr id="693" name="Rectangle 172"/>
                <p:cNvSpPr>
                  <a:spLocks noChangeArrowheads="1"/>
                </p:cNvSpPr>
                <p:nvPr/>
              </p:nvSpPr>
              <p:spPr bwMode="auto">
                <a:xfrm>
                  <a:off x="3013" y="2503"/>
                  <a:ext cx="13" cy="5"/>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solidFill>
                      <a:srgbClr val="000000"/>
                    </a:solidFill>
                  </a:endParaRPr>
                </a:p>
              </p:txBody>
            </p:sp>
            <p:sp>
              <p:nvSpPr>
                <p:cNvPr id="694" name="Rectangle 173"/>
                <p:cNvSpPr>
                  <a:spLocks noChangeArrowheads="1"/>
                </p:cNvSpPr>
                <p:nvPr/>
              </p:nvSpPr>
              <p:spPr bwMode="auto">
                <a:xfrm>
                  <a:off x="3052" y="2503"/>
                  <a:ext cx="13" cy="5"/>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solidFill>
                      <a:srgbClr val="000000"/>
                    </a:solidFill>
                  </a:endParaRPr>
                </a:p>
              </p:txBody>
            </p:sp>
            <p:sp>
              <p:nvSpPr>
                <p:cNvPr id="695" name="Rectangle 174"/>
                <p:cNvSpPr>
                  <a:spLocks noChangeArrowheads="1"/>
                </p:cNvSpPr>
                <p:nvPr/>
              </p:nvSpPr>
              <p:spPr bwMode="auto">
                <a:xfrm>
                  <a:off x="3091" y="2503"/>
                  <a:ext cx="13" cy="5"/>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solidFill>
                      <a:srgbClr val="000000"/>
                    </a:solidFill>
                  </a:endParaRPr>
                </a:p>
              </p:txBody>
            </p:sp>
            <p:sp>
              <p:nvSpPr>
                <p:cNvPr id="696" name="Rectangle 175"/>
                <p:cNvSpPr>
                  <a:spLocks noChangeArrowheads="1"/>
                </p:cNvSpPr>
                <p:nvPr/>
              </p:nvSpPr>
              <p:spPr bwMode="auto">
                <a:xfrm>
                  <a:off x="3130" y="2503"/>
                  <a:ext cx="13" cy="5"/>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solidFill>
                      <a:srgbClr val="000000"/>
                    </a:solidFill>
                  </a:endParaRPr>
                </a:p>
              </p:txBody>
            </p:sp>
            <p:sp>
              <p:nvSpPr>
                <p:cNvPr id="697" name="Rectangle 176"/>
                <p:cNvSpPr>
                  <a:spLocks noChangeArrowheads="1"/>
                </p:cNvSpPr>
                <p:nvPr/>
              </p:nvSpPr>
              <p:spPr bwMode="auto">
                <a:xfrm>
                  <a:off x="3169" y="2503"/>
                  <a:ext cx="13" cy="5"/>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solidFill>
                      <a:srgbClr val="000000"/>
                    </a:solidFill>
                  </a:endParaRPr>
                </a:p>
              </p:txBody>
            </p:sp>
            <p:sp>
              <p:nvSpPr>
                <p:cNvPr id="698" name="Rectangle 177"/>
                <p:cNvSpPr>
                  <a:spLocks noChangeArrowheads="1"/>
                </p:cNvSpPr>
                <p:nvPr/>
              </p:nvSpPr>
              <p:spPr bwMode="auto">
                <a:xfrm>
                  <a:off x="3209" y="2503"/>
                  <a:ext cx="13" cy="5"/>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solidFill>
                      <a:srgbClr val="000000"/>
                    </a:solidFill>
                  </a:endParaRPr>
                </a:p>
              </p:txBody>
            </p:sp>
            <p:sp>
              <p:nvSpPr>
                <p:cNvPr id="699" name="Rectangle 178"/>
                <p:cNvSpPr>
                  <a:spLocks noChangeArrowheads="1"/>
                </p:cNvSpPr>
                <p:nvPr/>
              </p:nvSpPr>
              <p:spPr bwMode="auto">
                <a:xfrm>
                  <a:off x="3248" y="2503"/>
                  <a:ext cx="13" cy="5"/>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solidFill>
                      <a:srgbClr val="000000"/>
                    </a:solidFill>
                  </a:endParaRPr>
                </a:p>
              </p:txBody>
            </p:sp>
            <p:sp>
              <p:nvSpPr>
                <p:cNvPr id="700" name="Rectangle 179"/>
                <p:cNvSpPr>
                  <a:spLocks noChangeArrowheads="1"/>
                </p:cNvSpPr>
                <p:nvPr/>
              </p:nvSpPr>
              <p:spPr bwMode="auto">
                <a:xfrm>
                  <a:off x="3287" y="2503"/>
                  <a:ext cx="13" cy="5"/>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solidFill>
                      <a:srgbClr val="000000"/>
                    </a:solidFill>
                  </a:endParaRPr>
                </a:p>
              </p:txBody>
            </p:sp>
            <p:sp>
              <p:nvSpPr>
                <p:cNvPr id="701" name="Rectangle 180"/>
                <p:cNvSpPr>
                  <a:spLocks noChangeArrowheads="1"/>
                </p:cNvSpPr>
                <p:nvPr/>
              </p:nvSpPr>
              <p:spPr bwMode="auto">
                <a:xfrm>
                  <a:off x="3326" y="2503"/>
                  <a:ext cx="13" cy="5"/>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solidFill>
                      <a:srgbClr val="000000"/>
                    </a:solidFill>
                  </a:endParaRPr>
                </a:p>
              </p:txBody>
            </p:sp>
            <p:sp>
              <p:nvSpPr>
                <p:cNvPr id="702" name="Rectangle 181"/>
                <p:cNvSpPr>
                  <a:spLocks noChangeArrowheads="1"/>
                </p:cNvSpPr>
                <p:nvPr/>
              </p:nvSpPr>
              <p:spPr bwMode="auto">
                <a:xfrm>
                  <a:off x="3365" y="2503"/>
                  <a:ext cx="13" cy="5"/>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solidFill>
                      <a:srgbClr val="000000"/>
                    </a:solidFill>
                  </a:endParaRPr>
                </a:p>
              </p:txBody>
            </p:sp>
            <p:sp>
              <p:nvSpPr>
                <p:cNvPr id="703" name="Rectangle 182"/>
                <p:cNvSpPr>
                  <a:spLocks noChangeArrowheads="1"/>
                </p:cNvSpPr>
                <p:nvPr/>
              </p:nvSpPr>
              <p:spPr bwMode="auto">
                <a:xfrm>
                  <a:off x="3404" y="2503"/>
                  <a:ext cx="13" cy="5"/>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solidFill>
                      <a:srgbClr val="000000"/>
                    </a:solidFill>
                  </a:endParaRPr>
                </a:p>
              </p:txBody>
            </p:sp>
            <p:sp>
              <p:nvSpPr>
                <p:cNvPr id="704" name="Rectangle 183"/>
                <p:cNvSpPr>
                  <a:spLocks noChangeArrowheads="1"/>
                </p:cNvSpPr>
                <p:nvPr/>
              </p:nvSpPr>
              <p:spPr bwMode="auto">
                <a:xfrm>
                  <a:off x="3443" y="2503"/>
                  <a:ext cx="13" cy="5"/>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solidFill>
                      <a:srgbClr val="000000"/>
                    </a:solidFill>
                  </a:endParaRPr>
                </a:p>
              </p:txBody>
            </p:sp>
            <p:sp>
              <p:nvSpPr>
                <p:cNvPr id="705" name="Rectangle 184"/>
                <p:cNvSpPr>
                  <a:spLocks noChangeArrowheads="1"/>
                </p:cNvSpPr>
                <p:nvPr/>
              </p:nvSpPr>
              <p:spPr bwMode="auto">
                <a:xfrm>
                  <a:off x="3482" y="2503"/>
                  <a:ext cx="13" cy="5"/>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solidFill>
                      <a:srgbClr val="000000"/>
                    </a:solidFill>
                  </a:endParaRPr>
                </a:p>
              </p:txBody>
            </p:sp>
            <p:sp>
              <p:nvSpPr>
                <p:cNvPr id="706" name="Rectangle 185"/>
                <p:cNvSpPr>
                  <a:spLocks noChangeArrowheads="1"/>
                </p:cNvSpPr>
                <p:nvPr/>
              </p:nvSpPr>
              <p:spPr bwMode="auto">
                <a:xfrm>
                  <a:off x="3521" y="2503"/>
                  <a:ext cx="13" cy="5"/>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solidFill>
                      <a:srgbClr val="000000"/>
                    </a:solidFill>
                  </a:endParaRPr>
                </a:p>
              </p:txBody>
            </p:sp>
            <p:sp>
              <p:nvSpPr>
                <p:cNvPr id="707" name="Rectangle 186"/>
                <p:cNvSpPr>
                  <a:spLocks noChangeArrowheads="1"/>
                </p:cNvSpPr>
                <p:nvPr/>
              </p:nvSpPr>
              <p:spPr bwMode="auto">
                <a:xfrm>
                  <a:off x="3560" y="2503"/>
                  <a:ext cx="14" cy="5"/>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solidFill>
                      <a:srgbClr val="000000"/>
                    </a:solidFill>
                  </a:endParaRPr>
                </a:p>
              </p:txBody>
            </p:sp>
            <p:sp>
              <p:nvSpPr>
                <p:cNvPr id="708" name="Rectangle 187"/>
                <p:cNvSpPr>
                  <a:spLocks noChangeArrowheads="1"/>
                </p:cNvSpPr>
                <p:nvPr/>
              </p:nvSpPr>
              <p:spPr bwMode="auto">
                <a:xfrm>
                  <a:off x="3600" y="2503"/>
                  <a:ext cx="13" cy="5"/>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solidFill>
                      <a:srgbClr val="000000"/>
                    </a:solidFill>
                  </a:endParaRPr>
                </a:p>
              </p:txBody>
            </p:sp>
            <p:sp>
              <p:nvSpPr>
                <p:cNvPr id="709" name="Rectangle 188"/>
                <p:cNvSpPr>
                  <a:spLocks noChangeArrowheads="1"/>
                </p:cNvSpPr>
                <p:nvPr/>
              </p:nvSpPr>
              <p:spPr bwMode="auto">
                <a:xfrm>
                  <a:off x="3639" y="2503"/>
                  <a:ext cx="13" cy="5"/>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solidFill>
                      <a:srgbClr val="000000"/>
                    </a:solidFill>
                  </a:endParaRPr>
                </a:p>
              </p:txBody>
            </p:sp>
            <p:sp>
              <p:nvSpPr>
                <p:cNvPr id="710" name="Rectangle 189"/>
                <p:cNvSpPr>
                  <a:spLocks noChangeArrowheads="1"/>
                </p:cNvSpPr>
                <p:nvPr/>
              </p:nvSpPr>
              <p:spPr bwMode="auto">
                <a:xfrm>
                  <a:off x="3678" y="2503"/>
                  <a:ext cx="13" cy="5"/>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solidFill>
                      <a:srgbClr val="000000"/>
                    </a:solidFill>
                  </a:endParaRPr>
                </a:p>
              </p:txBody>
            </p:sp>
            <p:sp>
              <p:nvSpPr>
                <p:cNvPr id="711" name="Rectangle 190"/>
                <p:cNvSpPr>
                  <a:spLocks noChangeArrowheads="1"/>
                </p:cNvSpPr>
                <p:nvPr/>
              </p:nvSpPr>
              <p:spPr bwMode="auto">
                <a:xfrm>
                  <a:off x="3717" y="2503"/>
                  <a:ext cx="13" cy="5"/>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solidFill>
                      <a:srgbClr val="000000"/>
                    </a:solidFill>
                  </a:endParaRPr>
                </a:p>
              </p:txBody>
            </p:sp>
            <p:sp>
              <p:nvSpPr>
                <p:cNvPr id="712" name="Rectangle 191"/>
                <p:cNvSpPr>
                  <a:spLocks noChangeArrowheads="1"/>
                </p:cNvSpPr>
                <p:nvPr/>
              </p:nvSpPr>
              <p:spPr bwMode="auto">
                <a:xfrm>
                  <a:off x="3756" y="2503"/>
                  <a:ext cx="13" cy="5"/>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solidFill>
                      <a:srgbClr val="000000"/>
                    </a:solidFill>
                  </a:endParaRPr>
                </a:p>
              </p:txBody>
            </p:sp>
            <p:sp>
              <p:nvSpPr>
                <p:cNvPr id="713" name="Rectangle 192"/>
                <p:cNvSpPr>
                  <a:spLocks noChangeArrowheads="1"/>
                </p:cNvSpPr>
                <p:nvPr/>
              </p:nvSpPr>
              <p:spPr bwMode="auto">
                <a:xfrm>
                  <a:off x="3795" y="2503"/>
                  <a:ext cx="13" cy="5"/>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solidFill>
                      <a:srgbClr val="000000"/>
                    </a:solidFill>
                  </a:endParaRPr>
                </a:p>
              </p:txBody>
            </p:sp>
            <p:sp>
              <p:nvSpPr>
                <p:cNvPr id="714" name="Rectangle 193"/>
                <p:cNvSpPr>
                  <a:spLocks noChangeArrowheads="1"/>
                </p:cNvSpPr>
                <p:nvPr/>
              </p:nvSpPr>
              <p:spPr bwMode="auto">
                <a:xfrm>
                  <a:off x="3834" y="2503"/>
                  <a:ext cx="13" cy="5"/>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solidFill>
                      <a:srgbClr val="000000"/>
                    </a:solidFill>
                  </a:endParaRPr>
                </a:p>
              </p:txBody>
            </p:sp>
            <p:sp>
              <p:nvSpPr>
                <p:cNvPr id="715" name="Rectangle 194"/>
                <p:cNvSpPr>
                  <a:spLocks noChangeArrowheads="1"/>
                </p:cNvSpPr>
                <p:nvPr/>
              </p:nvSpPr>
              <p:spPr bwMode="auto">
                <a:xfrm>
                  <a:off x="3873" y="2503"/>
                  <a:ext cx="13" cy="5"/>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solidFill>
                      <a:srgbClr val="000000"/>
                    </a:solidFill>
                  </a:endParaRPr>
                </a:p>
              </p:txBody>
            </p:sp>
            <p:sp>
              <p:nvSpPr>
                <p:cNvPr id="716" name="Rectangle 195"/>
                <p:cNvSpPr>
                  <a:spLocks noChangeArrowheads="1"/>
                </p:cNvSpPr>
                <p:nvPr/>
              </p:nvSpPr>
              <p:spPr bwMode="auto">
                <a:xfrm>
                  <a:off x="3912" y="2503"/>
                  <a:ext cx="13" cy="5"/>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solidFill>
                      <a:srgbClr val="000000"/>
                    </a:solidFill>
                  </a:endParaRPr>
                </a:p>
              </p:txBody>
            </p:sp>
            <p:sp>
              <p:nvSpPr>
                <p:cNvPr id="717" name="Rectangle 196"/>
                <p:cNvSpPr>
                  <a:spLocks noChangeArrowheads="1"/>
                </p:cNvSpPr>
                <p:nvPr/>
              </p:nvSpPr>
              <p:spPr bwMode="auto">
                <a:xfrm>
                  <a:off x="3952" y="2503"/>
                  <a:ext cx="13" cy="5"/>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solidFill>
                      <a:srgbClr val="000000"/>
                    </a:solidFill>
                  </a:endParaRPr>
                </a:p>
              </p:txBody>
            </p:sp>
            <p:sp>
              <p:nvSpPr>
                <p:cNvPr id="718" name="Rectangle 197"/>
                <p:cNvSpPr>
                  <a:spLocks noChangeArrowheads="1"/>
                </p:cNvSpPr>
                <p:nvPr/>
              </p:nvSpPr>
              <p:spPr bwMode="auto">
                <a:xfrm>
                  <a:off x="3991" y="2503"/>
                  <a:ext cx="13" cy="5"/>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solidFill>
                      <a:srgbClr val="000000"/>
                    </a:solidFill>
                  </a:endParaRPr>
                </a:p>
              </p:txBody>
            </p:sp>
            <p:sp>
              <p:nvSpPr>
                <p:cNvPr id="719" name="Rectangle 198"/>
                <p:cNvSpPr>
                  <a:spLocks noChangeArrowheads="1"/>
                </p:cNvSpPr>
                <p:nvPr/>
              </p:nvSpPr>
              <p:spPr bwMode="auto">
                <a:xfrm>
                  <a:off x="4030" y="2503"/>
                  <a:ext cx="13" cy="5"/>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solidFill>
                      <a:srgbClr val="000000"/>
                    </a:solidFill>
                  </a:endParaRPr>
                </a:p>
              </p:txBody>
            </p:sp>
            <p:sp>
              <p:nvSpPr>
                <p:cNvPr id="720" name="Rectangle 199"/>
                <p:cNvSpPr>
                  <a:spLocks noChangeArrowheads="1"/>
                </p:cNvSpPr>
                <p:nvPr/>
              </p:nvSpPr>
              <p:spPr bwMode="auto">
                <a:xfrm>
                  <a:off x="4069" y="2503"/>
                  <a:ext cx="13" cy="5"/>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solidFill>
                      <a:srgbClr val="000000"/>
                    </a:solidFill>
                  </a:endParaRPr>
                </a:p>
              </p:txBody>
            </p:sp>
            <p:sp>
              <p:nvSpPr>
                <p:cNvPr id="721" name="Rectangle 200"/>
                <p:cNvSpPr>
                  <a:spLocks noChangeArrowheads="1"/>
                </p:cNvSpPr>
                <p:nvPr/>
              </p:nvSpPr>
              <p:spPr bwMode="auto">
                <a:xfrm>
                  <a:off x="4108" y="2503"/>
                  <a:ext cx="13" cy="5"/>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solidFill>
                      <a:srgbClr val="000000"/>
                    </a:solidFill>
                  </a:endParaRPr>
                </a:p>
              </p:txBody>
            </p:sp>
            <p:sp>
              <p:nvSpPr>
                <p:cNvPr id="722" name="Rectangle 201"/>
                <p:cNvSpPr>
                  <a:spLocks noChangeArrowheads="1"/>
                </p:cNvSpPr>
                <p:nvPr/>
              </p:nvSpPr>
              <p:spPr bwMode="auto">
                <a:xfrm>
                  <a:off x="4147" y="2503"/>
                  <a:ext cx="13" cy="5"/>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solidFill>
                      <a:srgbClr val="000000"/>
                    </a:solidFill>
                  </a:endParaRPr>
                </a:p>
              </p:txBody>
            </p:sp>
            <p:sp>
              <p:nvSpPr>
                <p:cNvPr id="723" name="Rectangle 202"/>
                <p:cNvSpPr>
                  <a:spLocks noChangeArrowheads="1"/>
                </p:cNvSpPr>
                <p:nvPr/>
              </p:nvSpPr>
              <p:spPr bwMode="auto">
                <a:xfrm>
                  <a:off x="4186" y="2503"/>
                  <a:ext cx="13" cy="5"/>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solidFill>
                      <a:srgbClr val="000000"/>
                    </a:solidFill>
                  </a:endParaRPr>
                </a:p>
              </p:txBody>
            </p:sp>
            <p:sp>
              <p:nvSpPr>
                <p:cNvPr id="724" name="Rectangle 203"/>
                <p:cNvSpPr>
                  <a:spLocks noChangeArrowheads="1"/>
                </p:cNvSpPr>
                <p:nvPr/>
              </p:nvSpPr>
              <p:spPr bwMode="auto">
                <a:xfrm>
                  <a:off x="4225" y="2503"/>
                  <a:ext cx="13" cy="5"/>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solidFill>
                      <a:srgbClr val="000000"/>
                    </a:solidFill>
                  </a:endParaRPr>
                </a:p>
              </p:txBody>
            </p:sp>
            <p:sp>
              <p:nvSpPr>
                <p:cNvPr id="725" name="Rectangle 204"/>
                <p:cNvSpPr>
                  <a:spLocks noChangeArrowheads="1"/>
                </p:cNvSpPr>
                <p:nvPr/>
              </p:nvSpPr>
              <p:spPr bwMode="auto">
                <a:xfrm>
                  <a:off x="4264" y="2503"/>
                  <a:ext cx="13" cy="5"/>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solidFill>
                      <a:srgbClr val="000000"/>
                    </a:solidFill>
                  </a:endParaRPr>
                </a:p>
              </p:txBody>
            </p:sp>
          </p:grpSp>
          <p:grpSp>
            <p:nvGrpSpPr>
              <p:cNvPr id="25" name="Group 406"/>
              <p:cNvGrpSpPr>
                <a:grpSpLocks/>
              </p:cNvGrpSpPr>
              <p:nvPr/>
            </p:nvGrpSpPr>
            <p:grpSpPr bwMode="auto">
              <a:xfrm>
                <a:off x="667" y="1882"/>
                <a:ext cx="4158" cy="626"/>
                <a:chOff x="667" y="1882"/>
                <a:chExt cx="4158" cy="626"/>
              </a:xfrm>
            </p:grpSpPr>
            <p:sp>
              <p:nvSpPr>
                <p:cNvPr id="326" name="Rectangle 206"/>
                <p:cNvSpPr>
                  <a:spLocks noChangeArrowheads="1"/>
                </p:cNvSpPr>
                <p:nvPr/>
              </p:nvSpPr>
              <p:spPr bwMode="auto">
                <a:xfrm>
                  <a:off x="4303" y="2503"/>
                  <a:ext cx="13" cy="5"/>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solidFill>
                      <a:srgbClr val="000000"/>
                    </a:solidFill>
                  </a:endParaRPr>
                </a:p>
              </p:txBody>
            </p:sp>
            <p:sp>
              <p:nvSpPr>
                <p:cNvPr id="327" name="Rectangle 207"/>
                <p:cNvSpPr>
                  <a:spLocks noChangeArrowheads="1"/>
                </p:cNvSpPr>
                <p:nvPr/>
              </p:nvSpPr>
              <p:spPr bwMode="auto">
                <a:xfrm>
                  <a:off x="4343" y="2503"/>
                  <a:ext cx="13" cy="5"/>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solidFill>
                      <a:srgbClr val="000000"/>
                    </a:solidFill>
                  </a:endParaRPr>
                </a:p>
              </p:txBody>
            </p:sp>
            <p:sp>
              <p:nvSpPr>
                <p:cNvPr id="328" name="Rectangle 208"/>
                <p:cNvSpPr>
                  <a:spLocks noChangeArrowheads="1"/>
                </p:cNvSpPr>
                <p:nvPr/>
              </p:nvSpPr>
              <p:spPr bwMode="auto">
                <a:xfrm>
                  <a:off x="4382" y="2503"/>
                  <a:ext cx="13" cy="5"/>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solidFill>
                      <a:srgbClr val="000000"/>
                    </a:solidFill>
                  </a:endParaRPr>
                </a:p>
              </p:txBody>
            </p:sp>
            <p:sp>
              <p:nvSpPr>
                <p:cNvPr id="329" name="Rectangle 209"/>
                <p:cNvSpPr>
                  <a:spLocks noChangeArrowheads="1"/>
                </p:cNvSpPr>
                <p:nvPr/>
              </p:nvSpPr>
              <p:spPr bwMode="auto">
                <a:xfrm>
                  <a:off x="4421" y="2503"/>
                  <a:ext cx="13" cy="5"/>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solidFill>
                      <a:srgbClr val="000000"/>
                    </a:solidFill>
                  </a:endParaRPr>
                </a:p>
              </p:txBody>
            </p:sp>
            <p:sp>
              <p:nvSpPr>
                <p:cNvPr id="330" name="Rectangle 210"/>
                <p:cNvSpPr>
                  <a:spLocks noChangeArrowheads="1"/>
                </p:cNvSpPr>
                <p:nvPr/>
              </p:nvSpPr>
              <p:spPr bwMode="auto">
                <a:xfrm>
                  <a:off x="4460" y="2503"/>
                  <a:ext cx="13" cy="5"/>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solidFill>
                      <a:srgbClr val="000000"/>
                    </a:solidFill>
                  </a:endParaRPr>
                </a:p>
              </p:txBody>
            </p:sp>
            <p:sp>
              <p:nvSpPr>
                <p:cNvPr id="331" name="Rectangle 211"/>
                <p:cNvSpPr>
                  <a:spLocks noChangeArrowheads="1"/>
                </p:cNvSpPr>
                <p:nvPr/>
              </p:nvSpPr>
              <p:spPr bwMode="auto">
                <a:xfrm>
                  <a:off x="4499" y="2503"/>
                  <a:ext cx="13" cy="5"/>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solidFill>
                      <a:srgbClr val="000000"/>
                    </a:solidFill>
                  </a:endParaRPr>
                </a:p>
              </p:txBody>
            </p:sp>
            <p:sp>
              <p:nvSpPr>
                <p:cNvPr id="332" name="Rectangle 212"/>
                <p:cNvSpPr>
                  <a:spLocks noChangeArrowheads="1"/>
                </p:cNvSpPr>
                <p:nvPr/>
              </p:nvSpPr>
              <p:spPr bwMode="auto">
                <a:xfrm>
                  <a:off x="4538" y="2503"/>
                  <a:ext cx="13" cy="5"/>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solidFill>
                      <a:srgbClr val="000000"/>
                    </a:solidFill>
                  </a:endParaRPr>
                </a:p>
              </p:txBody>
            </p:sp>
            <p:sp>
              <p:nvSpPr>
                <p:cNvPr id="333" name="Rectangle 213"/>
                <p:cNvSpPr>
                  <a:spLocks noChangeArrowheads="1"/>
                </p:cNvSpPr>
                <p:nvPr/>
              </p:nvSpPr>
              <p:spPr bwMode="auto">
                <a:xfrm>
                  <a:off x="4577" y="2503"/>
                  <a:ext cx="13" cy="5"/>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solidFill>
                      <a:srgbClr val="000000"/>
                    </a:solidFill>
                  </a:endParaRPr>
                </a:p>
              </p:txBody>
            </p:sp>
            <p:sp>
              <p:nvSpPr>
                <p:cNvPr id="334" name="Rectangle 214"/>
                <p:cNvSpPr>
                  <a:spLocks noChangeArrowheads="1"/>
                </p:cNvSpPr>
                <p:nvPr/>
              </p:nvSpPr>
              <p:spPr bwMode="auto">
                <a:xfrm>
                  <a:off x="4616" y="2503"/>
                  <a:ext cx="13" cy="5"/>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solidFill>
                      <a:srgbClr val="000000"/>
                    </a:solidFill>
                  </a:endParaRPr>
                </a:p>
              </p:txBody>
            </p:sp>
            <p:sp>
              <p:nvSpPr>
                <p:cNvPr id="335" name="Rectangle 215"/>
                <p:cNvSpPr>
                  <a:spLocks noChangeArrowheads="1"/>
                </p:cNvSpPr>
                <p:nvPr/>
              </p:nvSpPr>
              <p:spPr bwMode="auto">
                <a:xfrm>
                  <a:off x="4655" y="2503"/>
                  <a:ext cx="13" cy="5"/>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solidFill>
                      <a:srgbClr val="000000"/>
                    </a:solidFill>
                  </a:endParaRPr>
                </a:p>
              </p:txBody>
            </p:sp>
            <p:sp>
              <p:nvSpPr>
                <p:cNvPr id="336" name="Rectangle 216"/>
                <p:cNvSpPr>
                  <a:spLocks noChangeArrowheads="1"/>
                </p:cNvSpPr>
                <p:nvPr/>
              </p:nvSpPr>
              <p:spPr bwMode="auto">
                <a:xfrm>
                  <a:off x="4694" y="2503"/>
                  <a:ext cx="14" cy="5"/>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solidFill>
                      <a:srgbClr val="000000"/>
                    </a:solidFill>
                  </a:endParaRPr>
                </a:p>
              </p:txBody>
            </p:sp>
            <p:sp>
              <p:nvSpPr>
                <p:cNvPr id="337" name="Rectangle 217"/>
                <p:cNvSpPr>
                  <a:spLocks noChangeArrowheads="1"/>
                </p:cNvSpPr>
                <p:nvPr/>
              </p:nvSpPr>
              <p:spPr bwMode="auto">
                <a:xfrm>
                  <a:off x="4734" y="2503"/>
                  <a:ext cx="13" cy="5"/>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solidFill>
                      <a:srgbClr val="000000"/>
                    </a:solidFill>
                  </a:endParaRPr>
                </a:p>
              </p:txBody>
            </p:sp>
            <p:sp>
              <p:nvSpPr>
                <p:cNvPr id="338" name="Rectangle 218"/>
                <p:cNvSpPr>
                  <a:spLocks noChangeArrowheads="1"/>
                </p:cNvSpPr>
                <p:nvPr/>
              </p:nvSpPr>
              <p:spPr bwMode="auto">
                <a:xfrm>
                  <a:off x="4773" y="2503"/>
                  <a:ext cx="13" cy="5"/>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solidFill>
                      <a:srgbClr val="000000"/>
                    </a:solidFill>
                  </a:endParaRPr>
                </a:p>
              </p:txBody>
            </p:sp>
            <p:sp>
              <p:nvSpPr>
                <p:cNvPr id="339" name="Rectangle 219"/>
                <p:cNvSpPr>
                  <a:spLocks noChangeArrowheads="1"/>
                </p:cNvSpPr>
                <p:nvPr/>
              </p:nvSpPr>
              <p:spPr bwMode="auto">
                <a:xfrm>
                  <a:off x="4812" y="2503"/>
                  <a:ext cx="13" cy="5"/>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solidFill>
                      <a:srgbClr val="000000"/>
                    </a:solidFill>
                  </a:endParaRPr>
                </a:p>
              </p:txBody>
            </p:sp>
            <p:sp>
              <p:nvSpPr>
                <p:cNvPr id="340" name="Rectangle 220"/>
                <p:cNvSpPr>
                  <a:spLocks noChangeArrowheads="1"/>
                </p:cNvSpPr>
                <p:nvPr/>
              </p:nvSpPr>
              <p:spPr bwMode="auto">
                <a:xfrm>
                  <a:off x="667" y="2195"/>
                  <a:ext cx="13" cy="5"/>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solidFill>
                      <a:srgbClr val="000000"/>
                    </a:solidFill>
                  </a:endParaRPr>
                </a:p>
              </p:txBody>
            </p:sp>
            <p:sp>
              <p:nvSpPr>
                <p:cNvPr id="341" name="Rectangle 221"/>
                <p:cNvSpPr>
                  <a:spLocks noChangeArrowheads="1"/>
                </p:cNvSpPr>
                <p:nvPr/>
              </p:nvSpPr>
              <p:spPr bwMode="auto">
                <a:xfrm>
                  <a:off x="706" y="2195"/>
                  <a:ext cx="13" cy="5"/>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solidFill>
                      <a:srgbClr val="000000"/>
                    </a:solidFill>
                  </a:endParaRPr>
                </a:p>
              </p:txBody>
            </p:sp>
            <p:sp>
              <p:nvSpPr>
                <p:cNvPr id="342" name="Rectangle 222"/>
                <p:cNvSpPr>
                  <a:spLocks noChangeArrowheads="1"/>
                </p:cNvSpPr>
                <p:nvPr/>
              </p:nvSpPr>
              <p:spPr bwMode="auto">
                <a:xfrm>
                  <a:off x="745" y="2195"/>
                  <a:ext cx="13" cy="5"/>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solidFill>
                      <a:srgbClr val="000000"/>
                    </a:solidFill>
                  </a:endParaRPr>
                </a:p>
              </p:txBody>
            </p:sp>
            <p:sp>
              <p:nvSpPr>
                <p:cNvPr id="343" name="Rectangle 223"/>
                <p:cNvSpPr>
                  <a:spLocks noChangeArrowheads="1"/>
                </p:cNvSpPr>
                <p:nvPr/>
              </p:nvSpPr>
              <p:spPr bwMode="auto">
                <a:xfrm>
                  <a:off x="784" y="2195"/>
                  <a:ext cx="13" cy="5"/>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solidFill>
                      <a:srgbClr val="000000"/>
                    </a:solidFill>
                  </a:endParaRPr>
                </a:p>
              </p:txBody>
            </p:sp>
            <p:sp>
              <p:nvSpPr>
                <p:cNvPr id="344" name="Rectangle 224"/>
                <p:cNvSpPr>
                  <a:spLocks noChangeArrowheads="1"/>
                </p:cNvSpPr>
                <p:nvPr/>
              </p:nvSpPr>
              <p:spPr bwMode="auto">
                <a:xfrm>
                  <a:off x="823" y="2195"/>
                  <a:ext cx="13" cy="5"/>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solidFill>
                      <a:srgbClr val="000000"/>
                    </a:solidFill>
                  </a:endParaRPr>
                </a:p>
              </p:txBody>
            </p:sp>
            <p:sp>
              <p:nvSpPr>
                <p:cNvPr id="345" name="Rectangle 225"/>
                <p:cNvSpPr>
                  <a:spLocks noChangeArrowheads="1"/>
                </p:cNvSpPr>
                <p:nvPr/>
              </p:nvSpPr>
              <p:spPr bwMode="auto">
                <a:xfrm>
                  <a:off x="862" y="2195"/>
                  <a:ext cx="13" cy="5"/>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solidFill>
                      <a:srgbClr val="000000"/>
                    </a:solidFill>
                  </a:endParaRPr>
                </a:p>
              </p:txBody>
            </p:sp>
            <p:sp>
              <p:nvSpPr>
                <p:cNvPr id="346" name="Rectangle 226"/>
                <p:cNvSpPr>
                  <a:spLocks noChangeArrowheads="1"/>
                </p:cNvSpPr>
                <p:nvPr/>
              </p:nvSpPr>
              <p:spPr bwMode="auto">
                <a:xfrm>
                  <a:off x="901" y="2195"/>
                  <a:ext cx="14" cy="5"/>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solidFill>
                      <a:srgbClr val="000000"/>
                    </a:solidFill>
                  </a:endParaRPr>
                </a:p>
              </p:txBody>
            </p:sp>
            <p:sp>
              <p:nvSpPr>
                <p:cNvPr id="347" name="Rectangle 227"/>
                <p:cNvSpPr>
                  <a:spLocks noChangeArrowheads="1"/>
                </p:cNvSpPr>
                <p:nvPr/>
              </p:nvSpPr>
              <p:spPr bwMode="auto">
                <a:xfrm>
                  <a:off x="941" y="2195"/>
                  <a:ext cx="13" cy="5"/>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solidFill>
                      <a:srgbClr val="000000"/>
                    </a:solidFill>
                  </a:endParaRPr>
                </a:p>
              </p:txBody>
            </p:sp>
            <p:sp>
              <p:nvSpPr>
                <p:cNvPr id="348" name="Rectangle 228"/>
                <p:cNvSpPr>
                  <a:spLocks noChangeArrowheads="1"/>
                </p:cNvSpPr>
                <p:nvPr/>
              </p:nvSpPr>
              <p:spPr bwMode="auto">
                <a:xfrm>
                  <a:off x="980" y="2195"/>
                  <a:ext cx="13" cy="5"/>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solidFill>
                      <a:srgbClr val="000000"/>
                    </a:solidFill>
                  </a:endParaRPr>
                </a:p>
              </p:txBody>
            </p:sp>
            <p:sp>
              <p:nvSpPr>
                <p:cNvPr id="349" name="Rectangle 229"/>
                <p:cNvSpPr>
                  <a:spLocks noChangeArrowheads="1"/>
                </p:cNvSpPr>
                <p:nvPr/>
              </p:nvSpPr>
              <p:spPr bwMode="auto">
                <a:xfrm>
                  <a:off x="1019" y="2195"/>
                  <a:ext cx="13" cy="5"/>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solidFill>
                      <a:srgbClr val="000000"/>
                    </a:solidFill>
                  </a:endParaRPr>
                </a:p>
              </p:txBody>
            </p:sp>
            <p:sp>
              <p:nvSpPr>
                <p:cNvPr id="350" name="Rectangle 230"/>
                <p:cNvSpPr>
                  <a:spLocks noChangeArrowheads="1"/>
                </p:cNvSpPr>
                <p:nvPr/>
              </p:nvSpPr>
              <p:spPr bwMode="auto">
                <a:xfrm>
                  <a:off x="1058" y="2195"/>
                  <a:ext cx="13" cy="5"/>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solidFill>
                      <a:srgbClr val="000000"/>
                    </a:solidFill>
                  </a:endParaRPr>
                </a:p>
              </p:txBody>
            </p:sp>
            <p:sp>
              <p:nvSpPr>
                <p:cNvPr id="351" name="Rectangle 231"/>
                <p:cNvSpPr>
                  <a:spLocks noChangeArrowheads="1"/>
                </p:cNvSpPr>
                <p:nvPr/>
              </p:nvSpPr>
              <p:spPr bwMode="auto">
                <a:xfrm>
                  <a:off x="1097" y="2195"/>
                  <a:ext cx="13" cy="5"/>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solidFill>
                      <a:srgbClr val="000000"/>
                    </a:solidFill>
                  </a:endParaRPr>
                </a:p>
              </p:txBody>
            </p:sp>
            <p:sp>
              <p:nvSpPr>
                <p:cNvPr id="352" name="Rectangle 232"/>
                <p:cNvSpPr>
                  <a:spLocks noChangeArrowheads="1"/>
                </p:cNvSpPr>
                <p:nvPr/>
              </p:nvSpPr>
              <p:spPr bwMode="auto">
                <a:xfrm>
                  <a:off x="1136" y="2195"/>
                  <a:ext cx="13" cy="5"/>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solidFill>
                      <a:srgbClr val="000000"/>
                    </a:solidFill>
                  </a:endParaRPr>
                </a:p>
              </p:txBody>
            </p:sp>
            <p:sp>
              <p:nvSpPr>
                <p:cNvPr id="353" name="Rectangle 233"/>
                <p:cNvSpPr>
                  <a:spLocks noChangeArrowheads="1"/>
                </p:cNvSpPr>
                <p:nvPr/>
              </p:nvSpPr>
              <p:spPr bwMode="auto">
                <a:xfrm>
                  <a:off x="1175" y="2195"/>
                  <a:ext cx="13" cy="5"/>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solidFill>
                      <a:srgbClr val="000000"/>
                    </a:solidFill>
                  </a:endParaRPr>
                </a:p>
              </p:txBody>
            </p:sp>
            <p:sp>
              <p:nvSpPr>
                <p:cNvPr id="354" name="Rectangle 234"/>
                <p:cNvSpPr>
                  <a:spLocks noChangeArrowheads="1"/>
                </p:cNvSpPr>
                <p:nvPr/>
              </p:nvSpPr>
              <p:spPr bwMode="auto">
                <a:xfrm>
                  <a:off x="1214" y="2195"/>
                  <a:ext cx="13" cy="5"/>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solidFill>
                      <a:srgbClr val="000000"/>
                    </a:solidFill>
                  </a:endParaRPr>
                </a:p>
              </p:txBody>
            </p:sp>
            <p:sp>
              <p:nvSpPr>
                <p:cNvPr id="355" name="Rectangle 235"/>
                <p:cNvSpPr>
                  <a:spLocks noChangeArrowheads="1"/>
                </p:cNvSpPr>
                <p:nvPr/>
              </p:nvSpPr>
              <p:spPr bwMode="auto">
                <a:xfrm>
                  <a:off x="1253" y="2195"/>
                  <a:ext cx="13" cy="5"/>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solidFill>
                      <a:srgbClr val="000000"/>
                    </a:solidFill>
                  </a:endParaRPr>
                </a:p>
              </p:txBody>
            </p:sp>
            <p:sp>
              <p:nvSpPr>
                <p:cNvPr id="356" name="Rectangle 236"/>
                <p:cNvSpPr>
                  <a:spLocks noChangeArrowheads="1"/>
                </p:cNvSpPr>
                <p:nvPr/>
              </p:nvSpPr>
              <p:spPr bwMode="auto">
                <a:xfrm>
                  <a:off x="1293" y="2195"/>
                  <a:ext cx="13" cy="5"/>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solidFill>
                      <a:srgbClr val="000000"/>
                    </a:solidFill>
                  </a:endParaRPr>
                </a:p>
              </p:txBody>
            </p:sp>
            <p:sp>
              <p:nvSpPr>
                <p:cNvPr id="357" name="Rectangle 237"/>
                <p:cNvSpPr>
                  <a:spLocks noChangeArrowheads="1"/>
                </p:cNvSpPr>
                <p:nvPr/>
              </p:nvSpPr>
              <p:spPr bwMode="auto">
                <a:xfrm>
                  <a:off x="1332" y="2195"/>
                  <a:ext cx="13" cy="5"/>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solidFill>
                      <a:srgbClr val="000000"/>
                    </a:solidFill>
                  </a:endParaRPr>
                </a:p>
              </p:txBody>
            </p:sp>
            <p:sp>
              <p:nvSpPr>
                <p:cNvPr id="358" name="Rectangle 238"/>
                <p:cNvSpPr>
                  <a:spLocks noChangeArrowheads="1"/>
                </p:cNvSpPr>
                <p:nvPr/>
              </p:nvSpPr>
              <p:spPr bwMode="auto">
                <a:xfrm>
                  <a:off x="1371" y="2195"/>
                  <a:ext cx="13" cy="5"/>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solidFill>
                      <a:srgbClr val="000000"/>
                    </a:solidFill>
                  </a:endParaRPr>
                </a:p>
              </p:txBody>
            </p:sp>
            <p:sp>
              <p:nvSpPr>
                <p:cNvPr id="359" name="Rectangle 239"/>
                <p:cNvSpPr>
                  <a:spLocks noChangeArrowheads="1"/>
                </p:cNvSpPr>
                <p:nvPr/>
              </p:nvSpPr>
              <p:spPr bwMode="auto">
                <a:xfrm>
                  <a:off x="1410" y="2195"/>
                  <a:ext cx="13" cy="5"/>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solidFill>
                      <a:srgbClr val="000000"/>
                    </a:solidFill>
                  </a:endParaRPr>
                </a:p>
              </p:txBody>
            </p:sp>
            <p:sp>
              <p:nvSpPr>
                <p:cNvPr id="360" name="Rectangle 240"/>
                <p:cNvSpPr>
                  <a:spLocks noChangeArrowheads="1"/>
                </p:cNvSpPr>
                <p:nvPr/>
              </p:nvSpPr>
              <p:spPr bwMode="auto">
                <a:xfrm>
                  <a:off x="1449" y="2195"/>
                  <a:ext cx="13" cy="5"/>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solidFill>
                      <a:srgbClr val="000000"/>
                    </a:solidFill>
                  </a:endParaRPr>
                </a:p>
              </p:txBody>
            </p:sp>
            <p:sp>
              <p:nvSpPr>
                <p:cNvPr id="361" name="Rectangle 241"/>
                <p:cNvSpPr>
                  <a:spLocks noChangeArrowheads="1"/>
                </p:cNvSpPr>
                <p:nvPr/>
              </p:nvSpPr>
              <p:spPr bwMode="auto">
                <a:xfrm>
                  <a:off x="1488" y="2195"/>
                  <a:ext cx="13" cy="5"/>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solidFill>
                      <a:srgbClr val="000000"/>
                    </a:solidFill>
                  </a:endParaRPr>
                </a:p>
              </p:txBody>
            </p:sp>
            <p:sp>
              <p:nvSpPr>
                <p:cNvPr id="362" name="Rectangle 242"/>
                <p:cNvSpPr>
                  <a:spLocks noChangeArrowheads="1"/>
                </p:cNvSpPr>
                <p:nvPr/>
              </p:nvSpPr>
              <p:spPr bwMode="auto">
                <a:xfrm>
                  <a:off x="1527" y="2195"/>
                  <a:ext cx="13" cy="5"/>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solidFill>
                      <a:srgbClr val="000000"/>
                    </a:solidFill>
                  </a:endParaRPr>
                </a:p>
              </p:txBody>
            </p:sp>
            <p:sp>
              <p:nvSpPr>
                <p:cNvPr id="363" name="Rectangle 243"/>
                <p:cNvSpPr>
                  <a:spLocks noChangeArrowheads="1"/>
                </p:cNvSpPr>
                <p:nvPr/>
              </p:nvSpPr>
              <p:spPr bwMode="auto">
                <a:xfrm>
                  <a:off x="1566" y="2195"/>
                  <a:ext cx="13" cy="5"/>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solidFill>
                      <a:srgbClr val="000000"/>
                    </a:solidFill>
                  </a:endParaRPr>
                </a:p>
              </p:txBody>
            </p:sp>
            <p:sp>
              <p:nvSpPr>
                <p:cNvPr id="364" name="Rectangle 244"/>
                <p:cNvSpPr>
                  <a:spLocks noChangeArrowheads="1"/>
                </p:cNvSpPr>
                <p:nvPr/>
              </p:nvSpPr>
              <p:spPr bwMode="auto">
                <a:xfrm>
                  <a:off x="1605" y="2195"/>
                  <a:ext cx="13" cy="5"/>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solidFill>
                      <a:srgbClr val="000000"/>
                    </a:solidFill>
                  </a:endParaRPr>
                </a:p>
              </p:txBody>
            </p:sp>
            <p:sp>
              <p:nvSpPr>
                <p:cNvPr id="365" name="Rectangle 245"/>
                <p:cNvSpPr>
                  <a:spLocks noChangeArrowheads="1"/>
                </p:cNvSpPr>
                <p:nvPr/>
              </p:nvSpPr>
              <p:spPr bwMode="auto">
                <a:xfrm>
                  <a:off x="1644" y="2195"/>
                  <a:ext cx="13" cy="5"/>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solidFill>
                      <a:srgbClr val="000000"/>
                    </a:solidFill>
                  </a:endParaRPr>
                </a:p>
              </p:txBody>
            </p:sp>
            <p:sp>
              <p:nvSpPr>
                <p:cNvPr id="366" name="Rectangle 246"/>
                <p:cNvSpPr>
                  <a:spLocks noChangeArrowheads="1"/>
                </p:cNvSpPr>
                <p:nvPr/>
              </p:nvSpPr>
              <p:spPr bwMode="auto">
                <a:xfrm>
                  <a:off x="1684" y="2195"/>
                  <a:ext cx="13" cy="5"/>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solidFill>
                      <a:srgbClr val="000000"/>
                    </a:solidFill>
                  </a:endParaRPr>
                </a:p>
              </p:txBody>
            </p:sp>
            <p:sp>
              <p:nvSpPr>
                <p:cNvPr id="367" name="Rectangle 247"/>
                <p:cNvSpPr>
                  <a:spLocks noChangeArrowheads="1"/>
                </p:cNvSpPr>
                <p:nvPr/>
              </p:nvSpPr>
              <p:spPr bwMode="auto">
                <a:xfrm>
                  <a:off x="1723" y="2195"/>
                  <a:ext cx="13" cy="5"/>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solidFill>
                      <a:srgbClr val="000000"/>
                    </a:solidFill>
                  </a:endParaRPr>
                </a:p>
              </p:txBody>
            </p:sp>
            <p:sp>
              <p:nvSpPr>
                <p:cNvPr id="368" name="Rectangle 248"/>
                <p:cNvSpPr>
                  <a:spLocks noChangeArrowheads="1"/>
                </p:cNvSpPr>
                <p:nvPr/>
              </p:nvSpPr>
              <p:spPr bwMode="auto">
                <a:xfrm>
                  <a:off x="1762" y="2195"/>
                  <a:ext cx="13" cy="5"/>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solidFill>
                      <a:srgbClr val="000000"/>
                    </a:solidFill>
                  </a:endParaRPr>
                </a:p>
              </p:txBody>
            </p:sp>
            <p:sp>
              <p:nvSpPr>
                <p:cNvPr id="369" name="Rectangle 249"/>
                <p:cNvSpPr>
                  <a:spLocks noChangeArrowheads="1"/>
                </p:cNvSpPr>
                <p:nvPr/>
              </p:nvSpPr>
              <p:spPr bwMode="auto">
                <a:xfrm>
                  <a:off x="1801" y="2195"/>
                  <a:ext cx="13" cy="5"/>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solidFill>
                      <a:srgbClr val="000000"/>
                    </a:solidFill>
                  </a:endParaRPr>
                </a:p>
              </p:txBody>
            </p:sp>
            <p:sp>
              <p:nvSpPr>
                <p:cNvPr id="370" name="Rectangle 250"/>
                <p:cNvSpPr>
                  <a:spLocks noChangeArrowheads="1"/>
                </p:cNvSpPr>
                <p:nvPr/>
              </p:nvSpPr>
              <p:spPr bwMode="auto">
                <a:xfrm>
                  <a:off x="1840" y="2195"/>
                  <a:ext cx="13" cy="5"/>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solidFill>
                      <a:srgbClr val="000000"/>
                    </a:solidFill>
                  </a:endParaRPr>
                </a:p>
              </p:txBody>
            </p:sp>
            <p:sp>
              <p:nvSpPr>
                <p:cNvPr id="371" name="Rectangle 251"/>
                <p:cNvSpPr>
                  <a:spLocks noChangeArrowheads="1"/>
                </p:cNvSpPr>
                <p:nvPr/>
              </p:nvSpPr>
              <p:spPr bwMode="auto">
                <a:xfrm>
                  <a:off x="1879" y="2195"/>
                  <a:ext cx="13" cy="5"/>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solidFill>
                      <a:srgbClr val="000000"/>
                    </a:solidFill>
                  </a:endParaRPr>
                </a:p>
              </p:txBody>
            </p:sp>
            <p:sp>
              <p:nvSpPr>
                <p:cNvPr id="372" name="Rectangle 252"/>
                <p:cNvSpPr>
                  <a:spLocks noChangeArrowheads="1"/>
                </p:cNvSpPr>
                <p:nvPr/>
              </p:nvSpPr>
              <p:spPr bwMode="auto">
                <a:xfrm>
                  <a:off x="1918" y="2195"/>
                  <a:ext cx="13" cy="5"/>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solidFill>
                      <a:srgbClr val="000000"/>
                    </a:solidFill>
                  </a:endParaRPr>
                </a:p>
              </p:txBody>
            </p:sp>
            <p:sp>
              <p:nvSpPr>
                <p:cNvPr id="373" name="Rectangle 253"/>
                <p:cNvSpPr>
                  <a:spLocks noChangeArrowheads="1"/>
                </p:cNvSpPr>
                <p:nvPr/>
              </p:nvSpPr>
              <p:spPr bwMode="auto">
                <a:xfrm>
                  <a:off x="1957" y="2195"/>
                  <a:ext cx="13" cy="5"/>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solidFill>
                      <a:srgbClr val="000000"/>
                    </a:solidFill>
                  </a:endParaRPr>
                </a:p>
              </p:txBody>
            </p:sp>
            <p:sp>
              <p:nvSpPr>
                <p:cNvPr id="374" name="Rectangle 254"/>
                <p:cNvSpPr>
                  <a:spLocks noChangeArrowheads="1"/>
                </p:cNvSpPr>
                <p:nvPr/>
              </p:nvSpPr>
              <p:spPr bwMode="auto">
                <a:xfrm>
                  <a:off x="1996" y="2195"/>
                  <a:ext cx="13" cy="5"/>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solidFill>
                      <a:srgbClr val="000000"/>
                    </a:solidFill>
                  </a:endParaRPr>
                </a:p>
              </p:txBody>
            </p:sp>
            <p:sp>
              <p:nvSpPr>
                <p:cNvPr id="375" name="Rectangle 255"/>
                <p:cNvSpPr>
                  <a:spLocks noChangeArrowheads="1"/>
                </p:cNvSpPr>
                <p:nvPr/>
              </p:nvSpPr>
              <p:spPr bwMode="auto">
                <a:xfrm>
                  <a:off x="2035" y="2195"/>
                  <a:ext cx="14" cy="5"/>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solidFill>
                      <a:srgbClr val="000000"/>
                    </a:solidFill>
                  </a:endParaRPr>
                </a:p>
              </p:txBody>
            </p:sp>
            <p:sp>
              <p:nvSpPr>
                <p:cNvPr id="376" name="Rectangle 256"/>
                <p:cNvSpPr>
                  <a:spLocks noChangeArrowheads="1"/>
                </p:cNvSpPr>
                <p:nvPr/>
              </p:nvSpPr>
              <p:spPr bwMode="auto">
                <a:xfrm>
                  <a:off x="2075" y="2195"/>
                  <a:ext cx="13" cy="5"/>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solidFill>
                      <a:srgbClr val="000000"/>
                    </a:solidFill>
                  </a:endParaRPr>
                </a:p>
              </p:txBody>
            </p:sp>
            <p:sp>
              <p:nvSpPr>
                <p:cNvPr id="377" name="Rectangle 257"/>
                <p:cNvSpPr>
                  <a:spLocks noChangeArrowheads="1"/>
                </p:cNvSpPr>
                <p:nvPr/>
              </p:nvSpPr>
              <p:spPr bwMode="auto">
                <a:xfrm>
                  <a:off x="2114" y="2195"/>
                  <a:ext cx="13" cy="5"/>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solidFill>
                      <a:srgbClr val="000000"/>
                    </a:solidFill>
                  </a:endParaRPr>
                </a:p>
              </p:txBody>
            </p:sp>
            <p:sp>
              <p:nvSpPr>
                <p:cNvPr id="378" name="Rectangle 258"/>
                <p:cNvSpPr>
                  <a:spLocks noChangeArrowheads="1"/>
                </p:cNvSpPr>
                <p:nvPr/>
              </p:nvSpPr>
              <p:spPr bwMode="auto">
                <a:xfrm>
                  <a:off x="2153" y="2195"/>
                  <a:ext cx="13" cy="5"/>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solidFill>
                      <a:srgbClr val="000000"/>
                    </a:solidFill>
                  </a:endParaRPr>
                </a:p>
              </p:txBody>
            </p:sp>
            <p:sp>
              <p:nvSpPr>
                <p:cNvPr id="379" name="Rectangle 259"/>
                <p:cNvSpPr>
                  <a:spLocks noChangeArrowheads="1"/>
                </p:cNvSpPr>
                <p:nvPr/>
              </p:nvSpPr>
              <p:spPr bwMode="auto">
                <a:xfrm>
                  <a:off x="2192" y="2195"/>
                  <a:ext cx="13" cy="5"/>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solidFill>
                      <a:srgbClr val="000000"/>
                    </a:solidFill>
                  </a:endParaRPr>
                </a:p>
              </p:txBody>
            </p:sp>
            <p:sp>
              <p:nvSpPr>
                <p:cNvPr id="380" name="Rectangle 260"/>
                <p:cNvSpPr>
                  <a:spLocks noChangeArrowheads="1"/>
                </p:cNvSpPr>
                <p:nvPr/>
              </p:nvSpPr>
              <p:spPr bwMode="auto">
                <a:xfrm>
                  <a:off x="2231" y="2195"/>
                  <a:ext cx="13" cy="5"/>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solidFill>
                      <a:srgbClr val="000000"/>
                    </a:solidFill>
                  </a:endParaRPr>
                </a:p>
              </p:txBody>
            </p:sp>
            <p:sp>
              <p:nvSpPr>
                <p:cNvPr id="381" name="Rectangle 261"/>
                <p:cNvSpPr>
                  <a:spLocks noChangeArrowheads="1"/>
                </p:cNvSpPr>
                <p:nvPr/>
              </p:nvSpPr>
              <p:spPr bwMode="auto">
                <a:xfrm>
                  <a:off x="2270" y="2195"/>
                  <a:ext cx="13" cy="5"/>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solidFill>
                      <a:srgbClr val="000000"/>
                    </a:solidFill>
                  </a:endParaRPr>
                </a:p>
              </p:txBody>
            </p:sp>
            <p:sp>
              <p:nvSpPr>
                <p:cNvPr id="382" name="Rectangle 262"/>
                <p:cNvSpPr>
                  <a:spLocks noChangeArrowheads="1"/>
                </p:cNvSpPr>
                <p:nvPr/>
              </p:nvSpPr>
              <p:spPr bwMode="auto">
                <a:xfrm>
                  <a:off x="2309" y="2195"/>
                  <a:ext cx="13" cy="5"/>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solidFill>
                      <a:srgbClr val="000000"/>
                    </a:solidFill>
                  </a:endParaRPr>
                </a:p>
              </p:txBody>
            </p:sp>
            <p:sp>
              <p:nvSpPr>
                <p:cNvPr id="383" name="Rectangle 263"/>
                <p:cNvSpPr>
                  <a:spLocks noChangeArrowheads="1"/>
                </p:cNvSpPr>
                <p:nvPr/>
              </p:nvSpPr>
              <p:spPr bwMode="auto">
                <a:xfrm>
                  <a:off x="2348" y="2195"/>
                  <a:ext cx="13" cy="5"/>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solidFill>
                      <a:srgbClr val="000000"/>
                    </a:solidFill>
                  </a:endParaRPr>
                </a:p>
              </p:txBody>
            </p:sp>
            <p:sp>
              <p:nvSpPr>
                <p:cNvPr id="384" name="Rectangle 264"/>
                <p:cNvSpPr>
                  <a:spLocks noChangeArrowheads="1"/>
                </p:cNvSpPr>
                <p:nvPr/>
              </p:nvSpPr>
              <p:spPr bwMode="auto">
                <a:xfrm>
                  <a:off x="2387" y="2195"/>
                  <a:ext cx="13" cy="5"/>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solidFill>
                      <a:srgbClr val="000000"/>
                    </a:solidFill>
                  </a:endParaRPr>
                </a:p>
              </p:txBody>
            </p:sp>
            <p:sp>
              <p:nvSpPr>
                <p:cNvPr id="385" name="Rectangle 265"/>
                <p:cNvSpPr>
                  <a:spLocks noChangeArrowheads="1"/>
                </p:cNvSpPr>
                <p:nvPr/>
              </p:nvSpPr>
              <p:spPr bwMode="auto">
                <a:xfrm>
                  <a:off x="2427" y="2195"/>
                  <a:ext cx="13" cy="5"/>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solidFill>
                      <a:srgbClr val="000000"/>
                    </a:solidFill>
                  </a:endParaRPr>
                </a:p>
              </p:txBody>
            </p:sp>
            <p:sp>
              <p:nvSpPr>
                <p:cNvPr id="386" name="Rectangle 266"/>
                <p:cNvSpPr>
                  <a:spLocks noChangeArrowheads="1"/>
                </p:cNvSpPr>
                <p:nvPr/>
              </p:nvSpPr>
              <p:spPr bwMode="auto">
                <a:xfrm>
                  <a:off x="2466" y="2195"/>
                  <a:ext cx="13" cy="5"/>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solidFill>
                      <a:srgbClr val="000000"/>
                    </a:solidFill>
                  </a:endParaRPr>
                </a:p>
              </p:txBody>
            </p:sp>
            <p:sp>
              <p:nvSpPr>
                <p:cNvPr id="387" name="Rectangle 267"/>
                <p:cNvSpPr>
                  <a:spLocks noChangeArrowheads="1"/>
                </p:cNvSpPr>
                <p:nvPr/>
              </p:nvSpPr>
              <p:spPr bwMode="auto">
                <a:xfrm>
                  <a:off x="2505" y="2195"/>
                  <a:ext cx="13" cy="5"/>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solidFill>
                      <a:srgbClr val="000000"/>
                    </a:solidFill>
                  </a:endParaRPr>
                </a:p>
              </p:txBody>
            </p:sp>
            <p:sp>
              <p:nvSpPr>
                <p:cNvPr id="388" name="Rectangle 268"/>
                <p:cNvSpPr>
                  <a:spLocks noChangeArrowheads="1"/>
                </p:cNvSpPr>
                <p:nvPr/>
              </p:nvSpPr>
              <p:spPr bwMode="auto">
                <a:xfrm>
                  <a:off x="2544" y="2195"/>
                  <a:ext cx="13" cy="5"/>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solidFill>
                      <a:srgbClr val="000000"/>
                    </a:solidFill>
                  </a:endParaRPr>
                </a:p>
              </p:txBody>
            </p:sp>
            <p:sp>
              <p:nvSpPr>
                <p:cNvPr id="389" name="Rectangle 269"/>
                <p:cNvSpPr>
                  <a:spLocks noChangeArrowheads="1"/>
                </p:cNvSpPr>
                <p:nvPr/>
              </p:nvSpPr>
              <p:spPr bwMode="auto">
                <a:xfrm>
                  <a:off x="2583" y="2195"/>
                  <a:ext cx="13" cy="5"/>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solidFill>
                      <a:srgbClr val="000000"/>
                    </a:solidFill>
                  </a:endParaRPr>
                </a:p>
              </p:txBody>
            </p:sp>
            <p:sp>
              <p:nvSpPr>
                <p:cNvPr id="390" name="Rectangle 270"/>
                <p:cNvSpPr>
                  <a:spLocks noChangeArrowheads="1"/>
                </p:cNvSpPr>
                <p:nvPr/>
              </p:nvSpPr>
              <p:spPr bwMode="auto">
                <a:xfrm>
                  <a:off x="2622" y="2195"/>
                  <a:ext cx="13" cy="5"/>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solidFill>
                      <a:srgbClr val="000000"/>
                    </a:solidFill>
                  </a:endParaRPr>
                </a:p>
              </p:txBody>
            </p:sp>
            <p:sp>
              <p:nvSpPr>
                <p:cNvPr id="391" name="Rectangle 271"/>
                <p:cNvSpPr>
                  <a:spLocks noChangeArrowheads="1"/>
                </p:cNvSpPr>
                <p:nvPr/>
              </p:nvSpPr>
              <p:spPr bwMode="auto">
                <a:xfrm>
                  <a:off x="2661" y="2195"/>
                  <a:ext cx="13" cy="5"/>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solidFill>
                      <a:srgbClr val="000000"/>
                    </a:solidFill>
                  </a:endParaRPr>
                </a:p>
              </p:txBody>
            </p:sp>
            <p:sp>
              <p:nvSpPr>
                <p:cNvPr id="392" name="Rectangle 272"/>
                <p:cNvSpPr>
                  <a:spLocks noChangeArrowheads="1"/>
                </p:cNvSpPr>
                <p:nvPr/>
              </p:nvSpPr>
              <p:spPr bwMode="auto">
                <a:xfrm>
                  <a:off x="2700" y="2195"/>
                  <a:ext cx="13" cy="5"/>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solidFill>
                      <a:srgbClr val="000000"/>
                    </a:solidFill>
                  </a:endParaRPr>
                </a:p>
              </p:txBody>
            </p:sp>
            <p:sp>
              <p:nvSpPr>
                <p:cNvPr id="393" name="Rectangle 273"/>
                <p:cNvSpPr>
                  <a:spLocks noChangeArrowheads="1"/>
                </p:cNvSpPr>
                <p:nvPr/>
              </p:nvSpPr>
              <p:spPr bwMode="auto">
                <a:xfrm>
                  <a:off x="2739" y="2195"/>
                  <a:ext cx="13" cy="5"/>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solidFill>
                      <a:srgbClr val="000000"/>
                    </a:solidFill>
                  </a:endParaRPr>
                </a:p>
              </p:txBody>
            </p:sp>
            <p:sp>
              <p:nvSpPr>
                <p:cNvPr id="394" name="Rectangle 274"/>
                <p:cNvSpPr>
                  <a:spLocks noChangeArrowheads="1"/>
                </p:cNvSpPr>
                <p:nvPr/>
              </p:nvSpPr>
              <p:spPr bwMode="auto">
                <a:xfrm>
                  <a:off x="2778" y="2195"/>
                  <a:ext cx="13" cy="5"/>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solidFill>
                      <a:srgbClr val="000000"/>
                    </a:solidFill>
                  </a:endParaRPr>
                </a:p>
              </p:txBody>
            </p:sp>
            <p:sp>
              <p:nvSpPr>
                <p:cNvPr id="395" name="Rectangle 275"/>
                <p:cNvSpPr>
                  <a:spLocks noChangeArrowheads="1"/>
                </p:cNvSpPr>
                <p:nvPr/>
              </p:nvSpPr>
              <p:spPr bwMode="auto">
                <a:xfrm>
                  <a:off x="2818" y="2195"/>
                  <a:ext cx="13" cy="5"/>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solidFill>
                      <a:srgbClr val="000000"/>
                    </a:solidFill>
                  </a:endParaRPr>
                </a:p>
              </p:txBody>
            </p:sp>
            <p:sp>
              <p:nvSpPr>
                <p:cNvPr id="396" name="Rectangle 276"/>
                <p:cNvSpPr>
                  <a:spLocks noChangeArrowheads="1"/>
                </p:cNvSpPr>
                <p:nvPr/>
              </p:nvSpPr>
              <p:spPr bwMode="auto">
                <a:xfrm>
                  <a:off x="2857" y="2195"/>
                  <a:ext cx="13" cy="5"/>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solidFill>
                      <a:srgbClr val="000000"/>
                    </a:solidFill>
                  </a:endParaRPr>
                </a:p>
              </p:txBody>
            </p:sp>
            <p:sp>
              <p:nvSpPr>
                <p:cNvPr id="397" name="Rectangle 277"/>
                <p:cNvSpPr>
                  <a:spLocks noChangeArrowheads="1"/>
                </p:cNvSpPr>
                <p:nvPr/>
              </p:nvSpPr>
              <p:spPr bwMode="auto">
                <a:xfrm>
                  <a:off x="2896" y="2195"/>
                  <a:ext cx="13" cy="5"/>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solidFill>
                      <a:srgbClr val="000000"/>
                    </a:solidFill>
                  </a:endParaRPr>
                </a:p>
              </p:txBody>
            </p:sp>
            <p:sp>
              <p:nvSpPr>
                <p:cNvPr id="398" name="Rectangle 278"/>
                <p:cNvSpPr>
                  <a:spLocks noChangeArrowheads="1"/>
                </p:cNvSpPr>
                <p:nvPr/>
              </p:nvSpPr>
              <p:spPr bwMode="auto">
                <a:xfrm>
                  <a:off x="2935" y="2195"/>
                  <a:ext cx="13" cy="5"/>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solidFill>
                      <a:srgbClr val="000000"/>
                    </a:solidFill>
                  </a:endParaRPr>
                </a:p>
              </p:txBody>
            </p:sp>
            <p:sp>
              <p:nvSpPr>
                <p:cNvPr id="399" name="Rectangle 279"/>
                <p:cNvSpPr>
                  <a:spLocks noChangeArrowheads="1"/>
                </p:cNvSpPr>
                <p:nvPr/>
              </p:nvSpPr>
              <p:spPr bwMode="auto">
                <a:xfrm>
                  <a:off x="2974" y="2195"/>
                  <a:ext cx="13" cy="5"/>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solidFill>
                      <a:srgbClr val="000000"/>
                    </a:solidFill>
                  </a:endParaRPr>
                </a:p>
              </p:txBody>
            </p:sp>
            <p:sp>
              <p:nvSpPr>
                <p:cNvPr id="400" name="Rectangle 280"/>
                <p:cNvSpPr>
                  <a:spLocks noChangeArrowheads="1"/>
                </p:cNvSpPr>
                <p:nvPr/>
              </p:nvSpPr>
              <p:spPr bwMode="auto">
                <a:xfrm>
                  <a:off x="3013" y="2195"/>
                  <a:ext cx="13" cy="5"/>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solidFill>
                      <a:srgbClr val="000000"/>
                    </a:solidFill>
                  </a:endParaRPr>
                </a:p>
              </p:txBody>
            </p:sp>
            <p:sp>
              <p:nvSpPr>
                <p:cNvPr id="401" name="Rectangle 281"/>
                <p:cNvSpPr>
                  <a:spLocks noChangeArrowheads="1"/>
                </p:cNvSpPr>
                <p:nvPr/>
              </p:nvSpPr>
              <p:spPr bwMode="auto">
                <a:xfrm>
                  <a:off x="3052" y="2195"/>
                  <a:ext cx="13" cy="5"/>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solidFill>
                      <a:srgbClr val="000000"/>
                    </a:solidFill>
                  </a:endParaRPr>
                </a:p>
              </p:txBody>
            </p:sp>
            <p:sp>
              <p:nvSpPr>
                <p:cNvPr id="402" name="Rectangle 282"/>
                <p:cNvSpPr>
                  <a:spLocks noChangeArrowheads="1"/>
                </p:cNvSpPr>
                <p:nvPr/>
              </p:nvSpPr>
              <p:spPr bwMode="auto">
                <a:xfrm>
                  <a:off x="3091" y="2195"/>
                  <a:ext cx="13" cy="5"/>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solidFill>
                      <a:srgbClr val="000000"/>
                    </a:solidFill>
                  </a:endParaRPr>
                </a:p>
              </p:txBody>
            </p:sp>
            <p:sp>
              <p:nvSpPr>
                <p:cNvPr id="403" name="Rectangle 283"/>
                <p:cNvSpPr>
                  <a:spLocks noChangeArrowheads="1"/>
                </p:cNvSpPr>
                <p:nvPr/>
              </p:nvSpPr>
              <p:spPr bwMode="auto">
                <a:xfrm>
                  <a:off x="3130" y="2195"/>
                  <a:ext cx="13" cy="5"/>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solidFill>
                      <a:srgbClr val="000000"/>
                    </a:solidFill>
                  </a:endParaRPr>
                </a:p>
              </p:txBody>
            </p:sp>
            <p:sp>
              <p:nvSpPr>
                <p:cNvPr id="404" name="Rectangle 284"/>
                <p:cNvSpPr>
                  <a:spLocks noChangeArrowheads="1"/>
                </p:cNvSpPr>
                <p:nvPr/>
              </p:nvSpPr>
              <p:spPr bwMode="auto">
                <a:xfrm>
                  <a:off x="3169" y="2195"/>
                  <a:ext cx="13" cy="5"/>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solidFill>
                      <a:srgbClr val="000000"/>
                    </a:solidFill>
                  </a:endParaRPr>
                </a:p>
              </p:txBody>
            </p:sp>
            <p:sp>
              <p:nvSpPr>
                <p:cNvPr id="405" name="Rectangle 285"/>
                <p:cNvSpPr>
                  <a:spLocks noChangeArrowheads="1"/>
                </p:cNvSpPr>
                <p:nvPr/>
              </p:nvSpPr>
              <p:spPr bwMode="auto">
                <a:xfrm>
                  <a:off x="3209" y="2195"/>
                  <a:ext cx="13" cy="5"/>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solidFill>
                      <a:srgbClr val="000000"/>
                    </a:solidFill>
                  </a:endParaRPr>
                </a:p>
              </p:txBody>
            </p:sp>
            <p:sp>
              <p:nvSpPr>
                <p:cNvPr id="406" name="Rectangle 286"/>
                <p:cNvSpPr>
                  <a:spLocks noChangeArrowheads="1"/>
                </p:cNvSpPr>
                <p:nvPr/>
              </p:nvSpPr>
              <p:spPr bwMode="auto">
                <a:xfrm>
                  <a:off x="3248" y="2195"/>
                  <a:ext cx="13" cy="5"/>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solidFill>
                      <a:srgbClr val="000000"/>
                    </a:solidFill>
                  </a:endParaRPr>
                </a:p>
              </p:txBody>
            </p:sp>
            <p:sp>
              <p:nvSpPr>
                <p:cNvPr id="407" name="Rectangle 287"/>
                <p:cNvSpPr>
                  <a:spLocks noChangeArrowheads="1"/>
                </p:cNvSpPr>
                <p:nvPr/>
              </p:nvSpPr>
              <p:spPr bwMode="auto">
                <a:xfrm>
                  <a:off x="3287" y="2195"/>
                  <a:ext cx="13" cy="5"/>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solidFill>
                      <a:srgbClr val="000000"/>
                    </a:solidFill>
                  </a:endParaRPr>
                </a:p>
              </p:txBody>
            </p:sp>
            <p:sp>
              <p:nvSpPr>
                <p:cNvPr id="408" name="Rectangle 288"/>
                <p:cNvSpPr>
                  <a:spLocks noChangeArrowheads="1"/>
                </p:cNvSpPr>
                <p:nvPr/>
              </p:nvSpPr>
              <p:spPr bwMode="auto">
                <a:xfrm>
                  <a:off x="3326" y="2195"/>
                  <a:ext cx="13" cy="5"/>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solidFill>
                      <a:srgbClr val="000000"/>
                    </a:solidFill>
                  </a:endParaRPr>
                </a:p>
              </p:txBody>
            </p:sp>
            <p:sp>
              <p:nvSpPr>
                <p:cNvPr id="409" name="Rectangle 289"/>
                <p:cNvSpPr>
                  <a:spLocks noChangeArrowheads="1"/>
                </p:cNvSpPr>
                <p:nvPr/>
              </p:nvSpPr>
              <p:spPr bwMode="auto">
                <a:xfrm>
                  <a:off x="3365" y="2195"/>
                  <a:ext cx="13" cy="5"/>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solidFill>
                      <a:srgbClr val="000000"/>
                    </a:solidFill>
                  </a:endParaRPr>
                </a:p>
              </p:txBody>
            </p:sp>
            <p:sp>
              <p:nvSpPr>
                <p:cNvPr id="410" name="Rectangle 290"/>
                <p:cNvSpPr>
                  <a:spLocks noChangeArrowheads="1"/>
                </p:cNvSpPr>
                <p:nvPr/>
              </p:nvSpPr>
              <p:spPr bwMode="auto">
                <a:xfrm>
                  <a:off x="3404" y="2195"/>
                  <a:ext cx="13" cy="5"/>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solidFill>
                      <a:srgbClr val="000000"/>
                    </a:solidFill>
                  </a:endParaRPr>
                </a:p>
              </p:txBody>
            </p:sp>
            <p:sp>
              <p:nvSpPr>
                <p:cNvPr id="411" name="Rectangle 291"/>
                <p:cNvSpPr>
                  <a:spLocks noChangeArrowheads="1"/>
                </p:cNvSpPr>
                <p:nvPr/>
              </p:nvSpPr>
              <p:spPr bwMode="auto">
                <a:xfrm>
                  <a:off x="3443" y="2195"/>
                  <a:ext cx="13" cy="5"/>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solidFill>
                      <a:srgbClr val="000000"/>
                    </a:solidFill>
                  </a:endParaRPr>
                </a:p>
              </p:txBody>
            </p:sp>
            <p:sp>
              <p:nvSpPr>
                <p:cNvPr id="412" name="Rectangle 292"/>
                <p:cNvSpPr>
                  <a:spLocks noChangeArrowheads="1"/>
                </p:cNvSpPr>
                <p:nvPr/>
              </p:nvSpPr>
              <p:spPr bwMode="auto">
                <a:xfrm>
                  <a:off x="3482" y="2195"/>
                  <a:ext cx="13" cy="5"/>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solidFill>
                      <a:srgbClr val="000000"/>
                    </a:solidFill>
                  </a:endParaRPr>
                </a:p>
              </p:txBody>
            </p:sp>
            <p:sp>
              <p:nvSpPr>
                <p:cNvPr id="413" name="Rectangle 293"/>
                <p:cNvSpPr>
                  <a:spLocks noChangeArrowheads="1"/>
                </p:cNvSpPr>
                <p:nvPr/>
              </p:nvSpPr>
              <p:spPr bwMode="auto">
                <a:xfrm>
                  <a:off x="3521" y="2195"/>
                  <a:ext cx="13" cy="5"/>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solidFill>
                      <a:srgbClr val="000000"/>
                    </a:solidFill>
                  </a:endParaRPr>
                </a:p>
              </p:txBody>
            </p:sp>
            <p:sp>
              <p:nvSpPr>
                <p:cNvPr id="414" name="Rectangle 294"/>
                <p:cNvSpPr>
                  <a:spLocks noChangeArrowheads="1"/>
                </p:cNvSpPr>
                <p:nvPr/>
              </p:nvSpPr>
              <p:spPr bwMode="auto">
                <a:xfrm>
                  <a:off x="3560" y="2195"/>
                  <a:ext cx="14" cy="5"/>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solidFill>
                      <a:srgbClr val="000000"/>
                    </a:solidFill>
                  </a:endParaRPr>
                </a:p>
              </p:txBody>
            </p:sp>
            <p:sp>
              <p:nvSpPr>
                <p:cNvPr id="415" name="Rectangle 295"/>
                <p:cNvSpPr>
                  <a:spLocks noChangeArrowheads="1"/>
                </p:cNvSpPr>
                <p:nvPr/>
              </p:nvSpPr>
              <p:spPr bwMode="auto">
                <a:xfrm>
                  <a:off x="3600" y="2195"/>
                  <a:ext cx="13" cy="5"/>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solidFill>
                      <a:srgbClr val="000000"/>
                    </a:solidFill>
                  </a:endParaRPr>
                </a:p>
              </p:txBody>
            </p:sp>
            <p:sp>
              <p:nvSpPr>
                <p:cNvPr id="416" name="Rectangle 296"/>
                <p:cNvSpPr>
                  <a:spLocks noChangeArrowheads="1"/>
                </p:cNvSpPr>
                <p:nvPr/>
              </p:nvSpPr>
              <p:spPr bwMode="auto">
                <a:xfrm>
                  <a:off x="3639" y="2195"/>
                  <a:ext cx="13" cy="5"/>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solidFill>
                      <a:srgbClr val="000000"/>
                    </a:solidFill>
                  </a:endParaRPr>
                </a:p>
              </p:txBody>
            </p:sp>
            <p:sp>
              <p:nvSpPr>
                <p:cNvPr id="417" name="Rectangle 297"/>
                <p:cNvSpPr>
                  <a:spLocks noChangeArrowheads="1"/>
                </p:cNvSpPr>
                <p:nvPr/>
              </p:nvSpPr>
              <p:spPr bwMode="auto">
                <a:xfrm>
                  <a:off x="3678" y="2195"/>
                  <a:ext cx="13" cy="5"/>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solidFill>
                      <a:srgbClr val="000000"/>
                    </a:solidFill>
                  </a:endParaRPr>
                </a:p>
              </p:txBody>
            </p:sp>
            <p:sp>
              <p:nvSpPr>
                <p:cNvPr id="418" name="Rectangle 298"/>
                <p:cNvSpPr>
                  <a:spLocks noChangeArrowheads="1"/>
                </p:cNvSpPr>
                <p:nvPr/>
              </p:nvSpPr>
              <p:spPr bwMode="auto">
                <a:xfrm>
                  <a:off x="3717" y="2195"/>
                  <a:ext cx="13" cy="5"/>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solidFill>
                      <a:srgbClr val="000000"/>
                    </a:solidFill>
                  </a:endParaRPr>
                </a:p>
              </p:txBody>
            </p:sp>
            <p:sp>
              <p:nvSpPr>
                <p:cNvPr id="419" name="Rectangle 299"/>
                <p:cNvSpPr>
                  <a:spLocks noChangeArrowheads="1"/>
                </p:cNvSpPr>
                <p:nvPr/>
              </p:nvSpPr>
              <p:spPr bwMode="auto">
                <a:xfrm>
                  <a:off x="3756" y="2195"/>
                  <a:ext cx="13" cy="5"/>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solidFill>
                      <a:srgbClr val="000000"/>
                    </a:solidFill>
                  </a:endParaRPr>
                </a:p>
              </p:txBody>
            </p:sp>
            <p:sp>
              <p:nvSpPr>
                <p:cNvPr id="420" name="Rectangle 300"/>
                <p:cNvSpPr>
                  <a:spLocks noChangeArrowheads="1"/>
                </p:cNvSpPr>
                <p:nvPr/>
              </p:nvSpPr>
              <p:spPr bwMode="auto">
                <a:xfrm>
                  <a:off x="3795" y="2195"/>
                  <a:ext cx="13" cy="5"/>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solidFill>
                      <a:srgbClr val="000000"/>
                    </a:solidFill>
                  </a:endParaRPr>
                </a:p>
              </p:txBody>
            </p:sp>
            <p:sp>
              <p:nvSpPr>
                <p:cNvPr id="421" name="Rectangle 301"/>
                <p:cNvSpPr>
                  <a:spLocks noChangeArrowheads="1"/>
                </p:cNvSpPr>
                <p:nvPr/>
              </p:nvSpPr>
              <p:spPr bwMode="auto">
                <a:xfrm>
                  <a:off x="3834" y="2195"/>
                  <a:ext cx="13" cy="5"/>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solidFill>
                      <a:srgbClr val="000000"/>
                    </a:solidFill>
                  </a:endParaRPr>
                </a:p>
              </p:txBody>
            </p:sp>
            <p:sp>
              <p:nvSpPr>
                <p:cNvPr id="422" name="Rectangle 302"/>
                <p:cNvSpPr>
                  <a:spLocks noChangeArrowheads="1"/>
                </p:cNvSpPr>
                <p:nvPr/>
              </p:nvSpPr>
              <p:spPr bwMode="auto">
                <a:xfrm>
                  <a:off x="3873" y="2195"/>
                  <a:ext cx="13" cy="5"/>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solidFill>
                      <a:srgbClr val="000000"/>
                    </a:solidFill>
                  </a:endParaRPr>
                </a:p>
              </p:txBody>
            </p:sp>
            <p:sp>
              <p:nvSpPr>
                <p:cNvPr id="423" name="Rectangle 303"/>
                <p:cNvSpPr>
                  <a:spLocks noChangeArrowheads="1"/>
                </p:cNvSpPr>
                <p:nvPr/>
              </p:nvSpPr>
              <p:spPr bwMode="auto">
                <a:xfrm>
                  <a:off x="3912" y="2195"/>
                  <a:ext cx="13" cy="5"/>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solidFill>
                      <a:srgbClr val="000000"/>
                    </a:solidFill>
                  </a:endParaRPr>
                </a:p>
              </p:txBody>
            </p:sp>
            <p:sp>
              <p:nvSpPr>
                <p:cNvPr id="424" name="Rectangle 304"/>
                <p:cNvSpPr>
                  <a:spLocks noChangeArrowheads="1"/>
                </p:cNvSpPr>
                <p:nvPr/>
              </p:nvSpPr>
              <p:spPr bwMode="auto">
                <a:xfrm>
                  <a:off x="3952" y="2195"/>
                  <a:ext cx="13" cy="5"/>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solidFill>
                      <a:srgbClr val="000000"/>
                    </a:solidFill>
                  </a:endParaRPr>
                </a:p>
              </p:txBody>
            </p:sp>
            <p:sp>
              <p:nvSpPr>
                <p:cNvPr id="425" name="Rectangle 305"/>
                <p:cNvSpPr>
                  <a:spLocks noChangeArrowheads="1"/>
                </p:cNvSpPr>
                <p:nvPr/>
              </p:nvSpPr>
              <p:spPr bwMode="auto">
                <a:xfrm>
                  <a:off x="3991" y="2195"/>
                  <a:ext cx="13" cy="5"/>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solidFill>
                      <a:srgbClr val="000000"/>
                    </a:solidFill>
                  </a:endParaRPr>
                </a:p>
              </p:txBody>
            </p:sp>
            <p:sp>
              <p:nvSpPr>
                <p:cNvPr id="426" name="Rectangle 306"/>
                <p:cNvSpPr>
                  <a:spLocks noChangeArrowheads="1"/>
                </p:cNvSpPr>
                <p:nvPr/>
              </p:nvSpPr>
              <p:spPr bwMode="auto">
                <a:xfrm>
                  <a:off x="4030" y="2195"/>
                  <a:ext cx="13" cy="5"/>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solidFill>
                      <a:srgbClr val="000000"/>
                    </a:solidFill>
                  </a:endParaRPr>
                </a:p>
              </p:txBody>
            </p:sp>
            <p:sp>
              <p:nvSpPr>
                <p:cNvPr id="427" name="Rectangle 307"/>
                <p:cNvSpPr>
                  <a:spLocks noChangeArrowheads="1"/>
                </p:cNvSpPr>
                <p:nvPr/>
              </p:nvSpPr>
              <p:spPr bwMode="auto">
                <a:xfrm>
                  <a:off x="4069" y="2195"/>
                  <a:ext cx="13" cy="5"/>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solidFill>
                      <a:srgbClr val="000000"/>
                    </a:solidFill>
                  </a:endParaRPr>
                </a:p>
              </p:txBody>
            </p:sp>
            <p:sp>
              <p:nvSpPr>
                <p:cNvPr id="428" name="Rectangle 308"/>
                <p:cNvSpPr>
                  <a:spLocks noChangeArrowheads="1"/>
                </p:cNvSpPr>
                <p:nvPr/>
              </p:nvSpPr>
              <p:spPr bwMode="auto">
                <a:xfrm>
                  <a:off x="4108" y="2195"/>
                  <a:ext cx="13" cy="5"/>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solidFill>
                      <a:srgbClr val="000000"/>
                    </a:solidFill>
                  </a:endParaRPr>
                </a:p>
              </p:txBody>
            </p:sp>
            <p:sp>
              <p:nvSpPr>
                <p:cNvPr id="429" name="Rectangle 309"/>
                <p:cNvSpPr>
                  <a:spLocks noChangeArrowheads="1"/>
                </p:cNvSpPr>
                <p:nvPr/>
              </p:nvSpPr>
              <p:spPr bwMode="auto">
                <a:xfrm>
                  <a:off x="4147" y="2195"/>
                  <a:ext cx="13" cy="5"/>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solidFill>
                      <a:srgbClr val="000000"/>
                    </a:solidFill>
                  </a:endParaRPr>
                </a:p>
              </p:txBody>
            </p:sp>
            <p:sp>
              <p:nvSpPr>
                <p:cNvPr id="430" name="Rectangle 310"/>
                <p:cNvSpPr>
                  <a:spLocks noChangeArrowheads="1"/>
                </p:cNvSpPr>
                <p:nvPr/>
              </p:nvSpPr>
              <p:spPr bwMode="auto">
                <a:xfrm>
                  <a:off x="4186" y="2195"/>
                  <a:ext cx="13" cy="5"/>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solidFill>
                      <a:srgbClr val="000000"/>
                    </a:solidFill>
                  </a:endParaRPr>
                </a:p>
              </p:txBody>
            </p:sp>
            <p:sp>
              <p:nvSpPr>
                <p:cNvPr id="431" name="Rectangle 311"/>
                <p:cNvSpPr>
                  <a:spLocks noChangeArrowheads="1"/>
                </p:cNvSpPr>
                <p:nvPr/>
              </p:nvSpPr>
              <p:spPr bwMode="auto">
                <a:xfrm>
                  <a:off x="4225" y="2195"/>
                  <a:ext cx="13" cy="5"/>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solidFill>
                      <a:srgbClr val="000000"/>
                    </a:solidFill>
                  </a:endParaRPr>
                </a:p>
              </p:txBody>
            </p:sp>
            <p:sp>
              <p:nvSpPr>
                <p:cNvPr id="432" name="Rectangle 312"/>
                <p:cNvSpPr>
                  <a:spLocks noChangeArrowheads="1"/>
                </p:cNvSpPr>
                <p:nvPr/>
              </p:nvSpPr>
              <p:spPr bwMode="auto">
                <a:xfrm>
                  <a:off x="4264" y="2195"/>
                  <a:ext cx="13" cy="5"/>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solidFill>
                      <a:srgbClr val="000000"/>
                    </a:solidFill>
                  </a:endParaRPr>
                </a:p>
              </p:txBody>
            </p:sp>
            <p:sp>
              <p:nvSpPr>
                <p:cNvPr id="433" name="Rectangle 313"/>
                <p:cNvSpPr>
                  <a:spLocks noChangeArrowheads="1"/>
                </p:cNvSpPr>
                <p:nvPr/>
              </p:nvSpPr>
              <p:spPr bwMode="auto">
                <a:xfrm>
                  <a:off x="4303" y="2195"/>
                  <a:ext cx="13" cy="5"/>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solidFill>
                      <a:srgbClr val="000000"/>
                    </a:solidFill>
                  </a:endParaRPr>
                </a:p>
              </p:txBody>
            </p:sp>
            <p:sp>
              <p:nvSpPr>
                <p:cNvPr id="434" name="Rectangle 314"/>
                <p:cNvSpPr>
                  <a:spLocks noChangeArrowheads="1"/>
                </p:cNvSpPr>
                <p:nvPr/>
              </p:nvSpPr>
              <p:spPr bwMode="auto">
                <a:xfrm>
                  <a:off x="4343" y="2195"/>
                  <a:ext cx="13" cy="5"/>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solidFill>
                      <a:srgbClr val="000000"/>
                    </a:solidFill>
                  </a:endParaRPr>
                </a:p>
              </p:txBody>
            </p:sp>
            <p:sp>
              <p:nvSpPr>
                <p:cNvPr id="435" name="Rectangle 315"/>
                <p:cNvSpPr>
                  <a:spLocks noChangeArrowheads="1"/>
                </p:cNvSpPr>
                <p:nvPr/>
              </p:nvSpPr>
              <p:spPr bwMode="auto">
                <a:xfrm>
                  <a:off x="4382" y="2195"/>
                  <a:ext cx="13" cy="5"/>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solidFill>
                      <a:srgbClr val="000000"/>
                    </a:solidFill>
                  </a:endParaRPr>
                </a:p>
              </p:txBody>
            </p:sp>
            <p:sp>
              <p:nvSpPr>
                <p:cNvPr id="436" name="Rectangle 316"/>
                <p:cNvSpPr>
                  <a:spLocks noChangeArrowheads="1"/>
                </p:cNvSpPr>
                <p:nvPr/>
              </p:nvSpPr>
              <p:spPr bwMode="auto">
                <a:xfrm>
                  <a:off x="4421" y="2195"/>
                  <a:ext cx="13" cy="5"/>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solidFill>
                      <a:srgbClr val="000000"/>
                    </a:solidFill>
                  </a:endParaRPr>
                </a:p>
              </p:txBody>
            </p:sp>
            <p:sp>
              <p:nvSpPr>
                <p:cNvPr id="437" name="Rectangle 317"/>
                <p:cNvSpPr>
                  <a:spLocks noChangeArrowheads="1"/>
                </p:cNvSpPr>
                <p:nvPr/>
              </p:nvSpPr>
              <p:spPr bwMode="auto">
                <a:xfrm>
                  <a:off x="4460" y="2195"/>
                  <a:ext cx="13" cy="5"/>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solidFill>
                      <a:srgbClr val="000000"/>
                    </a:solidFill>
                  </a:endParaRPr>
                </a:p>
              </p:txBody>
            </p:sp>
            <p:sp>
              <p:nvSpPr>
                <p:cNvPr id="438" name="Rectangle 318"/>
                <p:cNvSpPr>
                  <a:spLocks noChangeArrowheads="1"/>
                </p:cNvSpPr>
                <p:nvPr/>
              </p:nvSpPr>
              <p:spPr bwMode="auto">
                <a:xfrm>
                  <a:off x="4499" y="2195"/>
                  <a:ext cx="13" cy="5"/>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solidFill>
                      <a:srgbClr val="000000"/>
                    </a:solidFill>
                  </a:endParaRPr>
                </a:p>
              </p:txBody>
            </p:sp>
            <p:sp>
              <p:nvSpPr>
                <p:cNvPr id="439" name="Rectangle 319"/>
                <p:cNvSpPr>
                  <a:spLocks noChangeArrowheads="1"/>
                </p:cNvSpPr>
                <p:nvPr/>
              </p:nvSpPr>
              <p:spPr bwMode="auto">
                <a:xfrm>
                  <a:off x="4538" y="2195"/>
                  <a:ext cx="13" cy="5"/>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solidFill>
                      <a:srgbClr val="000000"/>
                    </a:solidFill>
                  </a:endParaRPr>
                </a:p>
              </p:txBody>
            </p:sp>
            <p:sp>
              <p:nvSpPr>
                <p:cNvPr id="440" name="Rectangle 320"/>
                <p:cNvSpPr>
                  <a:spLocks noChangeArrowheads="1"/>
                </p:cNvSpPr>
                <p:nvPr/>
              </p:nvSpPr>
              <p:spPr bwMode="auto">
                <a:xfrm>
                  <a:off x="4577" y="2195"/>
                  <a:ext cx="13" cy="5"/>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solidFill>
                      <a:srgbClr val="000000"/>
                    </a:solidFill>
                  </a:endParaRPr>
                </a:p>
              </p:txBody>
            </p:sp>
            <p:sp>
              <p:nvSpPr>
                <p:cNvPr id="441" name="Rectangle 321"/>
                <p:cNvSpPr>
                  <a:spLocks noChangeArrowheads="1"/>
                </p:cNvSpPr>
                <p:nvPr/>
              </p:nvSpPr>
              <p:spPr bwMode="auto">
                <a:xfrm>
                  <a:off x="4616" y="2195"/>
                  <a:ext cx="13" cy="5"/>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solidFill>
                      <a:srgbClr val="000000"/>
                    </a:solidFill>
                  </a:endParaRPr>
                </a:p>
              </p:txBody>
            </p:sp>
            <p:sp>
              <p:nvSpPr>
                <p:cNvPr id="442" name="Rectangle 322"/>
                <p:cNvSpPr>
                  <a:spLocks noChangeArrowheads="1"/>
                </p:cNvSpPr>
                <p:nvPr/>
              </p:nvSpPr>
              <p:spPr bwMode="auto">
                <a:xfrm>
                  <a:off x="4655" y="2195"/>
                  <a:ext cx="13" cy="5"/>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solidFill>
                      <a:srgbClr val="000000"/>
                    </a:solidFill>
                  </a:endParaRPr>
                </a:p>
              </p:txBody>
            </p:sp>
            <p:sp>
              <p:nvSpPr>
                <p:cNvPr id="443" name="Rectangle 323"/>
                <p:cNvSpPr>
                  <a:spLocks noChangeArrowheads="1"/>
                </p:cNvSpPr>
                <p:nvPr/>
              </p:nvSpPr>
              <p:spPr bwMode="auto">
                <a:xfrm>
                  <a:off x="4694" y="2195"/>
                  <a:ext cx="14" cy="5"/>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solidFill>
                      <a:srgbClr val="000000"/>
                    </a:solidFill>
                  </a:endParaRPr>
                </a:p>
              </p:txBody>
            </p:sp>
            <p:sp>
              <p:nvSpPr>
                <p:cNvPr id="444" name="Rectangle 324"/>
                <p:cNvSpPr>
                  <a:spLocks noChangeArrowheads="1"/>
                </p:cNvSpPr>
                <p:nvPr/>
              </p:nvSpPr>
              <p:spPr bwMode="auto">
                <a:xfrm>
                  <a:off x="4734" y="2195"/>
                  <a:ext cx="13" cy="5"/>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solidFill>
                      <a:srgbClr val="000000"/>
                    </a:solidFill>
                  </a:endParaRPr>
                </a:p>
              </p:txBody>
            </p:sp>
            <p:sp>
              <p:nvSpPr>
                <p:cNvPr id="445" name="Rectangle 325"/>
                <p:cNvSpPr>
                  <a:spLocks noChangeArrowheads="1"/>
                </p:cNvSpPr>
                <p:nvPr/>
              </p:nvSpPr>
              <p:spPr bwMode="auto">
                <a:xfrm>
                  <a:off x="4773" y="2195"/>
                  <a:ext cx="13" cy="5"/>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solidFill>
                      <a:srgbClr val="000000"/>
                    </a:solidFill>
                  </a:endParaRPr>
                </a:p>
              </p:txBody>
            </p:sp>
            <p:sp>
              <p:nvSpPr>
                <p:cNvPr id="446" name="Rectangle 326"/>
                <p:cNvSpPr>
                  <a:spLocks noChangeArrowheads="1"/>
                </p:cNvSpPr>
                <p:nvPr/>
              </p:nvSpPr>
              <p:spPr bwMode="auto">
                <a:xfrm>
                  <a:off x="4812" y="2195"/>
                  <a:ext cx="13" cy="5"/>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solidFill>
                      <a:srgbClr val="000000"/>
                    </a:solidFill>
                  </a:endParaRPr>
                </a:p>
              </p:txBody>
            </p:sp>
            <p:sp>
              <p:nvSpPr>
                <p:cNvPr id="447" name="Rectangle 327"/>
                <p:cNvSpPr>
                  <a:spLocks noChangeArrowheads="1"/>
                </p:cNvSpPr>
                <p:nvPr/>
              </p:nvSpPr>
              <p:spPr bwMode="auto">
                <a:xfrm>
                  <a:off x="667" y="1882"/>
                  <a:ext cx="13" cy="5"/>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solidFill>
                      <a:srgbClr val="000000"/>
                    </a:solidFill>
                  </a:endParaRPr>
                </a:p>
              </p:txBody>
            </p:sp>
            <p:sp>
              <p:nvSpPr>
                <p:cNvPr id="448" name="Rectangle 328"/>
                <p:cNvSpPr>
                  <a:spLocks noChangeArrowheads="1"/>
                </p:cNvSpPr>
                <p:nvPr/>
              </p:nvSpPr>
              <p:spPr bwMode="auto">
                <a:xfrm>
                  <a:off x="706" y="1882"/>
                  <a:ext cx="13" cy="5"/>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solidFill>
                      <a:srgbClr val="000000"/>
                    </a:solidFill>
                  </a:endParaRPr>
                </a:p>
              </p:txBody>
            </p:sp>
            <p:sp>
              <p:nvSpPr>
                <p:cNvPr id="449" name="Rectangle 329"/>
                <p:cNvSpPr>
                  <a:spLocks noChangeArrowheads="1"/>
                </p:cNvSpPr>
                <p:nvPr/>
              </p:nvSpPr>
              <p:spPr bwMode="auto">
                <a:xfrm>
                  <a:off x="745" y="1882"/>
                  <a:ext cx="13" cy="5"/>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solidFill>
                      <a:srgbClr val="000000"/>
                    </a:solidFill>
                  </a:endParaRPr>
                </a:p>
              </p:txBody>
            </p:sp>
            <p:sp>
              <p:nvSpPr>
                <p:cNvPr id="450" name="Rectangle 330"/>
                <p:cNvSpPr>
                  <a:spLocks noChangeArrowheads="1"/>
                </p:cNvSpPr>
                <p:nvPr/>
              </p:nvSpPr>
              <p:spPr bwMode="auto">
                <a:xfrm>
                  <a:off x="784" y="1882"/>
                  <a:ext cx="13" cy="5"/>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solidFill>
                      <a:srgbClr val="000000"/>
                    </a:solidFill>
                  </a:endParaRPr>
                </a:p>
              </p:txBody>
            </p:sp>
            <p:sp>
              <p:nvSpPr>
                <p:cNvPr id="451" name="Rectangle 331"/>
                <p:cNvSpPr>
                  <a:spLocks noChangeArrowheads="1"/>
                </p:cNvSpPr>
                <p:nvPr/>
              </p:nvSpPr>
              <p:spPr bwMode="auto">
                <a:xfrm>
                  <a:off x="823" y="1882"/>
                  <a:ext cx="13" cy="5"/>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solidFill>
                      <a:srgbClr val="000000"/>
                    </a:solidFill>
                  </a:endParaRPr>
                </a:p>
              </p:txBody>
            </p:sp>
            <p:sp>
              <p:nvSpPr>
                <p:cNvPr id="452" name="Rectangle 332"/>
                <p:cNvSpPr>
                  <a:spLocks noChangeArrowheads="1"/>
                </p:cNvSpPr>
                <p:nvPr/>
              </p:nvSpPr>
              <p:spPr bwMode="auto">
                <a:xfrm>
                  <a:off x="862" y="1882"/>
                  <a:ext cx="13" cy="5"/>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solidFill>
                      <a:srgbClr val="000000"/>
                    </a:solidFill>
                  </a:endParaRPr>
                </a:p>
              </p:txBody>
            </p:sp>
            <p:sp>
              <p:nvSpPr>
                <p:cNvPr id="453" name="Rectangle 333"/>
                <p:cNvSpPr>
                  <a:spLocks noChangeArrowheads="1"/>
                </p:cNvSpPr>
                <p:nvPr/>
              </p:nvSpPr>
              <p:spPr bwMode="auto">
                <a:xfrm>
                  <a:off x="901" y="1882"/>
                  <a:ext cx="14" cy="5"/>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solidFill>
                      <a:srgbClr val="000000"/>
                    </a:solidFill>
                  </a:endParaRPr>
                </a:p>
              </p:txBody>
            </p:sp>
            <p:sp>
              <p:nvSpPr>
                <p:cNvPr id="454" name="Rectangle 334"/>
                <p:cNvSpPr>
                  <a:spLocks noChangeArrowheads="1"/>
                </p:cNvSpPr>
                <p:nvPr/>
              </p:nvSpPr>
              <p:spPr bwMode="auto">
                <a:xfrm>
                  <a:off x="941" y="1882"/>
                  <a:ext cx="13" cy="5"/>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solidFill>
                      <a:srgbClr val="000000"/>
                    </a:solidFill>
                  </a:endParaRPr>
                </a:p>
              </p:txBody>
            </p:sp>
            <p:sp>
              <p:nvSpPr>
                <p:cNvPr id="455" name="Rectangle 335"/>
                <p:cNvSpPr>
                  <a:spLocks noChangeArrowheads="1"/>
                </p:cNvSpPr>
                <p:nvPr/>
              </p:nvSpPr>
              <p:spPr bwMode="auto">
                <a:xfrm>
                  <a:off x="980" y="1882"/>
                  <a:ext cx="13" cy="5"/>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solidFill>
                      <a:srgbClr val="000000"/>
                    </a:solidFill>
                  </a:endParaRPr>
                </a:p>
              </p:txBody>
            </p:sp>
            <p:sp>
              <p:nvSpPr>
                <p:cNvPr id="456" name="Rectangle 336"/>
                <p:cNvSpPr>
                  <a:spLocks noChangeArrowheads="1"/>
                </p:cNvSpPr>
                <p:nvPr/>
              </p:nvSpPr>
              <p:spPr bwMode="auto">
                <a:xfrm>
                  <a:off x="1019" y="1882"/>
                  <a:ext cx="13" cy="5"/>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solidFill>
                      <a:srgbClr val="000000"/>
                    </a:solidFill>
                  </a:endParaRPr>
                </a:p>
              </p:txBody>
            </p:sp>
            <p:sp>
              <p:nvSpPr>
                <p:cNvPr id="457" name="Rectangle 337"/>
                <p:cNvSpPr>
                  <a:spLocks noChangeArrowheads="1"/>
                </p:cNvSpPr>
                <p:nvPr/>
              </p:nvSpPr>
              <p:spPr bwMode="auto">
                <a:xfrm>
                  <a:off x="1058" y="1882"/>
                  <a:ext cx="13" cy="5"/>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solidFill>
                      <a:srgbClr val="000000"/>
                    </a:solidFill>
                  </a:endParaRPr>
                </a:p>
              </p:txBody>
            </p:sp>
            <p:sp>
              <p:nvSpPr>
                <p:cNvPr id="458" name="Rectangle 338"/>
                <p:cNvSpPr>
                  <a:spLocks noChangeArrowheads="1"/>
                </p:cNvSpPr>
                <p:nvPr/>
              </p:nvSpPr>
              <p:spPr bwMode="auto">
                <a:xfrm>
                  <a:off x="1097" y="1882"/>
                  <a:ext cx="13" cy="5"/>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solidFill>
                      <a:srgbClr val="000000"/>
                    </a:solidFill>
                  </a:endParaRPr>
                </a:p>
              </p:txBody>
            </p:sp>
            <p:sp>
              <p:nvSpPr>
                <p:cNvPr id="459" name="Rectangle 339"/>
                <p:cNvSpPr>
                  <a:spLocks noChangeArrowheads="1"/>
                </p:cNvSpPr>
                <p:nvPr/>
              </p:nvSpPr>
              <p:spPr bwMode="auto">
                <a:xfrm>
                  <a:off x="1136" y="1882"/>
                  <a:ext cx="13" cy="5"/>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solidFill>
                      <a:srgbClr val="000000"/>
                    </a:solidFill>
                  </a:endParaRPr>
                </a:p>
              </p:txBody>
            </p:sp>
            <p:sp>
              <p:nvSpPr>
                <p:cNvPr id="460" name="Rectangle 340"/>
                <p:cNvSpPr>
                  <a:spLocks noChangeArrowheads="1"/>
                </p:cNvSpPr>
                <p:nvPr/>
              </p:nvSpPr>
              <p:spPr bwMode="auto">
                <a:xfrm>
                  <a:off x="1175" y="1882"/>
                  <a:ext cx="13" cy="5"/>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solidFill>
                      <a:srgbClr val="000000"/>
                    </a:solidFill>
                  </a:endParaRPr>
                </a:p>
              </p:txBody>
            </p:sp>
            <p:sp>
              <p:nvSpPr>
                <p:cNvPr id="461" name="Rectangle 341"/>
                <p:cNvSpPr>
                  <a:spLocks noChangeArrowheads="1"/>
                </p:cNvSpPr>
                <p:nvPr/>
              </p:nvSpPr>
              <p:spPr bwMode="auto">
                <a:xfrm>
                  <a:off x="1214" y="1882"/>
                  <a:ext cx="13" cy="5"/>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solidFill>
                      <a:srgbClr val="000000"/>
                    </a:solidFill>
                  </a:endParaRPr>
                </a:p>
              </p:txBody>
            </p:sp>
            <p:sp>
              <p:nvSpPr>
                <p:cNvPr id="462" name="Rectangle 342"/>
                <p:cNvSpPr>
                  <a:spLocks noChangeArrowheads="1"/>
                </p:cNvSpPr>
                <p:nvPr/>
              </p:nvSpPr>
              <p:spPr bwMode="auto">
                <a:xfrm>
                  <a:off x="1253" y="1882"/>
                  <a:ext cx="13" cy="5"/>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solidFill>
                      <a:srgbClr val="000000"/>
                    </a:solidFill>
                  </a:endParaRPr>
                </a:p>
              </p:txBody>
            </p:sp>
            <p:sp>
              <p:nvSpPr>
                <p:cNvPr id="463" name="Rectangle 343"/>
                <p:cNvSpPr>
                  <a:spLocks noChangeArrowheads="1"/>
                </p:cNvSpPr>
                <p:nvPr/>
              </p:nvSpPr>
              <p:spPr bwMode="auto">
                <a:xfrm>
                  <a:off x="1293" y="1882"/>
                  <a:ext cx="13" cy="5"/>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solidFill>
                      <a:srgbClr val="000000"/>
                    </a:solidFill>
                  </a:endParaRPr>
                </a:p>
              </p:txBody>
            </p:sp>
            <p:sp>
              <p:nvSpPr>
                <p:cNvPr id="464" name="Rectangle 344"/>
                <p:cNvSpPr>
                  <a:spLocks noChangeArrowheads="1"/>
                </p:cNvSpPr>
                <p:nvPr/>
              </p:nvSpPr>
              <p:spPr bwMode="auto">
                <a:xfrm>
                  <a:off x="1332" y="1882"/>
                  <a:ext cx="13" cy="5"/>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solidFill>
                      <a:srgbClr val="000000"/>
                    </a:solidFill>
                  </a:endParaRPr>
                </a:p>
              </p:txBody>
            </p:sp>
            <p:sp>
              <p:nvSpPr>
                <p:cNvPr id="465" name="Rectangle 345"/>
                <p:cNvSpPr>
                  <a:spLocks noChangeArrowheads="1"/>
                </p:cNvSpPr>
                <p:nvPr/>
              </p:nvSpPr>
              <p:spPr bwMode="auto">
                <a:xfrm>
                  <a:off x="1371" y="1882"/>
                  <a:ext cx="13" cy="5"/>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solidFill>
                      <a:srgbClr val="000000"/>
                    </a:solidFill>
                  </a:endParaRPr>
                </a:p>
              </p:txBody>
            </p:sp>
            <p:sp>
              <p:nvSpPr>
                <p:cNvPr id="466" name="Rectangle 346"/>
                <p:cNvSpPr>
                  <a:spLocks noChangeArrowheads="1"/>
                </p:cNvSpPr>
                <p:nvPr/>
              </p:nvSpPr>
              <p:spPr bwMode="auto">
                <a:xfrm>
                  <a:off x="1410" y="1882"/>
                  <a:ext cx="13" cy="5"/>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solidFill>
                      <a:srgbClr val="000000"/>
                    </a:solidFill>
                  </a:endParaRPr>
                </a:p>
              </p:txBody>
            </p:sp>
            <p:sp>
              <p:nvSpPr>
                <p:cNvPr id="467" name="Rectangle 347"/>
                <p:cNvSpPr>
                  <a:spLocks noChangeArrowheads="1"/>
                </p:cNvSpPr>
                <p:nvPr/>
              </p:nvSpPr>
              <p:spPr bwMode="auto">
                <a:xfrm>
                  <a:off x="1449" y="1882"/>
                  <a:ext cx="13" cy="5"/>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solidFill>
                      <a:srgbClr val="000000"/>
                    </a:solidFill>
                  </a:endParaRPr>
                </a:p>
              </p:txBody>
            </p:sp>
            <p:sp>
              <p:nvSpPr>
                <p:cNvPr id="468" name="Rectangle 348"/>
                <p:cNvSpPr>
                  <a:spLocks noChangeArrowheads="1"/>
                </p:cNvSpPr>
                <p:nvPr/>
              </p:nvSpPr>
              <p:spPr bwMode="auto">
                <a:xfrm>
                  <a:off x="1488" y="1882"/>
                  <a:ext cx="13" cy="5"/>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solidFill>
                      <a:srgbClr val="000000"/>
                    </a:solidFill>
                  </a:endParaRPr>
                </a:p>
              </p:txBody>
            </p:sp>
            <p:sp>
              <p:nvSpPr>
                <p:cNvPr id="469" name="Rectangle 349"/>
                <p:cNvSpPr>
                  <a:spLocks noChangeArrowheads="1"/>
                </p:cNvSpPr>
                <p:nvPr/>
              </p:nvSpPr>
              <p:spPr bwMode="auto">
                <a:xfrm>
                  <a:off x="1527" y="1882"/>
                  <a:ext cx="13" cy="5"/>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solidFill>
                      <a:srgbClr val="000000"/>
                    </a:solidFill>
                  </a:endParaRPr>
                </a:p>
              </p:txBody>
            </p:sp>
            <p:sp>
              <p:nvSpPr>
                <p:cNvPr id="470" name="Rectangle 350"/>
                <p:cNvSpPr>
                  <a:spLocks noChangeArrowheads="1"/>
                </p:cNvSpPr>
                <p:nvPr/>
              </p:nvSpPr>
              <p:spPr bwMode="auto">
                <a:xfrm>
                  <a:off x="1566" y="1882"/>
                  <a:ext cx="13" cy="5"/>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solidFill>
                      <a:srgbClr val="000000"/>
                    </a:solidFill>
                  </a:endParaRPr>
                </a:p>
              </p:txBody>
            </p:sp>
            <p:sp>
              <p:nvSpPr>
                <p:cNvPr id="471" name="Rectangle 351"/>
                <p:cNvSpPr>
                  <a:spLocks noChangeArrowheads="1"/>
                </p:cNvSpPr>
                <p:nvPr/>
              </p:nvSpPr>
              <p:spPr bwMode="auto">
                <a:xfrm>
                  <a:off x="1605" y="1882"/>
                  <a:ext cx="13" cy="5"/>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solidFill>
                      <a:srgbClr val="000000"/>
                    </a:solidFill>
                  </a:endParaRPr>
                </a:p>
              </p:txBody>
            </p:sp>
            <p:sp>
              <p:nvSpPr>
                <p:cNvPr id="472" name="Rectangle 352"/>
                <p:cNvSpPr>
                  <a:spLocks noChangeArrowheads="1"/>
                </p:cNvSpPr>
                <p:nvPr/>
              </p:nvSpPr>
              <p:spPr bwMode="auto">
                <a:xfrm>
                  <a:off x="1644" y="1882"/>
                  <a:ext cx="13" cy="5"/>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solidFill>
                      <a:srgbClr val="000000"/>
                    </a:solidFill>
                  </a:endParaRPr>
                </a:p>
              </p:txBody>
            </p:sp>
            <p:sp>
              <p:nvSpPr>
                <p:cNvPr id="473" name="Rectangle 353"/>
                <p:cNvSpPr>
                  <a:spLocks noChangeArrowheads="1"/>
                </p:cNvSpPr>
                <p:nvPr/>
              </p:nvSpPr>
              <p:spPr bwMode="auto">
                <a:xfrm>
                  <a:off x="1684" y="1882"/>
                  <a:ext cx="13" cy="5"/>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solidFill>
                      <a:srgbClr val="000000"/>
                    </a:solidFill>
                  </a:endParaRPr>
                </a:p>
              </p:txBody>
            </p:sp>
            <p:sp>
              <p:nvSpPr>
                <p:cNvPr id="474" name="Rectangle 354"/>
                <p:cNvSpPr>
                  <a:spLocks noChangeArrowheads="1"/>
                </p:cNvSpPr>
                <p:nvPr/>
              </p:nvSpPr>
              <p:spPr bwMode="auto">
                <a:xfrm>
                  <a:off x="1723" y="1882"/>
                  <a:ext cx="13" cy="5"/>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solidFill>
                      <a:srgbClr val="000000"/>
                    </a:solidFill>
                  </a:endParaRPr>
                </a:p>
              </p:txBody>
            </p:sp>
            <p:sp>
              <p:nvSpPr>
                <p:cNvPr id="475" name="Rectangle 355"/>
                <p:cNvSpPr>
                  <a:spLocks noChangeArrowheads="1"/>
                </p:cNvSpPr>
                <p:nvPr/>
              </p:nvSpPr>
              <p:spPr bwMode="auto">
                <a:xfrm>
                  <a:off x="1762" y="1882"/>
                  <a:ext cx="13" cy="5"/>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solidFill>
                      <a:srgbClr val="000000"/>
                    </a:solidFill>
                  </a:endParaRPr>
                </a:p>
              </p:txBody>
            </p:sp>
            <p:sp>
              <p:nvSpPr>
                <p:cNvPr id="476" name="Rectangle 356"/>
                <p:cNvSpPr>
                  <a:spLocks noChangeArrowheads="1"/>
                </p:cNvSpPr>
                <p:nvPr/>
              </p:nvSpPr>
              <p:spPr bwMode="auto">
                <a:xfrm>
                  <a:off x="1801" y="1882"/>
                  <a:ext cx="13" cy="5"/>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solidFill>
                      <a:srgbClr val="000000"/>
                    </a:solidFill>
                  </a:endParaRPr>
                </a:p>
              </p:txBody>
            </p:sp>
            <p:sp>
              <p:nvSpPr>
                <p:cNvPr id="477" name="Rectangle 357"/>
                <p:cNvSpPr>
                  <a:spLocks noChangeArrowheads="1"/>
                </p:cNvSpPr>
                <p:nvPr/>
              </p:nvSpPr>
              <p:spPr bwMode="auto">
                <a:xfrm>
                  <a:off x="1840" y="1882"/>
                  <a:ext cx="13" cy="5"/>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solidFill>
                      <a:srgbClr val="000000"/>
                    </a:solidFill>
                  </a:endParaRPr>
                </a:p>
              </p:txBody>
            </p:sp>
            <p:sp>
              <p:nvSpPr>
                <p:cNvPr id="478" name="Rectangle 358"/>
                <p:cNvSpPr>
                  <a:spLocks noChangeArrowheads="1"/>
                </p:cNvSpPr>
                <p:nvPr/>
              </p:nvSpPr>
              <p:spPr bwMode="auto">
                <a:xfrm>
                  <a:off x="1879" y="1882"/>
                  <a:ext cx="13" cy="5"/>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solidFill>
                      <a:srgbClr val="000000"/>
                    </a:solidFill>
                  </a:endParaRPr>
                </a:p>
              </p:txBody>
            </p:sp>
            <p:sp>
              <p:nvSpPr>
                <p:cNvPr id="479" name="Rectangle 359"/>
                <p:cNvSpPr>
                  <a:spLocks noChangeArrowheads="1"/>
                </p:cNvSpPr>
                <p:nvPr/>
              </p:nvSpPr>
              <p:spPr bwMode="auto">
                <a:xfrm>
                  <a:off x="1918" y="1882"/>
                  <a:ext cx="13" cy="5"/>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solidFill>
                      <a:srgbClr val="000000"/>
                    </a:solidFill>
                  </a:endParaRPr>
                </a:p>
              </p:txBody>
            </p:sp>
            <p:sp>
              <p:nvSpPr>
                <p:cNvPr id="480" name="Rectangle 360"/>
                <p:cNvSpPr>
                  <a:spLocks noChangeArrowheads="1"/>
                </p:cNvSpPr>
                <p:nvPr/>
              </p:nvSpPr>
              <p:spPr bwMode="auto">
                <a:xfrm>
                  <a:off x="1957" y="1882"/>
                  <a:ext cx="13" cy="5"/>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solidFill>
                      <a:srgbClr val="000000"/>
                    </a:solidFill>
                  </a:endParaRPr>
                </a:p>
              </p:txBody>
            </p:sp>
            <p:sp>
              <p:nvSpPr>
                <p:cNvPr id="481" name="Rectangle 361"/>
                <p:cNvSpPr>
                  <a:spLocks noChangeArrowheads="1"/>
                </p:cNvSpPr>
                <p:nvPr/>
              </p:nvSpPr>
              <p:spPr bwMode="auto">
                <a:xfrm>
                  <a:off x="1996" y="1882"/>
                  <a:ext cx="13" cy="5"/>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solidFill>
                      <a:srgbClr val="000000"/>
                    </a:solidFill>
                  </a:endParaRPr>
                </a:p>
              </p:txBody>
            </p:sp>
            <p:sp>
              <p:nvSpPr>
                <p:cNvPr id="482" name="Rectangle 362"/>
                <p:cNvSpPr>
                  <a:spLocks noChangeArrowheads="1"/>
                </p:cNvSpPr>
                <p:nvPr/>
              </p:nvSpPr>
              <p:spPr bwMode="auto">
                <a:xfrm>
                  <a:off x="2035" y="1882"/>
                  <a:ext cx="14" cy="5"/>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solidFill>
                      <a:srgbClr val="000000"/>
                    </a:solidFill>
                  </a:endParaRPr>
                </a:p>
              </p:txBody>
            </p:sp>
            <p:sp>
              <p:nvSpPr>
                <p:cNvPr id="483" name="Rectangle 363"/>
                <p:cNvSpPr>
                  <a:spLocks noChangeArrowheads="1"/>
                </p:cNvSpPr>
                <p:nvPr/>
              </p:nvSpPr>
              <p:spPr bwMode="auto">
                <a:xfrm>
                  <a:off x="2075" y="1882"/>
                  <a:ext cx="13" cy="5"/>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solidFill>
                      <a:srgbClr val="000000"/>
                    </a:solidFill>
                  </a:endParaRPr>
                </a:p>
              </p:txBody>
            </p:sp>
            <p:sp>
              <p:nvSpPr>
                <p:cNvPr id="484" name="Rectangle 364"/>
                <p:cNvSpPr>
                  <a:spLocks noChangeArrowheads="1"/>
                </p:cNvSpPr>
                <p:nvPr/>
              </p:nvSpPr>
              <p:spPr bwMode="auto">
                <a:xfrm>
                  <a:off x="2114" y="1882"/>
                  <a:ext cx="13" cy="5"/>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solidFill>
                      <a:srgbClr val="000000"/>
                    </a:solidFill>
                  </a:endParaRPr>
                </a:p>
              </p:txBody>
            </p:sp>
            <p:sp>
              <p:nvSpPr>
                <p:cNvPr id="485" name="Rectangle 365"/>
                <p:cNvSpPr>
                  <a:spLocks noChangeArrowheads="1"/>
                </p:cNvSpPr>
                <p:nvPr/>
              </p:nvSpPr>
              <p:spPr bwMode="auto">
                <a:xfrm>
                  <a:off x="2153" y="1882"/>
                  <a:ext cx="13" cy="5"/>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solidFill>
                      <a:srgbClr val="000000"/>
                    </a:solidFill>
                  </a:endParaRPr>
                </a:p>
              </p:txBody>
            </p:sp>
            <p:sp>
              <p:nvSpPr>
                <p:cNvPr id="486" name="Rectangle 366"/>
                <p:cNvSpPr>
                  <a:spLocks noChangeArrowheads="1"/>
                </p:cNvSpPr>
                <p:nvPr/>
              </p:nvSpPr>
              <p:spPr bwMode="auto">
                <a:xfrm>
                  <a:off x="2192" y="1882"/>
                  <a:ext cx="13" cy="5"/>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solidFill>
                      <a:srgbClr val="000000"/>
                    </a:solidFill>
                  </a:endParaRPr>
                </a:p>
              </p:txBody>
            </p:sp>
            <p:sp>
              <p:nvSpPr>
                <p:cNvPr id="487" name="Rectangle 367"/>
                <p:cNvSpPr>
                  <a:spLocks noChangeArrowheads="1"/>
                </p:cNvSpPr>
                <p:nvPr/>
              </p:nvSpPr>
              <p:spPr bwMode="auto">
                <a:xfrm>
                  <a:off x="2231" y="1882"/>
                  <a:ext cx="13" cy="5"/>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solidFill>
                      <a:srgbClr val="000000"/>
                    </a:solidFill>
                  </a:endParaRPr>
                </a:p>
              </p:txBody>
            </p:sp>
            <p:sp>
              <p:nvSpPr>
                <p:cNvPr id="488" name="Rectangle 368"/>
                <p:cNvSpPr>
                  <a:spLocks noChangeArrowheads="1"/>
                </p:cNvSpPr>
                <p:nvPr/>
              </p:nvSpPr>
              <p:spPr bwMode="auto">
                <a:xfrm>
                  <a:off x="2270" y="1882"/>
                  <a:ext cx="13" cy="5"/>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solidFill>
                      <a:srgbClr val="000000"/>
                    </a:solidFill>
                  </a:endParaRPr>
                </a:p>
              </p:txBody>
            </p:sp>
            <p:sp>
              <p:nvSpPr>
                <p:cNvPr id="489" name="Rectangle 369"/>
                <p:cNvSpPr>
                  <a:spLocks noChangeArrowheads="1"/>
                </p:cNvSpPr>
                <p:nvPr/>
              </p:nvSpPr>
              <p:spPr bwMode="auto">
                <a:xfrm>
                  <a:off x="2309" y="1882"/>
                  <a:ext cx="13" cy="5"/>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solidFill>
                      <a:srgbClr val="000000"/>
                    </a:solidFill>
                  </a:endParaRPr>
                </a:p>
              </p:txBody>
            </p:sp>
            <p:sp>
              <p:nvSpPr>
                <p:cNvPr id="490" name="Rectangle 370"/>
                <p:cNvSpPr>
                  <a:spLocks noChangeArrowheads="1"/>
                </p:cNvSpPr>
                <p:nvPr/>
              </p:nvSpPr>
              <p:spPr bwMode="auto">
                <a:xfrm>
                  <a:off x="2348" y="1882"/>
                  <a:ext cx="13" cy="5"/>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solidFill>
                      <a:srgbClr val="000000"/>
                    </a:solidFill>
                  </a:endParaRPr>
                </a:p>
              </p:txBody>
            </p:sp>
            <p:sp>
              <p:nvSpPr>
                <p:cNvPr id="491" name="Rectangle 371"/>
                <p:cNvSpPr>
                  <a:spLocks noChangeArrowheads="1"/>
                </p:cNvSpPr>
                <p:nvPr/>
              </p:nvSpPr>
              <p:spPr bwMode="auto">
                <a:xfrm>
                  <a:off x="2387" y="1882"/>
                  <a:ext cx="13" cy="5"/>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solidFill>
                      <a:srgbClr val="000000"/>
                    </a:solidFill>
                  </a:endParaRPr>
                </a:p>
              </p:txBody>
            </p:sp>
            <p:sp>
              <p:nvSpPr>
                <p:cNvPr id="492" name="Rectangle 372"/>
                <p:cNvSpPr>
                  <a:spLocks noChangeArrowheads="1"/>
                </p:cNvSpPr>
                <p:nvPr/>
              </p:nvSpPr>
              <p:spPr bwMode="auto">
                <a:xfrm>
                  <a:off x="2427" y="1882"/>
                  <a:ext cx="13" cy="5"/>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solidFill>
                      <a:srgbClr val="000000"/>
                    </a:solidFill>
                  </a:endParaRPr>
                </a:p>
              </p:txBody>
            </p:sp>
            <p:sp>
              <p:nvSpPr>
                <p:cNvPr id="493" name="Rectangle 373"/>
                <p:cNvSpPr>
                  <a:spLocks noChangeArrowheads="1"/>
                </p:cNvSpPr>
                <p:nvPr/>
              </p:nvSpPr>
              <p:spPr bwMode="auto">
                <a:xfrm>
                  <a:off x="2466" y="1882"/>
                  <a:ext cx="13" cy="5"/>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solidFill>
                      <a:srgbClr val="000000"/>
                    </a:solidFill>
                  </a:endParaRPr>
                </a:p>
              </p:txBody>
            </p:sp>
            <p:sp>
              <p:nvSpPr>
                <p:cNvPr id="494" name="Rectangle 374"/>
                <p:cNvSpPr>
                  <a:spLocks noChangeArrowheads="1"/>
                </p:cNvSpPr>
                <p:nvPr/>
              </p:nvSpPr>
              <p:spPr bwMode="auto">
                <a:xfrm>
                  <a:off x="2505" y="1882"/>
                  <a:ext cx="13" cy="5"/>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solidFill>
                      <a:srgbClr val="000000"/>
                    </a:solidFill>
                  </a:endParaRPr>
                </a:p>
              </p:txBody>
            </p:sp>
            <p:sp>
              <p:nvSpPr>
                <p:cNvPr id="495" name="Rectangle 375"/>
                <p:cNvSpPr>
                  <a:spLocks noChangeArrowheads="1"/>
                </p:cNvSpPr>
                <p:nvPr/>
              </p:nvSpPr>
              <p:spPr bwMode="auto">
                <a:xfrm>
                  <a:off x="2544" y="1882"/>
                  <a:ext cx="13" cy="5"/>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solidFill>
                      <a:srgbClr val="000000"/>
                    </a:solidFill>
                  </a:endParaRPr>
                </a:p>
              </p:txBody>
            </p:sp>
            <p:sp>
              <p:nvSpPr>
                <p:cNvPr id="496" name="Rectangle 376"/>
                <p:cNvSpPr>
                  <a:spLocks noChangeArrowheads="1"/>
                </p:cNvSpPr>
                <p:nvPr/>
              </p:nvSpPr>
              <p:spPr bwMode="auto">
                <a:xfrm>
                  <a:off x="2583" y="1882"/>
                  <a:ext cx="13" cy="5"/>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solidFill>
                      <a:srgbClr val="000000"/>
                    </a:solidFill>
                  </a:endParaRPr>
                </a:p>
              </p:txBody>
            </p:sp>
            <p:sp>
              <p:nvSpPr>
                <p:cNvPr id="497" name="Rectangle 377"/>
                <p:cNvSpPr>
                  <a:spLocks noChangeArrowheads="1"/>
                </p:cNvSpPr>
                <p:nvPr/>
              </p:nvSpPr>
              <p:spPr bwMode="auto">
                <a:xfrm>
                  <a:off x="2622" y="1882"/>
                  <a:ext cx="13" cy="5"/>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solidFill>
                      <a:srgbClr val="000000"/>
                    </a:solidFill>
                  </a:endParaRPr>
                </a:p>
              </p:txBody>
            </p:sp>
            <p:sp>
              <p:nvSpPr>
                <p:cNvPr id="498" name="Rectangle 378"/>
                <p:cNvSpPr>
                  <a:spLocks noChangeArrowheads="1"/>
                </p:cNvSpPr>
                <p:nvPr/>
              </p:nvSpPr>
              <p:spPr bwMode="auto">
                <a:xfrm>
                  <a:off x="2661" y="1882"/>
                  <a:ext cx="13" cy="5"/>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solidFill>
                      <a:srgbClr val="000000"/>
                    </a:solidFill>
                  </a:endParaRPr>
                </a:p>
              </p:txBody>
            </p:sp>
            <p:sp>
              <p:nvSpPr>
                <p:cNvPr id="499" name="Rectangle 379"/>
                <p:cNvSpPr>
                  <a:spLocks noChangeArrowheads="1"/>
                </p:cNvSpPr>
                <p:nvPr/>
              </p:nvSpPr>
              <p:spPr bwMode="auto">
                <a:xfrm>
                  <a:off x="2700" y="1882"/>
                  <a:ext cx="13" cy="5"/>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solidFill>
                      <a:srgbClr val="000000"/>
                    </a:solidFill>
                  </a:endParaRPr>
                </a:p>
              </p:txBody>
            </p:sp>
            <p:sp>
              <p:nvSpPr>
                <p:cNvPr id="500" name="Rectangle 380"/>
                <p:cNvSpPr>
                  <a:spLocks noChangeArrowheads="1"/>
                </p:cNvSpPr>
                <p:nvPr/>
              </p:nvSpPr>
              <p:spPr bwMode="auto">
                <a:xfrm>
                  <a:off x="2739" y="1882"/>
                  <a:ext cx="13" cy="5"/>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solidFill>
                      <a:srgbClr val="000000"/>
                    </a:solidFill>
                  </a:endParaRPr>
                </a:p>
              </p:txBody>
            </p:sp>
            <p:sp>
              <p:nvSpPr>
                <p:cNvPr id="501" name="Rectangle 381"/>
                <p:cNvSpPr>
                  <a:spLocks noChangeArrowheads="1"/>
                </p:cNvSpPr>
                <p:nvPr/>
              </p:nvSpPr>
              <p:spPr bwMode="auto">
                <a:xfrm>
                  <a:off x="2778" y="1882"/>
                  <a:ext cx="13" cy="5"/>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solidFill>
                      <a:srgbClr val="000000"/>
                    </a:solidFill>
                  </a:endParaRPr>
                </a:p>
              </p:txBody>
            </p:sp>
            <p:sp>
              <p:nvSpPr>
                <p:cNvPr id="502" name="Rectangle 382"/>
                <p:cNvSpPr>
                  <a:spLocks noChangeArrowheads="1"/>
                </p:cNvSpPr>
                <p:nvPr/>
              </p:nvSpPr>
              <p:spPr bwMode="auto">
                <a:xfrm>
                  <a:off x="2818" y="1882"/>
                  <a:ext cx="13" cy="5"/>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solidFill>
                      <a:srgbClr val="000000"/>
                    </a:solidFill>
                  </a:endParaRPr>
                </a:p>
              </p:txBody>
            </p:sp>
            <p:sp>
              <p:nvSpPr>
                <p:cNvPr id="503" name="Rectangle 383"/>
                <p:cNvSpPr>
                  <a:spLocks noChangeArrowheads="1"/>
                </p:cNvSpPr>
                <p:nvPr/>
              </p:nvSpPr>
              <p:spPr bwMode="auto">
                <a:xfrm>
                  <a:off x="2857" y="1882"/>
                  <a:ext cx="13" cy="5"/>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solidFill>
                      <a:srgbClr val="000000"/>
                    </a:solidFill>
                  </a:endParaRPr>
                </a:p>
              </p:txBody>
            </p:sp>
            <p:sp>
              <p:nvSpPr>
                <p:cNvPr id="504" name="Rectangle 384"/>
                <p:cNvSpPr>
                  <a:spLocks noChangeArrowheads="1"/>
                </p:cNvSpPr>
                <p:nvPr/>
              </p:nvSpPr>
              <p:spPr bwMode="auto">
                <a:xfrm>
                  <a:off x="2896" y="1882"/>
                  <a:ext cx="13" cy="5"/>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solidFill>
                      <a:srgbClr val="000000"/>
                    </a:solidFill>
                  </a:endParaRPr>
                </a:p>
              </p:txBody>
            </p:sp>
            <p:sp>
              <p:nvSpPr>
                <p:cNvPr id="505" name="Rectangle 385"/>
                <p:cNvSpPr>
                  <a:spLocks noChangeArrowheads="1"/>
                </p:cNvSpPr>
                <p:nvPr/>
              </p:nvSpPr>
              <p:spPr bwMode="auto">
                <a:xfrm>
                  <a:off x="2935" y="1882"/>
                  <a:ext cx="13" cy="5"/>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solidFill>
                      <a:srgbClr val="000000"/>
                    </a:solidFill>
                  </a:endParaRPr>
                </a:p>
              </p:txBody>
            </p:sp>
            <p:sp>
              <p:nvSpPr>
                <p:cNvPr id="506" name="Rectangle 386"/>
                <p:cNvSpPr>
                  <a:spLocks noChangeArrowheads="1"/>
                </p:cNvSpPr>
                <p:nvPr/>
              </p:nvSpPr>
              <p:spPr bwMode="auto">
                <a:xfrm>
                  <a:off x="2974" y="1882"/>
                  <a:ext cx="13" cy="5"/>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solidFill>
                      <a:srgbClr val="000000"/>
                    </a:solidFill>
                  </a:endParaRPr>
                </a:p>
              </p:txBody>
            </p:sp>
            <p:sp>
              <p:nvSpPr>
                <p:cNvPr id="507" name="Rectangle 387"/>
                <p:cNvSpPr>
                  <a:spLocks noChangeArrowheads="1"/>
                </p:cNvSpPr>
                <p:nvPr/>
              </p:nvSpPr>
              <p:spPr bwMode="auto">
                <a:xfrm>
                  <a:off x="3013" y="1882"/>
                  <a:ext cx="13" cy="5"/>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solidFill>
                      <a:srgbClr val="000000"/>
                    </a:solidFill>
                  </a:endParaRPr>
                </a:p>
              </p:txBody>
            </p:sp>
            <p:sp>
              <p:nvSpPr>
                <p:cNvPr id="508" name="Rectangle 388"/>
                <p:cNvSpPr>
                  <a:spLocks noChangeArrowheads="1"/>
                </p:cNvSpPr>
                <p:nvPr/>
              </p:nvSpPr>
              <p:spPr bwMode="auto">
                <a:xfrm>
                  <a:off x="3052" y="1882"/>
                  <a:ext cx="13" cy="5"/>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solidFill>
                      <a:srgbClr val="000000"/>
                    </a:solidFill>
                  </a:endParaRPr>
                </a:p>
              </p:txBody>
            </p:sp>
            <p:sp>
              <p:nvSpPr>
                <p:cNvPr id="509" name="Rectangle 389"/>
                <p:cNvSpPr>
                  <a:spLocks noChangeArrowheads="1"/>
                </p:cNvSpPr>
                <p:nvPr/>
              </p:nvSpPr>
              <p:spPr bwMode="auto">
                <a:xfrm>
                  <a:off x="3091" y="1882"/>
                  <a:ext cx="13" cy="5"/>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solidFill>
                      <a:srgbClr val="000000"/>
                    </a:solidFill>
                  </a:endParaRPr>
                </a:p>
              </p:txBody>
            </p:sp>
            <p:sp>
              <p:nvSpPr>
                <p:cNvPr id="510" name="Rectangle 390"/>
                <p:cNvSpPr>
                  <a:spLocks noChangeArrowheads="1"/>
                </p:cNvSpPr>
                <p:nvPr/>
              </p:nvSpPr>
              <p:spPr bwMode="auto">
                <a:xfrm>
                  <a:off x="3130" y="1882"/>
                  <a:ext cx="13" cy="5"/>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solidFill>
                      <a:srgbClr val="000000"/>
                    </a:solidFill>
                  </a:endParaRPr>
                </a:p>
              </p:txBody>
            </p:sp>
            <p:sp>
              <p:nvSpPr>
                <p:cNvPr id="511" name="Rectangle 391"/>
                <p:cNvSpPr>
                  <a:spLocks noChangeArrowheads="1"/>
                </p:cNvSpPr>
                <p:nvPr/>
              </p:nvSpPr>
              <p:spPr bwMode="auto">
                <a:xfrm>
                  <a:off x="3169" y="1882"/>
                  <a:ext cx="13" cy="5"/>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solidFill>
                      <a:srgbClr val="000000"/>
                    </a:solidFill>
                  </a:endParaRPr>
                </a:p>
              </p:txBody>
            </p:sp>
            <p:sp>
              <p:nvSpPr>
                <p:cNvPr id="512" name="Rectangle 392"/>
                <p:cNvSpPr>
                  <a:spLocks noChangeArrowheads="1"/>
                </p:cNvSpPr>
                <p:nvPr/>
              </p:nvSpPr>
              <p:spPr bwMode="auto">
                <a:xfrm>
                  <a:off x="3209" y="1882"/>
                  <a:ext cx="13" cy="5"/>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solidFill>
                      <a:srgbClr val="000000"/>
                    </a:solidFill>
                  </a:endParaRPr>
                </a:p>
              </p:txBody>
            </p:sp>
            <p:sp>
              <p:nvSpPr>
                <p:cNvPr id="513" name="Rectangle 393"/>
                <p:cNvSpPr>
                  <a:spLocks noChangeArrowheads="1"/>
                </p:cNvSpPr>
                <p:nvPr/>
              </p:nvSpPr>
              <p:spPr bwMode="auto">
                <a:xfrm>
                  <a:off x="3248" y="1882"/>
                  <a:ext cx="13" cy="5"/>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solidFill>
                      <a:srgbClr val="000000"/>
                    </a:solidFill>
                  </a:endParaRPr>
                </a:p>
              </p:txBody>
            </p:sp>
            <p:sp>
              <p:nvSpPr>
                <p:cNvPr id="514" name="Rectangle 394"/>
                <p:cNvSpPr>
                  <a:spLocks noChangeArrowheads="1"/>
                </p:cNvSpPr>
                <p:nvPr/>
              </p:nvSpPr>
              <p:spPr bwMode="auto">
                <a:xfrm>
                  <a:off x="3287" y="1882"/>
                  <a:ext cx="13" cy="5"/>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solidFill>
                      <a:srgbClr val="000000"/>
                    </a:solidFill>
                  </a:endParaRPr>
                </a:p>
              </p:txBody>
            </p:sp>
            <p:sp>
              <p:nvSpPr>
                <p:cNvPr id="515" name="Rectangle 395"/>
                <p:cNvSpPr>
                  <a:spLocks noChangeArrowheads="1"/>
                </p:cNvSpPr>
                <p:nvPr/>
              </p:nvSpPr>
              <p:spPr bwMode="auto">
                <a:xfrm>
                  <a:off x="3326" y="1882"/>
                  <a:ext cx="13" cy="5"/>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solidFill>
                      <a:srgbClr val="000000"/>
                    </a:solidFill>
                  </a:endParaRPr>
                </a:p>
              </p:txBody>
            </p:sp>
            <p:sp>
              <p:nvSpPr>
                <p:cNvPr id="516" name="Rectangle 396"/>
                <p:cNvSpPr>
                  <a:spLocks noChangeArrowheads="1"/>
                </p:cNvSpPr>
                <p:nvPr/>
              </p:nvSpPr>
              <p:spPr bwMode="auto">
                <a:xfrm>
                  <a:off x="3365" y="1882"/>
                  <a:ext cx="13" cy="5"/>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solidFill>
                      <a:srgbClr val="000000"/>
                    </a:solidFill>
                  </a:endParaRPr>
                </a:p>
              </p:txBody>
            </p:sp>
            <p:sp>
              <p:nvSpPr>
                <p:cNvPr id="517" name="Rectangle 397"/>
                <p:cNvSpPr>
                  <a:spLocks noChangeArrowheads="1"/>
                </p:cNvSpPr>
                <p:nvPr/>
              </p:nvSpPr>
              <p:spPr bwMode="auto">
                <a:xfrm>
                  <a:off x="3404" y="1882"/>
                  <a:ext cx="13" cy="5"/>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solidFill>
                      <a:srgbClr val="000000"/>
                    </a:solidFill>
                  </a:endParaRPr>
                </a:p>
              </p:txBody>
            </p:sp>
            <p:sp>
              <p:nvSpPr>
                <p:cNvPr id="518" name="Rectangle 398"/>
                <p:cNvSpPr>
                  <a:spLocks noChangeArrowheads="1"/>
                </p:cNvSpPr>
                <p:nvPr/>
              </p:nvSpPr>
              <p:spPr bwMode="auto">
                <a:xfrm>
                  <a:off x="3443" y="1882"/>
                  <a:ext cx="13" cy="5"/>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solidFill>
                      <a:srgbClr val="000000"/>
                    </a:solidFill>
                  </a:endParaRPr>
                </a:p>
              </p:txBody>
            </p:sp>
            <p:sp>
              <p:nvSpPr>
                <p:cNvPr id="519" name="Rectangle 399"/>
                <p:cNvSpPr>
                  <a:spLocks noChangeArrowheads="1"/>
                </p:cNvSpPr>
                <p:nvPr/>
              </p:nvSpPr>
              <p:spPr bwMode="auto">
                <a:xfrm>
                  <a:off x="3482" y="1882"/>
                  <a:ext cx="13" cy="5"/>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solidFill>
                      <a:srgbClr val="000000"/>
                    </a:solidFill>
                  </a:endParaRPr>
                </a:p>
              </p:txBody>
            </p:sp>
            <p:sp>
              <p:nvSpPr>
                <p:cNvPr id="520" name="Rectangle 400"/>
                <p:cNvSpPr>
                  <a:spLocks noChangeArrowheads="1"/>
                </p:cNvSpPr>
                <p:nvPr/>
              </p:nvSpPr>
              <p:spPr bwMode="auto">
                <a:xfrm>
                  <a:off x="3521" y="1882"/>
                  <a:ext cx="13" cy="5"/>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solidFill>
                      <a:srgbClr val="000000"/>
                    </a:solidFill>
                  </a:endParaRPr>
                </a:p>
              </p:txBody>
            </p:sp>
            <p:sp>
              <p:nvSpPr>
                <p:cNvPr id="521" name="Rectangle 401"/>
                <p:cNvSpPr>
                  <a:spLocks noChangeArrowheads="1"/>
                </p:cNvSpPr>
                <p:nvPr/>
              </p:nvSpPr>
              <p:spPr bwMode="auto">
                <a:xfrm>
                  <a:off x="3560" y="1882"/>
                  <a:ext cx="14" cy="5"/>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solidFill>
                      <a:srgbClr val="000000"/>
                    </a:solidFill>
                  </a:endParaRPr>
                </a:p>
              </p:txBody>
            </p:sp>
            <p:sp>
              <p:nvSpPr>
                <p:cNvPr id="522" name="Rectangle 402"/>
                <p:cNvSpPr>
                  <a:spLocks noChangeArrowheads="1"/>
                </p:cNvSpPr>
                <p:nvPr/>
              </p:nvSpPr>
              <p:spPr bwMode="auto">
                <a:xfrm>
                  <a:off x="3600" y="1882"/>
                  <a:ext cx="13" cy="5"/>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solidFill>
                      <a:srgbClr val="000000"/>
                    </a:solidFill>
                  </a:endParaRPr>
                </a:p>
              </p:txBody>
            </p:sp>
            <p:sp>
              <p:nvSpPr>
                <p:cNvPr id="523" name="Rectangle 403"/>
                <p:cNvSpPr>
                  <a:spLocks noChangeArrowheads="1"/>
                </p:cNvSpPr>
                <p:nvPr/>
              </p:nvSpPr>
              <p:spPr bwMode="auto">
                <a:xfrm>
                  <a:off x="3639" y="1882"/>
                  <a:ext cx="13" cy="5"/>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solidFill>
                      <a:srgbClr val="000000"/>
                    </a:solidFill>
                  </a:endParaRPr>
                </a:p>
              </p:txBody>
            </p:sp>
            <p:sp>
              <p:nvSpPr>
                <p:cNvPr id="524" name="Rectangle 404"/>
                <p:cNvSpPr>
                  <a:spLocks noChangeArrowheads="1"/>
                </p:cNvSpPr>
                <p:nvPr/>
              </p:nvSpPr>
              <p:spPr bwMode="auto">
                <a:xfrm>
                  <a:off x="3678" y="1882"/>
                  <a:ext cx="13" cy="5"/>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solidFill>
                      <a:srgbClr val="000000"/>
                    </a:solidFill>
                  </a:endParaRPr>
                </a:p>
              </p:txBody>
            </p:sp>
            <p:sp>
              <p:nvSpPr>
                <p:cNvPr id="525" name="Rectangle 405"/>
                <p:cNvSpPr>
                  <a:spLocks noChangeArrowheads="1"/>
                </p:cNvSpPr>
                <p:nvPr/>
              </p:nvSpPr>
              <p:spPr bwMode="auto">
                <a:xfrm>
                  <a:off x="3717" y="1882"/>
                  <a:ext cx="13" cy="5"/>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solidFill>
                      <a:srgbClr val="000000"/>
                    </a:solidFill>
                  </a:endParaRPr>
                </a:p>
              </p:txBody>
            </p:sp>
          </p:grpSp>
          <p:grpSp>
            <p:nvGrpSpPr>
              <p:cNvPr id="26" name="Group 607"/>
              <p:cNvGrpSpPr>
                <a:grpSpLocks/>
              </p:cNvGrpSpPr>
              <p:nvPr/>
            </p:nvGrpSpPr>
            <p:grpSpPr bwMode="auto">
              <a:xfrm>
                <a:off x="667" y="1265"/>
                <a:ext cx="4158" cy="622"/>
                <a:chOff x="667" y="1265"/>
                <a:chExt cx="4158" cy="622"/>
              </a:xfrm>
            </p:grpSpPr>
            <p:sp>
              <p:nvSpPr>
                <p:cNvPr id="126" name="Rectangle 407"/>
                <p:cNvSpPr>
                  <a:spLocks noChangeArrowheads="1"/>
                </p:cNvSpPr>
                <p:nvPr/>
              </p:nvSpPr>
              <p:spPr bwMode="auto">
                <a:xfrm>
                  <a:off x="3756" y="1882"/>
                  <a:ext cx="13" cy="5"/>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solidFill>
                      <a:srgbClr val="000000"/>
                    </a:solidFill>
                  </a:endParaRPr>
                </a:p>
              </p:txBody>
            </p:sp>
            <p:sp>
              <p:nvSpPr>
                <p:cNvPr id="127" name="Rectangle 408"/>
                <p:cNvSpPr>
                  <a:spLocks noChangeArrowheads="1"/>
                </p:cNvSpPr>
                <p:nvPr/>
              </p:nvSpPr>
              <p:spPr bwMode="auto">
                <a:xfrm>
                  <a:off x="3795" y="1882"/>
                  <a:ext cx="13" cy="5"/>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solidFill>
                      <a:srgbClr val="000000"/>
                    </a:solidFill>
                  </a:endParaRPr>
                </a:p>
              </p:txBody>
            </p:sp>
            <p:sp>
              <p:nvSpPr>
                <p:cNvPr id="128" name="Rectangle 409"/>
                <p:cNvSpPr>
                  <a:spLocks noChangeArrowheads="1"/>
                </p:cNvSpPr>
                <p:nvPr/>
              </p:nvSpPr>
              <p:spPr bwMode="auto">
                <a:xfrm>
                  <a:off x="3834" y="1882"/>
                  <a:ext cx="13" cy="5"/>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solidFill>
                      <a:srgbClr val="000000"/>
                    </a:solidFill>
                  </a:endParaRPr>
                </a:p>
              </p:txBody>
            </p:sp>
            <p:sp>
              <p:nvSpPr>
                <p:cNvPr id="129" name="Rectangle 410"/>
                <p:cNvSpPr>
                  <a:spLocks noChangeArrowheads="1"/>
                </p:cNvSpPr>
                <p:nvPr/>
              </p:nvSpPr>
              <p:spPr bwMode="auto">
                <a:xfrm>
                  <a:off x="3873" y="1882"/>
                  <a:ext cx="13" cy="5"/>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solidFill>
                      <a:srgbClr val="000000"/>
                    </a:solidFill>
                  </a:endParaRPr>
                </a:p>
              </p:txBody>
            </p:sp>
            <p:sp>
              <p:nvSpPr>
                <p:cNvPr id="130" name="Rectangle 411"/>
                <p:cNvSpPr>
                  <a:spLocks noChangeArrowheads="1"/>
                </p:cNvSpPr>
                <p:nvPr/>
              </p:nvSpPr>
              <p:spPr bwMode="auto">
                <a:xfrm>
                  <a:off x="3912" y="1882"/>
                  <a:ext cx="13" cy="5"/>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solidFill>
                      <a:srgbClr val="000000"/>
                    </a:solidFill>
                  </a:endParaRPr>
                </a:p>
              </p:txBody>
            </p:sp>
            <p:sp>
              <p:nvSpPr>
                <p:cNvPr id="131" name="Rectangle 412"/>
                <p:cNvSpPr>
                  <a:spLocks noChangeArrowheads="1"/>
                </p:cNvSpPr>
                <p:nvPr/>
              </p:nvSpPr>
              <p:spPr bwMode="auto">
                <a:xfrm>
                  <a:off x="3952" y="1882"/>
                  <a:ext cx="13" cy="5"/>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solidFill>
                      <a:srgbClr val="000000"/>
                    </a:solidFill>
                  </a:endParaRPr>
                </a:p>
              </p:txBody>
            </p:sp>
            <p:sp>
              <p:nvSpPr>
                <p:cNvPr id="132" name="Rectangle 413"/>
                <p:cNvSpPr>
                  <a:spLocks noChangeArrowheads="1"/>
                </p:cNvSpPr>
                <p:nvPr/>
              </p:nvSpPr>
              <p:spPr bwMode="auto">
                <a:xfrm>
                  <a:off x="3991" y="1882"/>
                  <a:ext cx="13" cy="5"/>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solidFill>
                      <a:srgbClr val="000000"/>
                    </a:solidFill>
                  </a:endParaRPr>
                </a:p>
              </p:txBody>
            </p:sp>
            <p:sp>
              <p:nvSpPr>
                <p:cNvPr id="133" name="Rectangle 414"/>
                <p:cNvSpPr>
                  <a:spLocks noChangeArrowheads="1"/>
                </p:cNvSpPr>
                <p:nvPr/>
              </p:nvSpPr>
              <p:spPr bwMode="auto">
                <a:xfrm>
                  <a:off x="4030" y="1882"/>
                  <a:ext cx="13" cy="5"/>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solidFill>
                      <a:srgbClr val="000000"/>
                    </a:solidFill>
                  </a:endParaRPr>
                </a:p>
              </p:txBody>
            </p:sp>
            <p:sp>
              <p:nvSpPr>
                <p:cNvPr id="134" name="Rectangle 415"/>
                <p:cNvSpPr>
                  <a:spLocks noChangeArrowheads="1"/>
                </p:cNvSpPr>
                <p:nvPr/>
              </p:nvSpPr>
              <p:spPr bwMode="auto">
                <a:xfrm>
                  <a:off x="4069" y="1882"/>
                  <a:ext cx="13" cy="5"/>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solidFill>
                      <a:srgbClr val="000000"/>
                    </a:solidFill>
                  </a:endParaRPr>
                </a:p>
              </p:txBody>
            </p:sp>
            <p:sp>
              <p:nvSpPr>
                <p:cNvPr id="135" name="Rectangle 416"/>
                <p:cNvSpPr>
                  <a:spLocks noChangeArrowheads="1"/>
                </p:cNvSpPr>
                <p:nvPr/>
              </p:nvSpPr>
              <p:spPr bwMode="auto">
                <a:xfrm>
                  <a:off x="4108" y="1882"/>
                  <a:ext cx="13" cy="5"/>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solidFill>
                      <a:srgbClr val="000000"/>
                    </a:solidFill>
                  </a:endParaRPr>
                </a:p>
              </p:txBody>
            </p:sp>
            <p:sp>
              <p:nvSpPr>
                <p:cNvPr id="136" name="Rectangle 417"/>
                <p:cNvSpPr>
                  <a:spLocks noChangeArrowheads="1"/>
                </p:cNvSpPr>
                <p:nvPr/>
              </p:nvSpPr>
              <p:spPr bwMode="auto">
                <a:xfrm>
                  <a:off x="4147" y="1882"/>
                  <a:ext cx="13" cy="5"/>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solidFill>
                      <a:srgbClr val="000000"/>
                    </a:solidFill>
                  </a:endParaRPr>
                </a:p>
              </p:txBody>
            </p:sp>
            <p:sp>
              <p:nvSpPr>
                <p:cNvPr id="137" name="Rectangle 418"/>
                <p:cNvSpPr>
                  <a:spLocks noChangeArrowheads="1"/>
                </p:cNvSpPr>
                <p:nvPr/>
              </p:nvSpPr>
              <p:spPr bwMode="auto">
                <a:xfrm>
                  <a:off x="4186" y="1882"/>
                  <a:ext cx="13" cy="5"/>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solidFill>
                      <a:srgbClr val="000000"/>
                    </a:solidFill>
                  </a:endParaRPr>
                </a:p>
              </p:txBody>
            </p:sp>
            <p:sp>
              <p:nvSpPr>
                <p:cNvPr id="138" name="Rectangle 419"/>
                <p:cNvSpPr>
                  <a:spLocks noChangeArrowheads="1"/>
                </p:cNvSpPr>
                <p:nvPr/>
              </p:nvSpPr>
              <p:spPr bwMode="auto">
                <a:xfrm>
                  <a:off x="4225" y="1882"/>
                  <a:ext cx="13" cy="5"/>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solidFill>
                      <a:srgbClr val="000000"/>
                    </a:solidFill>
                  </a:endParaRPr>
                </a:p>
              </p:txBody>
            </p:sp>
            <p:sp>
              <p:nvSpPr>
                <p:cNvPr id="139" name="Rectangle 420"/>
                <p:cNvSpPr>
                  <a:spLocks noChangeArrowheads="1"/>
                </p:cNvSpPr>
                <p:nvPr/>
              </p:nvSpPr>
              <p:spPr bwMode="auto">
                <a:xfrm>
                  <a:off x="4264" y="1882"/>
                  <a:ext cx="13" cy="5"/>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solidFill>
                      <a:srgbClr val="000000"/>
                    </a:solidFill>
                  </a:endParaRPr>
                </a:p>
              </p:txBody>
            </p:sp>
            <p:sp>
              <p:nvSpPr>
                <p:cNvPr id="140" name="Rectangle 421"/>
                <p:cNvSpPr>
                  <a:spLocks noChangeArrowheads="1"/>
                </p:cNvSpPr>
                <p:nvPr/>
              </p:nvSpPr>
              <p:spPr bwMode="auto">
                <a:xfrm>
                  <a:off x="4303" y="1882"/>
                  <a:ext cx="13" cy="5"/>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solidFill>
                      <a:srgbClr val="000000"/>
                    </a:solidFill>
                  </a:endParaRPr>
                </a:p>
              </p:txBody>
            </p:sp>
            <p:sp>
              <p:nvSpPr>
                <p:cNvPr id="141" name="Rectangle 422"/>
                <p:cNvSpPr>
                  <a:spLocks noChangeArrowheads="1"/>
                </p:cNvSpPr>
                <p:nvPr/>
              </p:nvSpPr>
              <p:spPr bwMode="auto">
                <a:xfrm>
                  <a:off x="4343" y="1882"/>
                  <a:ext cx="13" cy="5"/>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solidFill>
                      <a:srgbClr val="000000"/>
                    </a:solidFill>
                  </a:endParaRPr>
                </a:p>
              </p:txBody>
            </p:sp>
            <p:sp>
              <p:nvSpPr>
                <p:cNvPr id="142" name="Rectangle 423"/>
                <p:cNvSpPr>
                  <a:spLocks noChangeArrowheads="1"/>
                </p:cNvSpPr>
                <p:nvPr/>
              </p:nvSpPr>
              <p:spPr bwMode="auto">
                <a:xfrm>
                  <a:off x="4382" y="1882"/>
                  <a:ext cx="13" cy="5"/>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solidFill>
                      <a:srgbClr val="000000"/>
                    </a:solidFill>
                  </a:endParaRPr>
                </a:p>
              </p:txBody>
            </p:sp>
            <p:sp>
              <p:nvSpPr>
                <p:cNvPr id="143" name="Rectangle 424"/>
                <p:cNvSpPr>
                  <a:spLocks noChangeArrowheads="1"/>
                </p:cNvSpPr>
                <p:nvPr/>
              </p:nvSpPr>
              <p:spPr bwMode="auto">
                <a:xfrm>
                  <a:off x="4421" y="1882"/>
                  <a:ext cx="13" cy="5"/>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solidFill>
                      <a:srgbClr val="000000"/>
                    </a:solidFill>
                  </a:endParaRPr>
                </a:p>
              </p:txBody>
            </p:sp>
            <p:sp>
              <p:nvSpPr>
                <p:cNvPr id="144" name="Rectangle 425"/>
                <p:cNvSpPr>
                  <a:spLocks noChangeArrowheads="1"/>
                </p:cNvSpPr>
                <p:nvPr/>
              </p:nvSpPr>
              <p:spPr bwMode="auto">
                <a:xfrm>
                  <a:off x="4460" y="1882"/>
                  <a:ext cx="13" cy="5"/>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solidFill>
                      <a:srgbClr val="000000"/>
                    </a:solidFill>
                  </a:endParaRPr>
                </a:p>
              </p:txBody>
            </p:sp>
            <p:sp>
              <p:nvSpPr>
                <p:cNvPr id="145" name="Rectangle 426"/>
                <p:cNvSpPr>
                  <a:spLocks noChangeArrowheads="1"/>
                </p:cNvSpPr>
                <p:nvPr/>
              </p:nvSpPr>
              <p:spPr bwMode="auto">
                <a:xfrm>
                  <a:off x="4499" y="1882"/>
                  <a:ext cx="13" cy="5"/>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solidFill>
                      <a:srgbClr val="000000"/>
                    </a:solidFill>
                  </a:endParaRPr>
                </a:p>
              </p:txBody>
            </p:sp>
            <p:sp>
              <p:nvSpPr>
                <p:cNvPr id="146" name="Rectangle 427"/>
                <p:cNvSpPr>
                  <a:spLocks noChangeArrowheads="1"/>
                </p:cNvSpPr>
                <p:nvPr/>
              </p:nvSpPr>
              <p:spPr bwMode="auto">
                <a:xfrm>
                  <a:off x="4538" y="1882"/>
                  <a:ext cx="13" cy="5"/>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solidFill>
                      <a:srgbClr val="000000"/>
                    </a:solidFill>
                  </a:endParaRPr>
                </a:p>
              </p:txBody>
            </p:sp>
            <p:sp>
              <p:nvSpPr>
                <p:cNvPr id="147" name="Rectangle 428"/>
                <p:cNvSpPr>
                  <a:spLocks noChangeArrowheads="1"/>
                </p:cNvSpPr>
                <p:nvPr/>
              </p:nvSpPr>
              <p:spPr bwMode="auto">
                <a:xfrm>
                  <a:off x="4577" y="1882"/>
                  <a:ext cx="13" cy="5"/>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solidFill>
                      <a:srgbClr val="000000"/>
                    </a:solidFill>
                  </a:endParaRPr>
                </a:p>
              </p:txBody>
            </p:sp>
            <p:sp>
              <p:nvSpPr>
                <p:cNvPr id="148" name="Rectangle 429"/>
                <p:cNvSpPr>
                  <a:spLocks noChangeArrowheads="1"/>
                </p:cNvSpPr>
                <p:nvPr/>
              </p:nvSpPr>
              <p:spPr bwMode="auto">
                <a:xfrm>
                  <a:off x="4616" y="1882"/>
                  <a:ext cx="13" cy="5"/>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solidFill>
                      <a:srgbClr val="000000"/>
                    </a:solidFill>
                  </a:endParaRPr>
                </a:p>
              </p:txBody>
            </p:sp>
            <p:sp>
              <p:nvSpPr>
                <p:cNvPr id="149" name="Rectangle 430"/>
                <p:cNvSpPr>
                  <a:spLocks noChangeArrowheads="1"/>
                </p:cNvSpPr>
                <p:nvPr/>
              </p:nvSpPr>
              <p:spPr bwMode="auto">
                <a:xfrm>
                  <a:off x="4655" y="1882"/>
                  <a:ext cx="13" cy="5"/>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solidFill>
                      <a:srgbClr val="000000"/>
                    </a:solidFill>
                  </a:endParaRPr>
                </a:p>
              </p:txBody>
            </p:sp>
            <p:sp>
              <p:nvSpPr>
                <p:cNvPr id="150" name="Rectangle 431"/>
                <p:cNvSpPr>
                  <a:spLocks noChangeArrowheads="1"/>
                </p:cNvSpPr>
                <p:nvPr/>
              </p:nvSpPr>
              <p:spPr bwMode="auto">
                <a:xfrm>
                  <a:off x="4694" y="1882"/>
                  <a:ext cx="14" cy="5"/>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solidFill>
                      <a:srgbClr val="000000"/>
                    </a:solidFill>
                  </a:endParaRPr>
                </a:p>
              </p:txBody>
            </p:sp>
            <p:sp>
              <p:nvSpPr>
                <p:cNvPr id="151" name="Rectangle 432"/>
                <p:cNvSpPr>
                  <a:spLocks noChangeArrowheads="1"/>
                </p:cNvSpPr>
                <p:nvPr/>
              </p:nvSpPr>
              <p:spPr bwMode="auto">
                <a:xfrm>
                  <a:off x="4734" y="1882"/>
                  <a:ext cx="13" cy="5"/>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solidFill>
                      <a:srgbClr val="000000"/>
                    </a:solidFill>
                  </a:endParaRPr>
                </a:p>
              </p:txBody>
            </p:sp>
            <p:sp>
              <p:nvSpPr>
                <p:cNvPr id="152" name="Rectangle 433"/>
                <p:cNvSpPr>
                  <a:spLocks noChangeArrowheads="1"/>
                </p:cNvSpPr>
                <p:nvPr/>
              </p:nvSpPr>
              <p:spPr bwMode="auto">
                <a:xfrm>
                  <a:off x="4773" y="1882"/>
                  <a:ext cx="13" cy="5"/>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solidFill>
                      <a:srgbClr val="000000"/>
                    </a:solidFill>
                  </a:endParaRPr>
                </a:p>
              </p:txBody>
            </p:sp>
            <p:sp>
              <p:nvSpPr>
                <p:cNvPr id="153" name="Rectangle 434"/>
                <p:cNvSpPr>
                  <a:spLocks noChangeArrowheads="1"/>
                </p:cNvSpPr>
                <p:nvPr/>
              </p:nvSpPr>
              <p:spPr bwMode="auto">
                <a:xfrm>
                  <a:off x="4812" y="1882"/>
                  <a:ext cx="13" cy="5"/>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solidFill>
                      <a:srgbClr val="000000"/>
                    </a:solidFill>
                  </a:endParaRPr>
                </a:p>
              </p:txBody>
            </p:sp>
            <p:sp>
              <p:nvSpPr>
                <p:cNvPr id="154" name="Rectangle 435"/>
                <p:cNvSpPr>
                  <a:spLocks noChangeArrowheads="1"/>
                </p:cNvSpPr>
                <p:nvPr/>
              </p:nvSpPr>
              <p:spPr bwMode="auto">
                <a:xfrm>
                  <a:off x="667" y="1574"/>
                  <a:ext cx="13" cy="5"/>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solidFill>
                      <a:srgbClr val="000000"/>
                    </a:solidFill>
                  </a:endParaRPr>
                </a:p>
              </p:txBody>
            </p:sp>
            <p:sp>
              <p:nvSpPr>
                <p:cNvPr id="155" name="Rectangle 436"/>
                <p:cNvSpPr>
                  <a:spLocks noChangeArrowheads="1"/>
                </p:cNvSpPr>
                <p:nvPr/>
              </p:nvSpPr>
              <p:spPr bwMode="auto">
                <a:xfrm>
                  <a:off x="706" y="1574"/>
                  <a:ext cx="13" cy="5"/>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solidFill>
                      <a:srgbClr val="000000"/>
                    </a:solidFill>
                  </a:endParaRPr>
                </a:p>
              </p:txBody>
            </p:sp>
            <p:sp>
              <p:nvSpPr>
                <p:cNvPr id="156" name="Rectangle 437"/>
                <p:cNvSpPr>
                  <a:spLocks noChangeArrowheads="1"/>
                </p:cNvSpPr>
                <p:nvPr/>
              </p:nvSpPr>
              <p:spPr bwMode="auto">
                <a:xfrm>
                  <a:off x="745" y="1574"/>
                  <a:ext cx="13" cy="5"/>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solidFill>
                      <a:srgbClr val="000000"/>
                    </a:solidFill>
                  </a:endParaRPr>
                </a:p>
              </p:txBody>
            </p:sp>
            <p:sp>
              <p:nvSpPr>
                <p:cNvPr id="157" name="Rectangle 438"/>
                <p:cNvSpPr>
                  <a:spLocks noChangeArrowheads="1"/>
                </p:cNvSpPr>
                <p:nvPr/>
              </p:nvSpPr>
              <p:spPr bwMode="auto">
                <a:xfrm>
                  <a:off x="784" y="1574"/>
                  <a:ext cx="13" cy="5"/>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solidFill>
                      <a:srgbClr val="000000"/>
                    </a:solidFill>
                  </a:endParaRPr>
                </a:p>
              </p:txBody>
            </p:sp>
            <p:sp>
              <p:nvSpPr>
                <p:cNvPr id="158" name="Rectangle 439"/>
                <p:cNvSpPr>
                  <a:spLocks noChangeArrowheads="1"/>
                </p:cNvSpPr>
                <p:nvPr/>
              </p:nvSpPr>
              <p:spPr bwMode="auto">
                <a:xfrm>
                  <a:off x="823" y="1574"/>
                  <a:ext cx="13" cy="5"/>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solidFill>
                      <a:srgbClr val="000000"/>
                    </a:solidFill>
                  </a:endParaRPr>
                </a:p>
              </p:txBody>
            </p:sp>
            <p:sp>
              <p:nvSpPr>
                <p:cNvPr id="159" name="Rectangle 440"/>
                <p:cNvSpPr>
                  <a:spLocks noChangeArrowheads="1"/>
                </p:cNvSpPr>
                <p:nvPr/>
              </p:nvSpPr>
              <p:spPr bwMode="auto">
                <a:xfrm>
                  <a:off x="862" y="1574"/>
                  <a:ext cx="13" cy="5"/>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solidFill>
                      <a:srgbClr val="000000"/>
                    </a:solidFill>
                  </a:endParaRPr>
                </a:p>
              </p:txBody>
            </p:sp>
            <p:sp>
              <p:nvSpPr>
                <p:cNvPr id="160" name="Rectangle 441"/>
                <p:cNvSpPr>
                  <a:spLocks noChangeArrowheads="1"/>
                </p:cNvSpPr>
                <p:nvPr/>
              </p:nvSpPr>
              <p:spPr bwMode="auto">
                <a:xfrm>
                  <a:off x="901" y="1574"/>
                  <a:ext cx="14" cy="5"/>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solidFill>
                      <a:srgbClr val="000000"/>
                    </a:solidFill>
                  </a:endParaRPr>
                </a:p>
              </p:txBody>
            </p:sp>
            <p:sp>
              <p:nvSpPr>
                <p:cNvPr id="161" name="Rectangle 442"/>
                <p:cNvSpPr>
                  <a:spLocks noChangeArrowheads="1"/>
                </p:cNvSpPr>
                <p:nvPr/>
              </p:nvSpPr>
              <p:spPr bwMode="auto">
                <a:xfrm>
                  <a:off x="941" y="1574"/>
                  <a:ext cx="13" cy="5"/>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solidFill>
                      <a:srgbClr val="000000"/>
                    </a:solidFill>
                  </a:endParaRPr>
                </a:p>
              </p:txBody>
            </p:sp>
            <p:sp>
              <p:nvSpPr>
                <p:cNvPr id="162" name="Rectangle 443"/>
                <p:cNvSpPr>
                  <a:spLocks noChangeArrowheads="1"/>
                </p:cNvSpPr>
                <p:nvPr/>
              </p:nvSpPr>
              <p:spPr bwMode="auto">
                <a:xfrm>
                  <a:off x="980" y="1574"/>
                  <a:ext cx="13" cy="5"/>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solidFill>
                      <a:srgbClr val="000000"/>
                    </a:solidFill>
                  </a:endParaRPr>
                </a:p>
              </p:txBody>
            </p:sp>
            <p:sp>
              <p:nvSpPr>
                <p:cNvPr id="163" name="Rectangle 444"/>
                <p:cNvSpPr>
                  <a:spLocks noChangeArrowheads="1"/>
                </p:cNvSpPr>
                <p:nvPr/>
              </p:nvSpPr>
              <p:spPr bwMode="auto">
                <a:xfrm>
                  <a:off x="1019" y="1574"/>
                  <a:ext cx="13" cy="5"/>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solidFill>
                      <a:srgbClr val="000000"/>
                    </a:solidFill>
                  </a:endParaRPr>
                </a:p>
              </p:txBody>
            </p:sp>
            <p:sp>
              <p:nvSpPr>
                <p:cNvPr id="164" name="Rectangle 445"/>
                <p:cNvSpPr>
                  <a:spLocks noChangeArrowheads="1"/>
                </p:cNvSpPr>
                <p:nvPr/>
              </p:nvSpPr>
              <p:spPr bwMode="auto">
                <a:xfrm>
                  <a:off x="1058" y="1574"/>
                  <a:ext cx="13" cy="5"/>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solidFill>
                      <a:srgbClr val="000000"/>
                    </a:solidFill>
                  </a:endParaRPr>
                </a:p>
              </p:txBody>
            </p:sp>
            <p:sp>
              <p:nvSpPr>
                <p:cNvPr id="165" name="Rectangle 446"/>
                <p:cNvSpPr>
                  <a:spLocks noChangeArrowheads="1"/>
                </p:cNvSpPr>
                <p:nvPr/>
              </p:nvSpPr>
              <p:spPr bwMode="auto">
                <a:xfrm>
                  <a:off x="1097" y="1574"/>
                  <a:ext cx="13" cy="5"/>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solidFill>
                      <a:srgbClr val="000000"/>
                    </a:solidFill>
                  </a:endParaRPr>
                </a:p>
              </p:txBody>
            </p:sp>
            <p:sp>
              <p:nvSpPr>
                <p:cNvPr id="166" name="Rectangle 447"/>
                <p:cNvSpPr>
                  <a:spLocks noChangeArrowheads="1"/>
                </p:cNvSpPr>
                <p:nvPr/>
              </p:nvSpPr>
              <p:spPr bwMode="auto">
                <a:xfrm>
                  <a:off x="1136" y="1574"/>
                  <a:ext cx="13" cy="5"/>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solidFill>
                      <a:srgbClr val="000000"/>
                    </a:solidFill>
                  </a:endParaRPr>
                </a:p>
              </p:txBody>
            </p:sp>
            <p:sp>
              <p:nvSpPr>
                <p:cNvPr id="167" name="Rectangle 448"/>
                <p:cNvSpPr>
                  <a:spLocks noChangeArrowheads="1"/>
                </p:cNvSpPr>
                <p:nvPr/>
              </p:nvSpPr>
              <p:spPr bwMode="auto">
                <a:xfrm>
                  <a:off x="1175" y="1574"/>
                  <a:ext cx="13" cy="5"/>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solidFill>
                      <a:srgbClr val="000000"/>
                    </a:solidFill>
                  </a:endParaRPr>
                </a:p>
              </p:txBody>
            </p:sp>
            <p:sp>
              <p:nvSpPr>
                <p:cNvPr id="168" name="Rectangle 449"/>
                <p:cNvSpPr>
                  <a:spLocks noChangeArrowheads="1"/>
                </p:cNvSpPr>
                <p:nvPr/>
              </p:nvSpPr>
              <p:spPr bwMode="auto">
                <a:xfrm>
                  <a:off x="1214" y="1574"/>
                  <a:ext cx="13" cy="5"/>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solidFill>
                      <a:srgbClr val="000000"/>
                    </a:solidFill>
                  </a:endParaRPr>
                </a:p>
              </p:txBody>
            </p:sp>
            <p:sp>
              <p:nvSpPr>
                <p:cNvPr id="169" name="Rectangle 450"/>
                <p:cNvSpPr>
                  <a:spLocks noChangeArrowheads="1"/>
                </p:cNvSpPr>
                <p:nvPr/>
              </p:nvSpPr>
              <p:spPr bwMode="auto">
                <a:xfrm>
                  <a:off x="1253" y="1574"/>
                  <a:ext cx="13" cy="5"/>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solidFill>
                      <a:srgbClr val="000000"/>
                    </a:solidFill>
                  </a:endParaRPr>
                </a:p>
              </p:txBody>
            </p:sp>
            <p:sp>
              <p:nvSpPr>
                <p:cNvPr id="170" name="Rectangle 451"/>
                <p:cNvSpPr>
                  <a:spLocks noChangeArrowheads="1"/>
                </p:cNvSpPr>
                <p:nvPr/>
              </p:nvSpPr>
              <p:spPr bwMode="auto">
                <a:xfrm>
                  <a:off x="1293" y="1574"/>
                  <a:ext cx="13" cy="5"/>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solidFill>
                      <a:srgbClr val="000000"/>
                    </a:solidFill>
                  </a:endParaRPr>
                </a:p>
              </p:txBody>
            </p:sp>
            <p:sp>
              <p:nvSpPr>
                <p:cNvPr id="171" name="Rectangle 452"/>
                <p:cNvSpPr>
                  <a:spLocks noChangeArrowheads="1"/>
                </p:cNvSpPr>
                <p:nvPr/>
              </p:nvSpPr>
              <p:spPr bwMode="auto">
                <a:xfrm>
                  <a:off x="1332" y="1574"/>
                  <a:ext cx="13" cy="5"/>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solidFill>
                      <a:srgbClr val="000000"/>
                    </a:solidFill>
                  </a:endParaRPr>
                </a:p>
              </p:txBody>
            </p:sp>
            <p:sp>
              <p:nvSpPr>
                <p:cNvPr id="172" name="Rectangle 453"/>
                <p:cNvSpPr>
                  <a:spLocks noChangeArrowheads="1"/>
                </p:cNvSpPr>
                <p:nvPr/>
              </p:nvSpPr>
              <p:spPr bwMode="auto">
                <a:xfrm>
                  <a:off x="1371" y="1574"/>
                  <a:ext cx="13" cy="5"/>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solidFill>
                      <a:srgbClr val="000000"/>
                    </a:solidFill>
                  </a:endParaRPr>
                </a:p>
              </p:txBody>
            </p:sp>
            <p:sp>
              <p:nvSpPr>
                <p:cNvPr id="173" name="Rectangle 454"/>
                <p:cNvSpPr>
                  <a:spLocks noChangeArrowheads="1"/>
                </p:cNvSpPr>
                <p:nvPr/>
              </p:nvSpPr>
              <p:spPr bwMode="auto">
                <a:xfrm>
                  <a:off x="1410" y="1574"/>
                  <a:ext cx="13" cy="5"/>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solidFill>
                      <a:srgbClr val="000000"/>
                    </a:solidFill>
                  </a:endParaRPr>
                </a:p>
              </p:txBody>
            </p:sp>
            <p:sp>
              <p:nvSpPr>
                <p:cNvPr id="174" name="Rectangle 455"/>
                <p:cNvSpPr>
                  <a:spLocks noChangeArrowheads="1"/>
                </p:cNvSpPr>
                <p:nvPr/>
              </p:nvSpPr>
              <p:spPr bwMode="auto">
                <a:xfrm>
                  <a:off x="1449" y="1574"/>
                  <a:ext cx="13" cy="5"/>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solidFill>
                      <a:srgbClr val="000000"/>
                    </a:solidFill>
                  </a:endParaRPr>
                </a:p>
              </p:txBody>
            </p:sp>
            <p:sp>
              <p:nvSpPr>
                <p:cNvPr id="175" name="Rectangle 456"/>
                <p:cNvSpPr>
                  <a:spLocks noChangeArrowheads="1"/>
                </p:cNvSpPr>
                <p:nvPr/>
              </p:nvSpPr>
              <p:spPr bwMode="auto">
                <a:xfrm>
                  <a:off x="1488" y="1574"/>
                  <a:ext cx="13" cy="5"/>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solidFill>
                      <a:srgbClr val="000000"/>
                    </a:solidFill>
                  </a:endParaRPr>
                </a:p>
              </p:txBody>
            </p:sp>
            <p:sp>
              <p:nvSpPr>
                <p:cNvPr id="176" name="Rectangle 457"/>
                <p:cNvSpPr>
                  <a:spLocks noChangeArrowheads="1"/>
                </p:cNvSpPr>
                <p:nvPr/>
              </p:nvSpPr>
              <p:spPr bwMode="auto">
                <a:xfrm>
                  <a:off x="1527" y="1574"/>
                  <a:ext cx="13" cy="5"/>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solidFill>
                      <a:srgbClr val="000000"/>
                    </a:solidFill>
                  </a:endParaRPr>
                </a:p>
              </p:txBody>
            </p:sp>
            <p:sp>
              <p:nvSpPr>
                <p:cNvPr id="177" name="Rectangle 458"/>
                <p:cNvSpPr>
                  <a:spLocks noChangeArrowheads="1"/>
                </p:cNvSpPr>
                <p:nvPr/>
              </p:nvSpPr>
              <p:spPr bwMode="auto">
                <a:xfrm>
                  <a:off x="1566" y="1574"/>
                  <a:ext cx="13" cy="5"/>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solidFill>
                      <a:srgbClr val="000000"/>
                    </a:solidFill>
                  </a:endParaRPr>
                </a:p>
              </p:txBody>
            </p:sp>
            <p:sp>
              <p:nvSpPr>
                <p:cNvPr id="178" name="Rectangle 459"/>
                <p:cNvSpPr>
                  <a:spLocks noChangeArrowheads="1"/>
                </p:cNvSpPr>
                <p:nvPr/>
              </p:nvSpPr>
              <p:spPr bwMode="auto">
                <a:xfrm>
                  <a:off x="1605" y="1574"/>
                  <a:ext cx="13" cy="5"/>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solidFill>
                      <a:srgbClr val="000000"/>
                    </a:solidFill>
                  </a:endParaRPr>
                </a:p>
              </p:txBody>
            </p:sp>
            <p:sp>
              <p:nvSpPr>
                <p:cNvPr id="179" name="Rectangle 460"/>
                <p:cNvSpPr>
                  <a:spLocks noChangeArrowheads="1"/>
                </p:cNvSpPr>
                <p:nvPr/>
              </p:nvSpPr>
              <p:spPr bwMode="auto">
                <a:xfrm>
                  <a:off x="1644" y="1574"/>
                  <a:ext cx="13" cy="5"/>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solidFill>
                      <a:srgbClr val="000000"/>
                    </a:solidFill>
                  </a:endParaRPr>
                </a:p>
              </p:txBody>
            </p:sp>
            <p:sp>
              <p:nvSpPr>
                <p:cNvPr id="180" name="Rectangle 461"/>
                <p:cNvSpPr>
                  <a:spLocks noChangeArrowheads="1"/>
                </p:cNvSpPr>
                <p:nvPr/>
              </p:nvSpPr>
              <p:spPr bwMode="auto">
                <a:xfrm>
                  <a:off x="1684" y="1574"/>
                  <a:ext cx="13" cy="5"/>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solidFill>
                      <a:srgbClr val="000000"/>
                    </a:solidFill>
                  </a:endParaRPr>
                </a:p>
              </p:txBody>
            </p:sp>
            <p:sp>
              <p:nvSpPr>
                <p:cNvPr id="181" name="Rectangle 462"/>
                <p:cNvSpPr>
                  <a:spLocks noChangeArrowheads="1"/>
                </p:cNvSpPr>
                <p:nvPr/>
              </p:nvSpPr>
              <p:spPr bwMode="auto">
                <a:xfrm>
                  <a:off x="1723" y="1574"/>
                  <a:ext cx="13" cy="5"/>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solidFill>
                      <a:srgbClr val="000000"/>
                    </a:solidFill>
                  </a:endParaRPr>
                </a:p>
              </p:txBody>
            </p:sp>
            <p:sp>
              <p:nvSpPr>
                <p:cNvPr id="182" name="Rectangle 463"/>
                <p:cNvSpPr>
                  <a:spLocks noChangeArrowheads="1"/>
                </p:cNvSpPr>
                <p:nvPr/>
              </p:nvSpPr>
              <p:spPr bwMode="auto">
                <a:xfrm>
                  <a:off x="1762" y="1574"/>
                  <a:ext cx="13" cy="5"/>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solidFill>
                      <a:srgbClr val="000000"/>
                    </a:solidFill>
                  </a:endParaRPr>
                </a:p>
              </p:txBody>
            </p:sp>
            <p:sp>
              <p:nvSpPr>
                <p:cNvPr id="183" name="Rectangle 464"/>
                <p:cNvSpPr>
                  <a:spLocks noChangeArrowheads="1"/>
                </p:cNvSpPr>
                <p:nvPr/>
              </p:nvSpPr>
              <p:spPr bwMode="auto">
                <a:xfrm>
                  <a:off x="1801" y="1574"/>
                  <a:ext cx="13" cy="5"/>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solidFill>
                      <a:srgbClr val="000000"/>
                    </a:solidFill>
                  </a:endParaRPr>
                </a:p>
              </p:txBody>
            </p:sp>
            <p:sp>
              <p:nvSpPr>
                <p:cNvPr id="184" name="Rectangle 465"/>
                <p:cNvSpPr>
                  <a:spLocks noChangeArrowheads="1"/>
                </p:cNvSpPr>
                <p:nvPr/>
              </p:nvSpPr>
              <p:spPr bwMode="auto">
                <a:xfrm>
                  <a:off x="1840" y="1574"/>
                  <a:ext cx="13" cy="5"/>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solidFill>
                      <a:srgbClr val="000000"/>
                    </a:solidFill>
                  </a:endParaRPr>
                </a:p>
              </p:txBody>
            </p:sp>
            <p:sp>
              <p:nvSpPr>
                <p:cNvPr id="185" name="Rectangle 466"/>
                <p:cNvSpPr>
                  <a:spLocks noChangeArrowheads="1"/>
                </p:cNvSpPr>
                <p:nvPr/>
              </p:nvSpPr>
              <p:spPr bwMode="auto">
                <a:xfrm>
                  <a:off x="1879" y="1574"/>
                  <a:ext cx="13" cy="5"/>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solidFill>
                      <a:srgbClr val="000000"/>
                    </a:solidFill>
                  </a:endParaRPr>
                </a:p>
              </p:txBody>
            </p:sp>
            <p:sp>
              <p:nvSpPr>
                <p:cNvPr id="186" name="Rectangle 467"/>
                <p:cNvSpPr>
                  <a:spLocks noChangeArrowheads="1"/>
                </p:cNvSpPr>
                <p:nvPr/>
              </p:nvSpPr>
              <p:spPr bwMode="auto">
                <a:xfrm>
                  <a:off x="1918" y="1574"/>
                  <a:ext cx="13" cy="5"/>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solidFill>
                      <a:srgbClr val="000000"/>
                    </a:solidFill>
                  </a:endParaRPr>
                </a:p>
              </p:txBody>
            </p:sp>
            <p:sp>
              <p:nvSpPr>
                <p:cNvPr id="187" name="Rectangle 468"/>
                <p:cNvSpPr>
                  <a:spLocks noChangeArrowheads="1"/>
                </p:cNvSpPr>
                <p:nvPr/>
              </p:nvSpPr>
              <p:spPr bwMode="auto">
                <a:xfrm>
                  <a:off x="1957" y="1574"/>
                  <a:ext cx="13" cy="5"/>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solidFill>
                      <a:srgbClr val="000000"/>
                    </a:solidFill>
                  </a:endParaRPr>
                </a:p>
              </p:txBody>
            </p:sp>
            <p:sp>
              <p:nvSpPr>
                <p:cNvPr id="188" name="Rectangle 469"/>
                <p:cNvSpPr>
                  <a:spLocks noChangeArrowheads="1"/>
                </p:cNvSpPr>
                <p:nvPr/>
              </p:nvSpPr>
              <p:spPr bwMode="auto">
                <a:xfrm>
                  <a:off x="1996" y="1574"/>
                  <a:ext cx="13" cy="5"/>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solidFill>
                      <a:srgbClr val="000000"/>
                    </a:solidFill>
                  </a:endParaRPr>
                </a:p>
              </p:txBody>
            </p:sp>
            <p:sp>
              <p:nvSpPr>
                <p:cNvPr id="189" name="Rectangle 470"/>
                <p:cNvSpPr>
                  <a:spLocks noChangeArrowheads="1"/>
                </p:cNvSpPr>
                <p:nvPr/>
              </p:nvSpPr>
              <p:spPr bwMode="auto">
                <a:xfrm>
                  <a:off x="2035" y="1574"/>
                  <a:ext cx="14" cy="5"/>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solidFill>
                      <a:srgbClr val="000000"/>
                    </a:solidFill>
                  </a:endParaRPr>
                </a:p>
              </p:txBody>
            </p:sp>
            <p:sp>
              <p:nvSpPr>
                <p:cNvPr id="190" name="Rectangle 471"/>
                <p:cNvSpPr>
                  <a:spLocks noChangeArrowheads="1"/>
                </p:cNvSpPr>
                <p:nvPr/>
              </p:nvSpPr>
              <p:spPr bwMode="auto">
                <a:xfrm>
                  <a:off x="2075" y="1574"/>
                  <a:ext cx="13" cy="5"/>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solidFill>
                      <a:srgbClr val="000000"/>
                    </a:solidFill>
                  </a:endParaRPr>
                </a:p>
              </p:txBody>
            </p:sp>
            <p:sp>
              <p:nvSpPr>
                <p:cNvPr id="191" name="Rectangle 472"/>
                <p:cNvSpPr>
                  <a:spLocks noChangeArrowheads="1"/>
                </p:cNvSpPr>
                <p:nvPr/>
              </p:nvSpPr>
              <p:spPr bwMode="auto">
                <a:xfrm>
                  <a:off x="2114" y="1574"/>
                  <a:ext cx="13" cy="5"/>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solidFill>
                      <a:srgbClr val="000000"/>
                    </a:solidFill>
                  </a:endParaRPr>
                </a:p>
              </p:txBody>
            </p:sp>
            <p:sp>
              <p:nvSpPr>
                <p:cNvPr id="192" name="Rectangle 473"/>
                <p:cNvSpPr>
                  <a:spLocks noChangeArrowheads="1"/>
                </p:cNvSpPr>
                <p:nvPr/>
              </p:nvSpPr>
              <p:spPr bwMode="auto">
                <a:xfrm>
                  <a:off x="2153" y="1574"/>
                  <a:ext cx="13" cy="5"/>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solidFill>
                      <a:srgbClr val="000000"/>
                    </a:solidFill>
                  </a:endParaRPr>
                </a:p>
              </p:txBody>
            </p:sp>
            <p:sp>
              <p:nvSpPr>
                <p:cNvPr id="193" name="Rectangle 474"/>
                <p:cNvSpPr>
                  <a:spLocks noChangeArrowheads="1"/>
                </p:cNvSpPr>
                <p:nvPr/>
              </p:nvSpPr>
              <p:spPr bwMode="auto">
                <a:xfrm>
                  <a:off x="2192" y="1574"/>
                  <a:ext cx="13" cy="5"/>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solidFill>
                      <a:srgbClr val="000000"/>
                    </a:solidFill>
                  </a:endParaRPr>
                </a:p>
              </p:txBody>
            </p:sp>
            <p:sp>
              <p:nvSpPr>
                <p:cNvPr id="194" name="Rectangle 475"/>
                <p:cNvSpPr>
                  <a:spLocks noChangeArrowheads="1"/>
                </p:cNvSpPr>
                <p:nvPr/>
              </p:nvSpPr>
              <p:spPr bwMode="auto">
                <a:xfrm>
                  <a:off x="2231" y="1574"/>
                  <a:ext cx="13" cy="5"/>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solidFill>
                      <a:srgbClr val="000000"/>
                    </a:solidFill>
                  </a:endParaRPr>
                </a:p>
              </p:txBody>
            </p:sp>
            <p:sp>
              <p:nvSpPr>
                <p:cNvPr id="195" name="Rectangle 476"/>
                <p:cNvSpPr>
                  <a:spLocks noChangeArrowheads="1"/>
                </p:cNvSpPr>
                <p:nvPr/>
              </p:nvSpPr>
              <p:spPr bwMode="auto">
                <a:xfrm>
                  <a:off x="2270" y="1574"/>
                  <a:ext cx="13" cy="5"/>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solidFill>
                      <a:srgbClr val="000000"/>
                    </a:solidFill>
                  </a:endParaRPr>
                </a:p>
              </p:txBody>
            </p:sp>
            <p:sp>
              <p:nvSpPr>
                <p:cNvPr id="196" name="Rectangle 477"/>
                <p:cNvSpPr>
                  <a:spLocks noChangeArrowheads="1"/>
                </p:cNvSpPr>
                <p:nvPr/>
              </p:nvSpPr>
              <p:spPr bwMode="auto">
                <a:xfrm>
                  <a:off x="2309" y="1574"/>
                  <a:ext cx="13" cy="5"/>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solidFill>
                      <a:srgbClr val="000000"/>
                    </a:solidFill>
                  </a:endParaRPr>
                </a:p>
              </p:txBody>
            </p:sp>
            <p:sp>
              <p:nvSpPr>
                <p:cNvPr id="197" name="Rectangle 478"/>
                <p:cNvSpPr>
                  <a:spLocks noChangeArrowheads="1"/>
                </p:cNvSpPr>
                <p:nvPr/>
              </p:nvSpPr>
              <p:spPr bwMode="auto">
                <a:xfrm>
                  <a:off x="2348" y="1574"/>
                  <a:ext cx="13" cy="5"/>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solidFill>
                      <a:srgbClr val="000000"/>
                    </a:solidFill>
                  </a:endParaRPr>
                </a:p>
              </p:txBody>
            </p:sp>
            <p:sp>
              <p:nvSpPr>
                <p:cNvPr id="198" name="Rectangle 479"/>
                <p:cNvSpPr>
                  <a:spLocks noChangeArrowheads="1"/>
                </p:cNvSpPr>
                <p:nvPr/>
              </p:nvSpPr>
              <p:spPr bwMode="auto">
                <a:xfrm>
                  <a:off x="2387" y="1574"/>
                  <a:ext cx="13" cy="5"/>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solidFill>
                      <a:srgbClr val="000000"/>
                    </a:solidFill>
                  </a:endParaRPr>
                </a:p>
              </p:txBody>
            </p:sp>
            <p:sp>
              <p:nvSpPr>
                <p:cNvPr id="199" name="Rectangle 480"/>
                <p:cNvSpPr>
                  <a:spLocks noChangeArrowheads="1"/>
                </p:cNvSpPr>
                <p:nvPr/>
              </p:nvSpPr>
              <p:spPr bwMode="auto">
                <a:xfrm>
                  <a:off x="2427" y="1574"/>
                  <a:ext cx="13" cy="5"/>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solidFill>
                      <a:srgbClr val="000000"/>
                    </a:solidFill>
                  </a:endParaRPr>
                </a:p>
              </p:txBody>
            </p:sp>
            <p:sp>
              <p:nvSpPr>
                <p:cNvPr id="200" name="Rectangle 481"/>
                <p:cNvSpPr>
                  <a:spLocks noChangeArrowheads="1"/>
                </p:cNvSpPr>
                <p:nvPr/>
              </p:nvSpPr>
              <p:spPr bwMode="auto">
                <a:xfrm>
                  <a:off x="2466" y="1574"/>
                  <a:ext cx="13" cy="5"/>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solidFill>
                      <a:srgbClr val="000000"/>
                    </a:solidFill>
                  </a:endParaRPr>
                </a:p>
              </p:txBody>
            </p:sp>
            <p:sp>
              <p:nvSpPr>
                <p:cNvPr id="201" name="Rectangle 482"/>
                <p:cNvSpPr>
                  <a:spLocks noChangeArrowheads="1"/>
                </p:cNvSpPr>
                <p:nvPr/>
              </p:nvSpPr>
              <p:spPr bwMode="auto">
                <a:xfrm>
                  <a:off x="2505" y="1574"/>
                  <a:ext cx="13" cy="5"/>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solidFill>
                      <a:srgbClr val="000000"/>
                    </a:solidFill>
                  </a:endParaRPr>
                </a:p>
              </p:txBody>
            </p:sp>
            <p:sp>
              <p:nvSpPr>
                <p:cNvPr id="202" name="Rectangle 483"/>
                <p:cNvSpPr>
                  <a:spLocks noChangeArrowheads="1"/>
                </p:cNvSpPr>
                <p:nvPr/>
              </p:nvSpPr>
              <p:spPr bwMode="auto">
                <a:xfrm>
                  <a:off x="2544" y="1574"/>
                  <a:ext cx="13" cy="5"/>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solidFill>
                      <a:srgbClr val="000000"/>
                    </a:solidFill>
                  </a:endParaRPr>
                </a:p>
              </p:txBody>
            </p:sp>
            <p:sp>
              <p:nvSpPr>
                <p:cNvPr id="203" name="Rectangle 484"/>
                <p:cNvSpPr>
                  <a:spLocks noChangeArrowheads="1"/>
                </p:cNvSpPr>
                <p:nvPr/>
              </p:nvSpPr>
              <p:spPr bwMode="auto">
                <a:xfrm>
                  <a:off x="2583" y="1574"/>
                  <a:ext cx="13" cy="5"/>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solidFill>
                      <a:srgbClr val="000000"/>
                    </a:solidFill>
                  </a:endParaRPr>
                </a:p>
              </p:txBody>
            </p:sp>
            <p:sp>
              <p:nvSpPr>
                <p:cNvPr id="204" name="Rectangle 485"/>
                <p:cNvSpPr>
                  <a:spLocks noChangeArrowheads="1"/>
                </p:cNvSpPr>
                <p:nvPr/>
              </p:nvSpPr>
              <p:spPr bwMode="auto">
                <a:xfrm>
                  <a:off x="2622" y="1574"/>
                  <a:ext cx="13" cy="5"/>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solidFill>
                      <a:srgbClr val="000000"/>
                    </a:solidFill>
                  </a:endParaRPr>
                </a:p>
              </p:txBody>
            </p:sp>
            <p:sp>
              <p:nvSpPr>
                <p:cNvPr id="205" name="Rectangle 486"/>
                <p:cNvSpPr>
                  <a:spLocks noChangeArrowheads="1"/>
                </p:cNvSpPr>
                <p:nvPr/>
              </p:nvSpPr>
              <p:spPr bwMode="auto">
                <a:xfrm>
                  <a:off x="2661" y="1574"/>
                  <a:ext cx="13" cy="5"/>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solidFill>
                      <a:srgbClr val="000000"/>
                    </a:solidFill>
                  </a:endParaRPr>
                </a:p>
              </p:txBody>
            </p:sp>
            <p:sp>
              <p:nvSpPr>
                <p:cNvPr id="206" name="Rectangle 487"/>
                <p:cNvSpPr>
                  <a:spLocks noChangeArrowheads="1"/>
                </p:cNvSpPr>
                <p:nvPr/>
              </p:nvSpPr>
              <p:spPr bwMode="auto">
                <a:xfrm>
                  <a:off x="2700" y="1574"/>
                  <a:ext cx="13" cy="5"/>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solidFill>
                      <a:srgbClr val="000000"/>
                    </a:solidFill>
                  </a:endParaRPr>
                </a:p>
              </p:txBody>
            </p:sp>
            <p:sp>
              <p:nvSpPr>
                <p:cNvPr id="207" name="Rectangle 488"/>
                <p:cNvSpPr>
                  <a:spLocks noChangeArrowheads="1"/>
                </p:cNvSpPr>
                <p:nvPr/>
              </p:nvSpPr>
              <p:spPr bwMode="auto">
                <a:xfrm>
                  <a:off x="2739" y="1574"/>
                  <a:ext cx="13" cy="5"/>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solidFill>
                      <a:srgbClr val="000000"/>
                    </a:solidFill>
                  </a:endParaRPr>
                </a:p>
              </p:txBody>
            </p:sp>
            <p:sp>
              <p:nvSpPr>
                <p:cNvPr id="208" name="Rectangle 489"/>
                <p:cNvSpPr>
                  <a:spLocks noChangeArrowheads="1"/>
                </p:cNvSpPr>
                <p:nvPr/>
              </p:nvSpPr>
              <p:spPr bwMode="auto">
                <a:xfrm>
                  <a:off x="2778" y="1574"/>
                  <a:ext cx="13" cy="5"/>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solidFill>
                      <a:srgbClr val="000000"/>
                    </a:solidFill>
                  </a:endParaRPr>
                </a:p>
              </p:txBody>
            </p:sp>
            <p:sp>
              <p:nvSpPr>
                <p:cNvPr id="209" name="Rectangle 490"/>
                <p:cNvSpPr>
                  <a:spLocks noChangeArrowheads="1"/>
                </p:cNvSpPr>
                <p:nvPr/>
              </p:nvSpPr>
              <p:spPr bwMode="auto">
                <a:xfrm>
                  <a:off x="2818" y="1574"/>
                  <a:ext cx="13" cy="5"/>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solidFill>
                      <a:srgbClr val="000000"/>
                    </a:solidFill>
                  </a:endParaRPr>
                </a:p>
              </p:txBody>
            </p:sp>
            <p:sp>
              <p:nvSpPr>
                <p:cNvPr id="210" name="Rectangle 491"/>
                <p:cNvSpPr>
                  <a:spLocks noChangeArrowheads="1"/>
                </p:cNvSpPr>
                <p:nvPr/>
              </p:nvSpPr>
              <p:spPr bwMode="auto">
                <a:xfrm>
                  <a:off x="2857" y="1574"/>
                  <a:ext cx="13" cy="5"/>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solidFill>
                      <a:srgbClr val="000000"/>
                    </a:solidFill>
                  </a:endParaRPr>
                </a:p>
              </p:txBody>
            </p:sp>
            <p:sp>
              <p:nvSpPr>
                <p:cNvPr id="211" name="Rectangle 492"/>
                <p:cNvSpPr>
                  <a:spLocks noChangeArrowheads="1"/>
                </p:cNvSpPr>
                <p:nvPr/>
              </p:nvSpPr>
              <p:spPr bwMode="auto">
                <a:xfrm>
                  <a:off x="2896" y="1574"/>
                  <a:ext cx="13" cy="5"/>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solidFill>
                      <a:srgbClr val="000000"/>
                    </a:solidFill>
                  </a:endParaRPr>
                </a:p>
              </p:txBody>
            </p:sp>
            <p:sp>
              <p:nvSpPr>
                <p:cNvPr id="212" name="Rectangle 493"/>
                <p:cNvSpPr>
                  <a:spLocks noChangeArrowheads="1"/>
                </p:cNvSpPr>
                <p:nvPr/>
              </p:nvSpPr>
              <p:spPr bwMode="auto">
                <a:xfrm>
                  <a:off x="2935" y="1574"/>
                  <a:ext cx="13" cy="5"/>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solidFill>
                      <a:srgbClr val="000000"/>
                    </a:solidFill>
                  </a:endParaRPr>
                </a:p>
              </p:txBody>
            </p:sp>
            <p:sp>
              <p:nvSpPr>
                <p:cNvPr id="213" name="Rectangle 494"/>
                <p:cNvSpPr>
                  <a:spLocks noChangeArrowheads="1"/>
                </p:cNvSpPr>
                <p:nvPr/>
              </p:nvSpPr>
              <p:spPr bwMode="auto">
                <a:xfrm>
                  <a:off x="2974" y="1574"/>
                  <a:ext cx="13" cy="5"/>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solidFill>
                      <a:srgbClr val="000000"/>
                    </a:solidFill>
                  </a:endParaRPr>
                </a:p>
              </p:txBody>
            </p:sp>
            <p:sp>
              <p:nvSpPr>
                <p:cNvPr id="214" name="Rectangle 495"/>
                <p:cNvSpPr>
                  <a:spLocks noChangeArrowheads="1"/>
                </p:cNvSpPr>
                <p:nvPr/>
              </p:nvSpPr>
              <p:spPr bwMode="auto">
                <a:xfrm>
                  <a:off x="3013" y="1574"/>
                  <a:ext cx="13" cy="5"/>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solidFill>
                      <a:srgbClr val="000000"/>
                    </a:solidFill>
                  </a:endParaRPr>
                </a:p>
              </p:txBody>
            </p:sp>
            <p:sp>
              <p:nvSpPr>
                <p:cNvPr id="215" name="Rectangle 496"/>
                <p:cNvSpPr>
                  <a:spLocks noChangeArrowheads="1"/>
                </p:cNvSpPr>
                <p:nvPr/>
              </p:nvSpPr>
              <p:spPr bwMode="auto">
                <a:xfrm>
                  <a:off x="3052" y="1574"/>
                  <a:ext cx="13" cy="5"/>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solidFill>
                      <a:srgbClr val="000000"/>
                    </a:solidFill>
                  </a:endParaRPr>
                </a:p>
              </p:txBody>
            </p:sp>
            <p:sp>
              <p:nvSpPr>
                <p:cNvPr id="216" name="Rectangle 497"/>
                <p:cNvSpPr>
                  <a:spLocks noChangeArrowheads="1"/>
                </p:cNvSpPr>
                <p:nvPr/>
              </p:nvSpPr>
              <p:spPr bwMode="auto">
                <a:xfrm>
                  <a:off x="3091" y="1574"/>
                  <a:ext cx="13" cy="5"/>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solidFill>
                      <a:srgbClr val="000000"/>
                    </a:solidFill>
                  </a:endParaRPr>
                </a:p>
              </p:txBody>
            </p:sp>
            <p:sp>
              <p:nvSpPr>
                <p:cNvPr id="217" name="Rectangle 498"/>
                <p:cNvSpPr>
                  <a:spLocks noChangeArrowheads="1"/>
                </p:cNvSpPr>
                <p:nvPr/>
              </p:nvSpPr>
              <p:spPr bwMode="auto">
                <a:xfrm>
                  <a:off x="3130" y="1574"/>
                  <a:ext cx="13" cy="5"/>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solidFill>
                      <a:srgbClr val="000000"/>
                    </a:solidFill>
                  </a:endParaRPr>
                </a:p>
              </p:txBody>
            </p:sp>
            <p:sp>
              <p:nvSpPr>
                <p:cNvPr id="218" name="Rectangle 499"/>
                <p:cNvSpPr>
                  <a:spLocks noChangeArrowheads="1"/>
                </p:cNvSpPr>
                <p:nvPr/>
              </p:nvSpPr>
              <p:spPr bwMode="auto">
                <a:xfrm>
                  <a:off x="3169" y="1574"/>
                  <a:ext cx="13" cy="5"/>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solidFill>
                      <a:srgbClr val="000000"/>
                    </a:solidFill>
                  </a:endParaRPr>
                </a:p>
              </p:txBody>
            </p:sp>
            <p:sp>
              <p:nvSpPr>
                <p:cNvPr id="219" name="Rectangle 500"/>
                <p:cNvSpPr>
                  <a:spLocks noChangeArrowheads="1"/>
                </p:cNvSpPr>
                <p:nvPr/>
              </p:nvSpPr>
              <p:spPr bwMode="auto">
                <a:xfrm>
                  <a:off x="3209" y="1574"/>
                  <a:ext cx="13" cy="5"/>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solidFill>
                      <a:srgbClr val="000000"/>
                    </a:solidFill>
                  </a:endParaRPr>
                </a:p>
              </p:txBody>
            </p:sp>
            <p:sp>
              <p:nvSpPr>
                <p:cNvPr id="220" name="Rectangle 501"/>
                <p:cNvSpPr>
                  <a:spLocks noChangeArrowheads="1"/>
                </p:cNvSpPr>
                <p:nvPr/>
              </p:nvSpPr>
              <p:spPr bwMode="auto">
                <a:xfrm>
                  <a:off x="3248" y="1574"/>
                  <a:ext cx="13" cy="5"/>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solidFill>
                      <a:srgbClr val="000000"/>
                    </a:solidFill>
                  </a:endParaRPr>
                </a:p>
              </p:txBody>
            </p:sp>
            <p:sp>
              <p:nvSpPr>
                <p:cNvPr id="221" name="Rectangle 502"/>
                <p:cNvSpPr>
                  <a:spLocks noChangeArrowheads="1"/>
                </p:cNvSpPr>
                <p:nvPr/>
              </p:nvSpPr>
              <p:spPr bwMode="auto">
                <a:xfrm>
                  <a:off x="3287" y="1574"/>
                  <a:ext cx="13" cy="5"/>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solidFill>
                      <a:srgbClr val="000000"/>
                    </a:solidFill>
                  </a:endParaRPr>
                </a:p>
              </p:txBody>
            </p:sp>
            <p:sp>
              <p:nvSpPr>
                <p:cNvPr id="222" name="Rectangle 503"/>
                <p:cNvSpPr>
                  <a:spLocks noChangeArrowheads="1"/>
                </p:cNvSpPr>
                <p:nvPr/>
              </p:nvSpPr>
              <p:spPr bwMode="auto">
                <a:xfrm>
                  <a:off x="3326" y="1574"/>
                  <a:ext cx="13" cy="5"/>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solidFill>
                      <a:srgbClr val="000000"/>
                    </a:solidFill>
                  </a:endParaRPr>
                </a:p>
              </p:txBody>
            </p:sp>
            <p:sp>
              <p:nvSpPr>
                <p:cNvPr id="223" name="Rectangle 504"/>
                <p:cNvSpPr>
                  <a:spLocks noChangeArrowheads="1"/>
                </p:cNvSpPr>
                <p:nvPr/>
              </p:nvSpPr>
              <p:spPr bwMode="auto">
                <a:xfrm>
                  <a:off x="3365" y="1574"/>
                  <a:ext cx="13" cy="5"/>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solidFill>
                      <a:srgbClr val="000000"/>
                    </a:solidFill>
                  </a:endParaRPr>
                </a:p>
              </p:txBody>
            </p:sp>
            <p:sp>
              <p:nvSpPr>
                <p:cNvPr id="224" name="Rectangle 505"/>
                <p:cNvSpPr>
                  <a:spLocks noChangeArrowheads="1"/>
                </p:cNvSpPr>
                <p:nvPr/>
              </p:nvSpPr>
              <p:spPr bwMode="auto">
                <a:xfrm>
                  <a:off x="3404" y="1574"/>
                  <a:ext cx="13" cy="5"/>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solidFill>
                      <a:srgbClr val="000000"/>
                    </a:solidFill>
                  </a:endParaRPr>
                </a:p>
              </p:txBody>
            </p:sp>
            <p:sp>
              <p:nvSpPr>
                <p:cNvPr id="225" name="Rectangle 506"/>
                <p:cNvSpPr>
                  <a:spLocks noChangeArrowheads="1"/>
                </p:cNvSpPr>
                <p:nvPr/>
              </p:nvSpPr>
              <p:spPr bwMode="auto">
                <a:xfrm>
                  <a:off x="3443" y="1574"/>
                  <a:ext cx="13" cy="5"/>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solidFill>
                      <a:srgbClr val="000000"/>
                    </a:solidFill>
                  </a:endParaRPr>
                </a:p>
              </p:txBody>
            </p:sp>
            <p:sp>
              <p:nvSpPr>
                <p:cNvPr id="226" name="Rectangle 507"/>
                <p:cNvSpPr>
                  <a:spLocks noChangeArrowheads="1"/>
                </p:cNvSpPr>
                <p:nvPr/>
              </p:nvSpPr>
              <p:spPr bwMode="auto">
                <a:xfrm>
                  <a:off x="3482" y="1574"/>
                  <a:ext cx="13" cy="5"/>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solidFill>
                      <a:srgbClr val="000000"/>
                    </a:solidFill>
                  </a:endParaRPr>
                </a:p>
              </p:txBody>
            </p:sp>
            <p:sp>
              <p:nvSpPr>
                <p:cNvPr id="227" name="Rectangle 508"/>
                <p:cNvSpPr>
                  <a:spLocks noChangeArrowheads="1"/>
                </p:cNvSpPr>
                <p:nvPr/>
              </p:nvSpPr>
              <p:spPr bwMode="auto">
                <a:xfrm>
                  <a:off x="3521" y="1574"/>
                  <a:ext cx="13" cy="5"/>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solidFill>
                      <a:srgbClr val="000000"/>
                    </a:solidFill>
                  </a:endParaRPr>
                </a:p>
              </p:txBody>
            </p:sp>
            <p:sp>
              <p:nvSpPr>
                <p:cNvPr id="228" name="Rectangle 509"/>
                <p:cNvSpPr>
                  <a:spLocks noChangeArrowheads="1"/>
                </p:cNvSpPr>
                <p:nvPr/>
              </p:nvSpPr>
              <p:spPr bwMode="auto">
                <a:xfrm>
                  <a:off x="3560" y="1574"/>
                  <a:ext cx="14" cy="5"/>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solidFill>
                      <a:srgbClr val="000000"/>
                    </a:solidFill>
                  </a:endParaRPr>
                </a:p>
              </p:txBody>
            </p:sp>
            <p:sp>
              <p:nvSpPr>
                <p:cNvPr id="229" name="Rectangle 510"/>
                <p:cNvSpPr>
                  <a:spLocks noChangeArrowheads="1"/>
                </p:cNvSpPr>
                <p:nvPr/>
              </p:nvSpPr>
              <p:spPr bwMode="auto">
                <a:xfrm>
                  <a:off x="3600" y="1574"/>
                  <a:ext cx="13" cy="5"/>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solidFill>
                      <a:srgbClr val="000000"/>
                    </a:solidFill>
                  </a:endParaRPr>
                </a:p>
              </p:txBody>
            </p:sp>
            <p:sp>
              <p:nvSpPr>
                <p:cNvPr id="230" name="Rectangle 511"/>
                <p:cNvSpPr>
                  <a:spLocks noChangeArrowheads="1"/>
                </p:cNvSpPr>
                <p:nvPr/>
              </p:nvSpPr>
              <p:spPr bwMode="auto">
                <a:xfrm>
                  <a:off x="3639" y="1574"/>
                  <a:ext cx="13" cy="5"/>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solidFill>
                      <a:srgbClr val="000000"/>
                    </a:solidFill>
                  </a:endParaRPr>
                </a:p>
              </p:txBody>
            </p:sp>
            <p:sp>
              <p:nvSpPr>
                <p:cNvPr id="231" name="Rectangle 512"/>
                <p:cNvSpPr>
                  <a:spLocks noChangeArrowheads="1"/>
                </p:cNvSpPr>
                <p:nvPr/>
              </p:nvSpPr>
              <p:spPr bwMode="auto">
                <a:xfrm>
                  <a:off x="3678" y="1574"/>
                  <a:ext cx="13" cy="5"/>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solidFill>
                      <a:srgbClr val="000000"/>
                    </a:solidFill>
                  </a:endParaRPr>
                </a:p>
              </p:txBody>
            </p:sp>
            <p:sp>
              <p:nvSpPr>
                <p:cNvPr id="232" name="Rectangle 513"/>
                <p:cNvSpPr>
                  <a:spLocks noChangeArrowheads="1"/>
                </p:cNvSpPr>
                <p:nvPr/>
              </p:nvSpPr>
              <p:spPr bwMode="auto">
                <a:xfrm>
                  <a:off x="3717" y="1574"/>
                  <a:ext cx="13" cy="5"/>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solidFill>
                      <a:srgbClr val="000000"/>
                    </a:solidFill>
                  </a:endParaRPr>
                </a:p>
              </p:txBody>
            </p:sp>
            <p:sp>
              <p:nvSpPr>
                <p:cNvPr id="233" name="Rectangle 514"/>
                <p:cNvSpPr>
                  <a:spLocks noChangeArrowheads="1"/>
                </p:cNvSpPr>
                <p:nvPr/>
              </p:nvSpPr>
              <p:spPr bwMode="auto">
                <a:xfrm>
                  <a:off x="3756" y="1574"/>
                  <a:ext cx="13" cy="5"/>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solidFill>
                      <a:srgbClr val="000000"/>
                    </a:solidFill>
                  </a:endParaRPr>
                </a:p>
              </p:txBody>
            </p:sp>
            <p:sp>
              <p:nvSpPr>
                <p:cNvPr id="234" name="Rectangle 515"/>
                <p:cNvSpPr>
                  <a:spLocks noChangeArrowheads="1"/>
                </p:cNvSpPr>
                <p:nvPr/>
              </p:nvSpPr>
              <p:spPr bwMode="auto">
                <a:xfrm>
                  <a:off x="3795" y="1574"/>
                  <a:ext cx="13" cy="5"/>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solidFill>
                      <a:srgbClr val="000000"/>
                    </a:solidFill>
                  </a:endParaRPr>
                </a:p>
              </p:txBody>
            </p:sp>
            <p:sp>
              <p:nvSpPr>
                <p:cNvPr id="235" name="Rectangle 516"/>
                <p:cNvSpPr>
                  <a:spLocks noChangeArrowheads="1"/>
                </p:cNvSpPr>
                <p:nvPr/>
              </p:nvSpPr>
              <p:spPr bwMode="auto">
                <a:xfrm>
                  <a:off x="3834" y="1574"/>
                  <a:ext cx="13" cy="5"/>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solidFill>
                      <a:srgbClr val="000000"/>
                    </a:solidFill>
                  </a:endParaRPr>
                </a:p>
              </p:txBody>
            </p:sp>
            <p:sp>
              <p:nvSpPr>
                <p:cNvPr id="236" name="Rectangle 517"/>
                <p:cNvSpPr>
                  <a:spLocks noChangeArrowheads="1"/>
                </p:cNvSpPr>
                <p:nvPr/>
              </p:nvSpPr>
              <p:spPr bwMode="auto">
                <a:xfrm>
                  <a:off x="3873" y="1574"/>
                  <a:ext cx="13" cy="5"/>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solidFill>
                      <a:srgbClr val="000000"/>
                    </a:solidFill>
                  </a:endParaRPr>
                </a:p>
              </p:txBody>
            </p:sp>
            <p:sp>
              <p:nvSpPr>
                <p:cNvPr id="237" name="Rectangle 518"/>
                <p:cNvSpPr>
                  <a:spLocks noChangeArrowheads="1"/>
                </p:cNvSpPr>
                <p:nvPr/>
              </p:nvSpPr>
              <p:spPr bwMode="auto">
                <a:xfrm>
                  <a:off x="3912" y="1574"/>
                  <a:ext cx="13" cy="5"/>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solidFill>
                      <a:srgbClr val="000000"/>
                    </a:solidFill>
                  </a:endParaRPr>
                </a:p>
              </p:txBody>
            </p:sp>
            <p:sp>
              <p:nvSpPr>
                <p:cNvPr id="238" name="Rectangle 519"/>
                <p:cNvSpPr>
                  <a:spLocks noChangeArrowheads="1"/>
                </p:cNvSpPr>
                <p:nvPr/>
              </p:nvSpPr>
              <p:spPr bwMode="auto">
                <a:xfrm>
                  <a:off x="3952" y="1574"/>
                  <a:ext cx="13" cy="5"/>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solidFill>
                      <a:srgbClr val="000000"/>
                    </a:solidFill>
                  </a:endParaRPr>
                </a:p>
              </p:txBody>
            </p:sp>
            <p:sp>
              <p:nvSpPr>
                <p:cNvPr id="239" name="Rectangle 520"/>
                <p:cNvSpPr>
                  <a:spLocks noChangeArrowheads="1"/>
                </p:cNvSpPr>
                <p:nvPr/>
              </p:nvSpPr>
              <p:spPr bwMode="auto">
                <a:xfrm>
                  <a:off x="3991" y="1574"/>
                  <a:ext cx="13" cy="5"/>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solidFill>
                      <a:srgbClr val="000000"/>
                    </a:solidFill>
                  </a:endParaRPr>
                </a:p>
              </p:txBody>
            </p:sp>
            <p:sp>
              <p:nvSpPr>
                <p:cNvPr id="240" name="Rectangle 521"/>
                <p:cNvSpPr>
                  <a:spLocks noChangeArrowheads="1"/>
                </p:cNvSpPr>
                <p:nvPr/>
              </p:nvSpPr>
              <p:spPr bwMode="auto">
                <a:xfrm>
                  <a:off x="4030" y="1574"/>
                  <a:ext cx="13" cy="5"/>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solidFill>
                      <a:srgbClr val="000000"/>
                    </a:solidFill>
                  </a:endParaRPr>
                </a:p>
              </p:txBody>
            </p:sp>
            <p:sp>
              <p:nvSpPr>
                <p:cNvPr id="241" name="Rectangle 522"/>
                <p:cNvSpPr>
                  <a:spLocks noChangeArrowheads="1"/>
                </p:cNvSpPr>
                <p:nvPr/>
              </p:nvSpPr>
              <p:spPr bwMode="auto">
                <a:xfrm>
                  <a:off x="4069" y="1574"/>
                  <a:ext cx="13" cy="5"/>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solidFill>
                      <a:srgbClr val="000000"/>
                    </a:solidFill>
                  </a:endParaRPr>
                </a:p>
              </p:txBody>
            </p:sp>
            <p:sp>
              <p:nvSpPr>
                <p:cNvPr id="242" name="Rectangle 523"/>
                <p:cNvSpPr>
                  <a:spLocks noChangeArrowheads="1"/>
                </p:cNvSpPr>
                <p:nvPr/>
              </p:nvSpPr>
              <p:spPr bwMode="auto">
                <a:xfrm>
                  <a:off x="4108" y="1574"/>
                  <a:ext cx="13" cy="5"/>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solidFill>
                      <a:srgbClr val="000000"/>
                    </a:solidFill>
                  </a:endParaRPr>
                </a:p>
              </p:txBody>
            </p:sp>
            <p:sp>
              <p:nvSpPr>
                <p:cNvPr id="243" name="Rectangle 524"/>
                <p:cNvSpPr>
                  <a:spLocks noChangeArrowheads="1"/>
                </p:cNvSpPr>
                <p:nvPr/>
              </p:nvSpPr>
              <p:spPr bwMode="auto">
                <a:xfrm>
                  <a:off x="4147" y="1574"/>
                  <a:ext cx="13" cy="5"/>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solidFill>
                      <a:srgbClr val="000000"/>
                    </a:solidFill>
                  </a:endParaRPr>
                </a:p>
              </p:txBody>
            </p:sp>
            <p:sp>
              <p:nvSpPr>
                <p:cNvPr id="244" name="Rectangle 525"/>
                <p:cNvSpPr>
                  <a:spLocks noChangeArrowheads="1"/>
                </p:cNvSpPr>
                <p:nvPr/>
              </p:nvSpPr>
              <p:spPr bwMode="auto">
                <a:xfrm>
                  <a:off x="4186" y="1574"/>
                  <a:ext cx="13" cy="5"/>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solidFill>
                      <a:srgbClr val="000000"/>
                    </a:solidFill>
                  </a:endParaRPr>
                </a:p>
              </p:txBody>
            </p:sp>
            <p:sp>
              <p:nvSpPr>
                <p:cNvPr id="245" name="Rectangle 526"/>
                <p:cNvSpPr>
                  <a:spLocks noChangeArrowheads="1"/>
                </p:cNvSpPr>
                <p:nvPr/>
              </p:nvSpPr>
              <p:spPr bwMode="auto">
                <a:xfrm>
                  <a:off x="4225" y="1574"/>
                  <a:ext cx="13" cy="5"/>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solidFill>
                      <a:srgbClr val="000000"/>
                    </a:solidFill>
                  </a:endParaRPr>
                </a:p>
              </p:txBody>
            </p:sp>
            <p:sp>
              <p:nvSpPr>
                <p:cNvPr id="246" name="Rectangle 527"/>
                <p:cNvSpPr>
                  <a:spLocks noChangeArrowheads="1"/>
                </p:cNvSpPr>
                <p:nvPr/>
              </p:nvSpPr>
              <p:spPr bwMode="auto">
                <a:xfrm>
                  <a:off x="4264" y="1574"/>
                  <a:ext cx="13" cy="5"/>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solidFill>
                      <a:srgbClr val="000000"/>
                    </a:solidFill>
                  </a:endParaRPr>
                </a:p>
              </p:txBody>
            </p:sp>
            <p:sp>
              <p:nvSpPr>
                <p:cNvPr id="247" name="Rectangle 528"/>
                <p:cNvSpPr>
                  <a:spLocks noChangeArrowheads="1"/>
                </p:cNvSpPr>
                <p:nvPr/>
              </p:nvSpPr>
              <p:spPr bwMode="auto">
                <a:xfrm>
                  <a:off x="4303" y="1574"/>
                  <a:ext cx="13" cy="5"/>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solidFill>
                      <a:srgbClr val="000000"/>
                    </a:solidFill>
                  </a:endParaRPr>
                </a:p>
              </p:txBody>
            </p:sp>
            <p:sp>
              <p:nvSpPr>
                <p:cNvPr id="248" name="Rectangle 529"/>
                <p:cNvSpPr>
                  <a:spLocks noChangeArrowheads="1"/>
                </p:cNvSpPr>
                <p:nvPr/>
              </p:nvSpPr>
              <p:spPr bwMode="auto">
                <a:xfrm>
                  <a:off x="4343" y="1574"/>
                  <a:ext cx="13" cy="5"/>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solidFill>
                      <a:srgbClr val="000000"/>
                    </a:solidFill>
                  </a:endParaRPr>
                </a:p>
              </p:txBody>
            </p:sp>
            <p:sp>
              <p:nvSpPr>
                <p:cNvPr id="249" name="Rectangle 530"/>
                <p:cNvSpPr>
                  <a:spLocks noChangeArrowheads="1"/>
                </p:cNvSpPr>
                <p:nvPr/>
              </p:nvSpPr>
              <p:spPr bwMode="auto">
                <a:xfrm>
                  <a:off x="4382" y="1574"/>
                  <a:ext cx="13" cy="5"/>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solidFill>
                      <a:srgbClr val="000000"/>
                    </a:solidFill>
                  </a:endParaRPr>
                </a:p>
              </p:txBody>
            </p:sp>
            <p:sp>
              <p:nvSpPr>
                <p:cNvPr id="250" name="Rectangle 531"/>
                <p:cNvSpPr>
                  <a:spLocks noChangeArrowheads="1"/>
                </p:cNvSpPr>
                <p:nvPr/>
              </p:nvSpPr>
              <p:spPr bwMode="auto">
                <a:xfrm>
                  <a:off x="4421" y="1574"/>
                  <a:ext cx="13" cy="5"/>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solidFill>
                      <a:srgbClr val="000000"/>
                    </a:solidFill>
                  </a:endParaRPr>
                </a:p>
              </p:txBody>
            </p:sp>
            <p:sp>
              <p:nvSpPr>
                <p:cNvPr id="251" name="Rectangle 532"/>
                <p:cNvSpPr>
                  <a:spLocks noChangeArrowheads="1"/>
                </p:cNvSpPr>
                <p:nvPr/>
              </p:nvSpPr>
              <p:spPr bwMode="auto">
                <a:xfrm>
                  <a:off x="4460" y="1574"/>
                  <a:ext cx="13" cy="5"/>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solidFill>
                      <a:srgbClr val="000000"/>
                    </a:solidFill>
                  </a:endParaRPr>
                </a:p>
              </p:txBody>
            </p:sp>
            <p:sp>
              <p:nvSpPr>
                <p:cNvPr id="252" name="Rectangle 533"/>
                <p:cNvSpPr>
                  <a:spLocks noChangeArrowheads="1"/>
                </p:cNvSpPr>
                <p:nvPr/>
              </p:nvSpPr>
              <p:spPr bwMode="auto">
                <a:xfrm>
                  <a:off x="4499" y="1574"/>
                  <a:ext cx="13" cy="5"/>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solidFill>
                      <a:srgbClr val="000000"/>
                    </a:solidFill>
                  </a:endParaRPr>
                </a:p>
              </p:txBody>
            </p:sp>
            <p:sp>
              <p:nvSpPr>
                <p:cNvPr id="253" name="Rectangle 534"/>
                <p:cNvSpPr>
                  <a:spLocks noChangeArrowheads="1"/>
                </p:cNvSpPr>
                <p:nvPr/>
              </p:nvSpPr>
              <p:spPr bwMode="auto">
                <a:xfrm>
                  <a:off x="4538" y="1574"/>
                  <a:ext cx="13" cy="5"/>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solidFill>
                      <a:srgbClr val="000000"/>
                    </a:solidFill>
                  </a:endParaRPr>
                </a:p>
              </p:txBody>
            </p:sp>
            <p:sp>
              <p:nvSpPr>
                <p:cNvPr id="254" name="Rectangle 535"/>
                <p:cNvSpPr>
                  <a:spLocks noChangeArrowheads="1"/>
                </p:cNvSpPr>
                <p:nvPr/>
              </p:nvSpPr>
              <p:spPr bwMode="auto">
                <a:xfrm>
                  <a:off x="4577" y="1574"/>
                  <a:ext cx="13" cy="5"/>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solidFill>
                      <a:srgbClr val="000000"/>
                    </a:solidFill>
                  </a:endParaRPr>
                </a:p>
              </p:txBody>
            </p:sp>
            <p:sp>
              <p:nvSpPr>
                <p:cNvPr id="255" name="Rectangle 536"/>
                <p:cNvSpPr>
                  <a:spLocks noChangeArrowheads="1"/>
                </p:cNvSpPr>
                <p:nvPr/>
              </p:nvSpPr>
              <p:spPr bwMode="auto">
                <a:xfrm>
                  <a:off x="4616" y="1574"/>
                  <a:ext cx="13" cy="5"/>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solidFill>
                      <a:srgbClr val="000000"/>
                    </a:solidFill>
                  </a:endParaRPr>
                </a:p>
              </p:txBody>
            </p:sp>
            <p:sp>
              <p:nvSpPr>
                <p:cNvPr id="256" name="Rectangle 537"/>
                <p:cNvSpPr>
                  <a:spLocks noChangeArrowheads="1"/>
                </p:cNvSpPr>
                <p:nvPr/>
              </p:nvSpPr>
              <p:spPr bwMode="auto">
                <a:xfrm>
                  <a:off x="4655" y="1574"/>
                  <a:ext cx="13" cy="5"/>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solidFill>
                      <a:srgbClr val="000000"/>
                    </a:solidFill>
                  </a:endParaRPr>
                </a:p>
              </p:txBody>
            </p:sp>
            <p:sp>
              <p:nvSpPr>
                <p:cNvPr id="257" name="Rectangle 538"/>
                <p:cNvSpPr>
                  <a:spLocks noChangeArrowheads="1"/>
                </p:cNvSpPr>
                <p:nvPr/>
              </p:nvSpPr>
              <p:spPr bwMode="auto">
                <a:xfrm>
                  <a:off x="4694" y="1574"/>
                  <a:ext cx="14" cy="5"/>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solidFill>
                      <a:srgbClr val="000000"/>
                    </a:solidFill>
                  </a:endParaRPr>
                </a:p>
              </p:txBody>
            </p:sp>
            <p:sp>
              <p:nvSpPr>
                <p:cNvPr id="258" name="Rectangle 539"/>
                <p:cNvSpPr>
                  <a:spLocks noChangeArrowheads="1"/>
                </p:cNvSpPr>
                <p:nvPr/>
              </p:nvSpPr>
              <p:spPr bwMode="auto">
                <a:xfrm>
                  <a:off x="4734" y="1574"/>
                  <a:ext cx="13" cy="5"/>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solidFill>
                      <a:srgbClr val="000000"/>
                    </a:solidFill>
                  </a:endParaRPr>
                </a:p>
              </p:txBody>
            </p:sp>
            <p:sp>
              <p:nvSpPr>
                <p:cNvPr id="259" name="Rectangle 540"/>
                <p:cNvSpPr>
                  <a:spLocks noChangeArrowheads="1"/>
                </p:cNvSpPr>
                <p:nvPr/>
              </p:nvSpPr>
              <p:spPr bwMode="auto">
                <a:xfrm>
                  <a:off x="4773" y="1574"/>
                  <a:ext cx="13" cy="5"/>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solidFill>
                      <a:srgbClr val="000000"/>
                    </a:solidFill>
                  </a:endParaRPr>
                </a:p>
              </p:txBody>
            </p:sp>
            <p:sp>
              <p:nvSpPr>
                <p:cNvPr id="260" name="Rectangle 541"/>
                <p:cNvSpPr>
                  <a:spLocks noChangeArrowheads="1"/>
                </p:cNvSpPr>
                <p:nvPr/>
              </p:nvSpPr>
              <p:spPr bwMode="auto">
                <a:xfrm>
                  <a:off x="4812" y="1574"/>
                  <a:ext cx="13" cy="5"/>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solidFill>
                      <a:srgbClr val="000000"/>
                    </a:solidFill>
                  </a:endParaRPr>
                </a:p>
              </p:txBody>
            </p:sp>
            <p:sp>
              <p:nvSpPr>
                <p:cNvPr id="261" name="Rectangle 542"/>
                <p:cNvSpPr>
                  <a:spLocks noChangeArrowheads="1"/>
                </p:cNvSpPr>
                <p:nvPr/>
              </p:nvSpPr>
              <p:spPr bwMode="auto">
                <a:xfrm>
                  <a:off x="667" y="1265"/>
                  <a:ext cx="13" cy="6"/>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solidFill>
                      <a:srgbClr val="000000"/>
                    </a:solidFill>
                  </a:endParaRPr>
                </a:p>
              </p:txBody>
            </p:sp>
            <p:sp>
              <p:nvSpPr>
                <p:cNvPr id="262" name="Rectangle 543"/>
                <p:cNvSpPr>
                  <a:spLocks noChangeArrowheads="1"/>
                </p:cNvSpPr>
                <p:nvPr/>
              </p:nvSpPr>
              <p:spPr bwMode="auto">
                <a:xfrm>
                  <a:off x="706" y="1265"/>
                  <a:ext cx="13" cy="6"/>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solidFill>
                      <a:srgbClr val="000000"/>
                    </a:solidFill>
                  </a:endParaRPr>
                </a:p>
              </p:txBody>
            </p:sp>
            <p:sp>
              <p:nvSpPr>
                <p:cNvPr id="263" name="Rectangle 544"/>
                <p:cNvSpPr>
                  <a:spLocks noChangeArrowheads="1"/>
                </p:cNvSpPr>
                <p:nvPr/>
              </p:nvSpPr>
              <p:spPr bwMode="auto">
                <a:xfrm>
                  <a:off x="745" y="1265"/>
                  <a:ext cx="13" cy="6"/>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solidFill>
                      <a:srgbClr val="000000"/>
                    </a:solidFill>
                  </a:endParaRPr>
                </a:p>
              </p:txBody>
            </p:sp>
            <p:sp>
              <p:nvSpPr>
                <p:cNvPr id="264" name="Rectangle 545"/>
                <p:cNvSpPr>
                  <a:spLocks noChangeArrowheads="1"/>
                </p:cNvSpPr>
                <p:nvPr/>
              </p:nvSpPr>
              <p:spPr bwMode="auto">
                <a:xfrm>
                  <a:off x="784" y="1265"/>
                  <a:ext cx="13" cy="6"/>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solidFill>
                      <a:srgbClr val="000000"/>
                    </a:solidFill>
                  </a:endParaRPr>
                </a:p>
              </p:txBody>
            </p:sp>
            <p:sp>
              <p:nvSpPr>
                <p:cNvPr id="265" name="Rectangle 546"/>
                <p:cNvSpPr>
                  <a:spLocks noChangeArrowheads="1"/>
                </p:cNvSpPr>
                <p:nvPr/>
              </p:nvSpPr>
              <p:spPr bwMode="auto">
                <a:xfrm>
                  <a:off x="823" y="1265"/>
                  <a:ext cx="13" cy="6"/>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solidFill>
                      <a:srgbClr val="000000"/>
                    </a:solidFill>
                  </a:endParaRPr>
                </a:p>
              </p:txBody>
            </p:sp>
            <p:sp>
              <p:nvSpPr>
                <p:cNvPr id="266" name="Rectangle 547"/>
                <p:cNvSpPr>
                  <a:spLocks noChangeArrowheads="1"/>
                </p:cNvSpPr>
                <p:nvPr/>
              </p:nvSpPr>
              <p:spPr bwMode="auto">
                <a:xfrm>
                  <a:off x="862" y="1265"/>
                  <a:ext cx="13" cy="6"/>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solidFill>
                      <a:srgbClr val="000000"/>
                    </a:solidFill>
                  </a:endParaRPr>
                </a:p>
              </p:txBody>
            </p:sp>
            <p:sp>
              <p:nvSpPr>
                <p:cNvPr id="267" name="Rectangle 548"/>
                <p:cNvSpPr>
                  <a:spLocks noChangeArrowheads="1"/>
                </p:cNvSpPr>
                <p:nvPr/>
              </p:nvSpPr>
              <p:spPr bwMode="auto">
                <a:xfrm>
                  <a:off x="901" y="1265"/>
                  <a:ext cx="14" cy="6"/>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solidFill>
                      <a:srgbClr val="000000"/>
                    </a:solidFill>
                  </a:endParaRPr>
                </a:p>
              </p:txBody>
            </p:sp>
            <p:sp>
              <p:nvSpPr>
                <p:cNvPr id="268" name="Rectangle 549"/>
                <p:cNvSpPr>
                  <a:spLocks noChangeArrowheads="1"/>
                </p:cNvSpPr>
                <p:nvPr/>
              </p:nvSpPr>
              <p:spPr bwMode="auto">
                <a:xfrm>
                  <a:off x="941" y="1265"/>
                  <a:ext cx="13" cy="6"/>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solidFill>
                      <a:srgbClr val="000000"/>
                    </a:solidFill>
                  </a:endParaRPr>
                </a:p>
              </p:txBody>
            </p:sp>
            <p:sp>
              <p:nvSpPr>
                <p:cNvPr id="269" name="Rectangle 550"/>
                <p:cNvSpPr>
                  <a:spLocks noChangeArrowheads="1"/>
                </p:cNvSpPr>
                <p:nvPr/>
              </p:nvSpPr>
              <p:spPr bwMode="auto">
                <a:xfrm>
                  <a:off x="980" y="1265"/>
                  <a:ext cx="13" cy="6"/>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solidFill>
                      <a:srgbClr val="000000"/>
                    </a:solidFill>
                  </a:endParaRPr>
                </a:p>
              </p:txBody>
            </p:sp>
            <p:sp>
              <p:nvSpPr>
                <p:cNvPr id="270" name="Rectangle 551"/>
                <p:cNvSpPr>
                  <a:spLocks noChangeArrowheads="1"/>
                </p:cNvSpPr>
                <p:nvPr/>
              </p:nvSpPr>
              <p:spPr bwMode="auto">
                <a:xfrm>
                  <a:off x="1019" y="1265"/>
                  <a:ext cx="13" cy="6"/>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solidFill>
                      <a:srgbClr val="000000"/>
                    </a:solidFill>
                  </a:endParaRPr>
                </a:p>
              </p:txBody>
            </p:sp>
            <p:sp>
              <p:nvSpPr>
                <p:cNvPr id="271" name="Rectangle 552"/>
                <p:cNvSpPr>
                  <a:spLocks noChangeArrowheads="1"/>
                </p:cNvSpPr>
                <p:nvPr/>
              </p:nvSpPr>
              <p:spPr bwMode="auto">
                <a:xfrm>
                  <a:off x="1058" y="1265"/>
                  <a:ext cx="13" cy="6"/>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solidFill>
                      <a:srgbClr val="000000"/>
                    </a:solidFill>
                  </a:endParaRPr>
                </a:p>
              </p:txBody>
            </p:sp>
            <p:sp>
              <p:nvSpPr>
                <p:cNvPr id="272" name="Rectangle 553"/>
                <p:cNvSpPr>
                  <a:spLocks noChangeArrowheads="1"/>
                </p:cNvSpPr>
                <p:nvPr/>
              </p:nvSpPr>
              <p:spPr bwMode="auto">
                <a:xfrm>
                  <a:off x="1097" y="1265"/>
                  <a:ext cx="13" cy="6"/>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solidFill>
                      <a:srgbClr val="000000"/>
                    </a:solidFill>
                  </a:endParaRPr>
                </a:p>
              </p:txBody>
            </p:sp>
            <p:sp>
              <p:nvSpPr>
                <p:cNvPr id="273" name="Rectangle 554"/>
                <p:cNvSpPr>
                  <a:spLocks noChangeArrowheads="1"/>
                </p:cNvSpPr>
                <p:nvPr/>
              </p:nvSpPr>
              <p:spPr bwMode="auto">
                <a:xfrm>
                  <a:off x="1136" y="1265"/>
                  <a:ext cx="13" cy="6"/>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solidFill>
                      <a:srgbClr val="000000"/>
                    </a:solidFill>
                  </a:endParaRPr>
                </a:p>
              </p:txBody>
            </p:sp>
            <p:sp>
              <p:nvSpPr>
                <p:cNvPr id="274" name="Rectangle 555"/>
                <p:cNvSpPr>
                  <a:spLocks noChangeArrowheads="1"/>
                </p:cNvSpPr>
                <p:nvPr/>
              </p:nvSpPr>
              <p:spPr bwMode="auto">
                <a:xfrm>
                  <a:off x="1175" y="1265"/>
                  <a:ext cx="13" cy="6"/>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solidFill>
                      <a:srgbClr val="000000"/>
                    </a:solidFill>
                  </a:endParaRPr>
                </a:p>
              </p:txBody>
            </p:sp>
            <p:sp>
              <p:nvSpPr>
                <p:cNvPr id="275" name="Rectangle 556"/>
                <p:cNvSpPr>
                  <a:spLocks noChangeArrowheads="1"/>
                </p:cNvSpPr>
                <p:nvPr/>
              </p:nvSpPr>
              <p:spPr bwMode="auto">
                <a:xfrm>
                  <a:off x="1214" y="1265"/>
                  <a:ext cx="13" cy="6"/>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solidFill>
                      <a:srgbClr val="000000"/>
                    </a:solidFill>
                  </a:endParaRPr>
                </a:p>
              </p:txBody>
            </p:sp>
            <p:sp>
              <p:nvSpPr>
                <p:cNvPr id="276" name="Rectangle 557"/>
                <p:cNvSpPr>
                  <a:spLocks noChangeArrowheads="1"/>
                </p:cNvSpPr>
                <p:nvPr/>
              </p:nvSpPr>
              <p:spPr bwMode="auto">
                <a:xfrm>
                  <a:off x="1253" y="1265"/>
                  <a:ext cx="13" cy="6"/>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solidFill>
                      <a:srgbClr val="000000"/>
                    </a:solidFill>
                  </a:endParaRPr>
                </a:p>
              </p:txBody>
            </p:sp>
            <p:sp>
              <p:nvSpPr>
                <p:cNvPr id="277" name="Rectangle 558"/>
                <p:cNvSpPr>
                  <a:spLocks noChangeArrowheads="1"/>
                </p:cNvSpPr>
                <p:nvPr/>
              </p:nvSpPr>
              <p:spPr bwMode="auto">
                <a:xfrm>
                  <a:off x="1293" y="1265"/>
                  <a:ext cx="13" cy="6"/>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solidFill>
                      <a:srgbClr val="000000"/>
                    </a:solidFill>
                  </a:endParaRPr>
                </a:p>
              </p:txBody>
            </p:sp>
            <p:sp>
              <p:nvSpPr>
                <p:cNvPr id="278" name="Rectangle 559"/>
                <p:cNvSpPr>
                  <a:spLocks noChangeArrowheads="1"/>
                </p:cNvSpPr>
                <p:nvPr/>
              </p:nvSpPr>
              <p:spPr bwMode="auto">
                <a:xfrm>
                  <a:off x="1332" y="1265"/>
                  <a:ext cx="13" cy="6"/>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solidFill>
                      <a:srgbClr val="000000"/>
                    </a:solidFill>
                  </a:endParaRPr>
                </a:p>
              </p:txBody>
            </p:sp>
            <p:sp>
              <p:nvSpPr>
                <p:cNvPr id="279" name="Rectangle 560"/>
                <p:cNvSpPr>
                  <a:spLocks noChangeArrowheads="1"/>
                </p:cNvSpPr>
                <p:nvPr/>
              </p:nvSpPr>
              <p:spPr bwMode="auto">
                <a:xfrm>
                  <a:off x="1371" y="1265"/>
                  <a:ext cx="13" cy="6"/>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solidFill>
                      <a:srgbClr val="000000"/>
                    </a:solidFill>
                  </a:endParaRPr>
                </a:p>
              </p:txBody>
            </p:sp>
            <p:sp>
              <p:nvSpPr>
                <p:cNvPr id="280" name="Rectangle 561"/>
                <p:cNvSpPr>
                  <a:spLocks noChangeArrowheads="1"/>
                </p:cNvSpPr>
                <p:nvPr/>
              </p:nvSpPr>
              <p:spPr bwMode="auto">
                <a:xfrm>
                  <a:off x="1410" y="1265"/>
                  <a:ext cx="13" cy="6"/>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solidFill>
                      <a:srgbClr val="000000"/>
                    </a:solidFill>
                  </a:endParaRPr>
                </a:p>
              </p:txBody>
            </p:sp>
            <p:sp>
              <p:nvSpPr>
                <p:cNvPr id="281" name="Rectangle 562"/>
                <p:cNvSpPr>
                  <a:spLocks noChangeArrowheads="1"/>
                </p:cNvSpPr>
                <p:nvPr/>
              </p:nvSpPr>
              <p:spPr bwMode="auto">
                <a:xfrm>
                  <a:off x="1449" y="1265"/>
                  <a:ext cx="13" cy="6"/>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solidFill>
                      <a:srgbClr val="000000"/>
                    </a:solidFill>
                  </a:endParaRPr>
                </a:p>
              </p:txBody>
            </p:sp>
            <p:sp>
              <p:nvSpPr>
                <p:cNvPr id="282" name="Rectangle 563"/>
                <p:cNvSpPr>
                  <a:spLocks noChangeArrowheads="1"/>
                </p:cNvSpPr>
                <p:nvPr/>
              </p:nvSpPr>
              <p:spPr bwMode="auto">
                <a:xfrm>
                  <a:off x="1488" y="1265"/>
                  <a:ext cx="13" cy="6"/>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solidFill>
                      <a:srgbClr val="000000"/>
                    </a:solidFill>
                  </a:endParaRPr>
                </a:p>
              </p:txBody>
            </p:sp>
            <p:sp>
              <p:nvSpPr>
                <p:cNvPr id="283" name="Rectangle 564"/>
                <p:cNvSpPr>
                  <a:spLocks noChangeArrowheads="1"/>
                </p:cNvSpPr>
                <p:nvPr/>
              </p:nvSpPr>
              <p:spPr bwMode="auto">
                <a:xfrm>
                  <a:off x="1527" y="1265"/>
                  <a:ext cx="13" cy="6"/>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solidFill>
                      <a:srgbClr val="000000"/>
                    </a:solidFill>
                  </a:endParaRPr>
                </a:p>
              </p:txBody>
            </p:sp>
            <p:sp>
              <p:nvSpPr>
                <p:cNvPr id="284" name="Rectangle 565"/>
                <p:cNvSpPr>
                  <a:spLocks noChangeArrowheads="1"/>
                </p:cNvSpPr>
                <p:nvPr/>
              </p:nvSpPr>
              <p:spPr bwMode="auto">
                <a:xfrm>
                  <a:off x="1566" y="1265"/>
                  <a:ext cx="13" cy="6"/>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solidFill>
                      <a:srgbClr val="000000"/>
                    </a:solidFill>
                  </a:endParaRPr>
                </a:p>
              </p:txBody>
            </p:sp>
            <p:sp>
              <p:nvSpPr>
                <p:cNvPr id="285" name="Rectangle 566"/>
                <p:cNvSpPr>
                  <a:spLocks noChangeArrowheads="1"/>
                </p:cNvSpPr>
                <p:nvPr/>
              </p:nvSpPr>
              <p:spPr bwMode="auto">
                <a:xfrm>
                  <a:off x="1605" y="1265"/>
                  <a:ext cx="13" cy="6"/>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solidFill>
                      <a:srgbClr val="000000"/>
                    </a:solidFill>
                  </a:endParaRPr>
                </a:p>
              </p:txBody>
            </p:sp>
            <p:sp>
              <p:nvSpPr>
                <p:cNvPr id="286" name="Rectangle 567"/>
                <p:cNvSpPr>
                  <a:spLocks noChangeArrowheads="1"/>
                </p:cNvSpPr>
                <p:nvPr/>
              </p:nvSpPr>
              <p:spPr bwMode="auto">
                <a:xfrm>
                  <a:off x="1644" y="1265"/>
                  <a:ext cx="13" cy="6"/>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solidFill>
                      <a:srgbClr val="000000"/>
                    </a:solidFill>
                  </a:endParaRPr>
                </a:p>
              </p:txBody>
            </p:sp>
            <p:sp>
              <p:nvSpPr>
                <p:cNvPr id="287" name="Rectangle 568"/>
                <p:cNvSpPr>
                  <a:spLocks noChangeArrowheads="1"/>
                </p:cNvSpPr>
                <p:nvPr/>
              </p:nvSpPr>
              <p:spPr bwMode="auto">
                <a:xfrm>
                  <a:off x="1684" y="1265"/>
                  <a:ext cx="13" cy="6"/>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solidFill>
                      <a:srgbClr val="000000"/>
                    </a:solidFill>
                  </a:endParaRPr>
                </a:p>
              </p:txBody>
            </p:sp>
            <p:sp>
              <p:nvSpPr>
                <p:cNvPr id="288" name="Rectangle 569"/>
                <p:cNvSpPr>
                  <a:spLocks noChangeArrowheads="1"/>
                </p:cNvSpPr>
                <p:nvPr/>
              </p:nvSpPr>
              <p:spPr bwMode="auto">
                <a:xfrm>
                  <a:off x="1723" y="1265"/>
                  <a:ext cx="13" cy="6"/>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solidFill>
                      <a:srgbClr val="000000"/>
                    </a:solidFill>
                  </a:endParaRPr>
                </a:p>
              </p:txBody>
            </p:sp>
            <p:sp>
              <p:nvSpPr>
                <p:cNvPr id="289" name="Rectangle 570"/>
                <p:cNvSpPr>
                  <a:spLocks noChangeArrowheads="1"/>
                </p:cNvSpPr>
                <p:nvPr/>
              </p:nvSpPr>
              <p:spPr bwMode="auto">
                <a:xfrm>
                  <a:off x="1762" y="1265"/>
                  <a:ext cx="13" cy="6"/>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solidFill>
                      <a:srgbClr val="000000"/>
                    </a:solidFill>
                  </a:endParaRPr>
                </a:p>
              </p:txBody>
            </p:sp>
            <p:sp>
              <p:nvSpPr>
                <p:cNvPr id="290" name="Rectangle 571"/>
                <p:cNvSpPr>
                  <a:spLocks noChangeArrowheads="1"/>
                </p:cNvSpPr>
                <p:nvPr/>
              </p:nvSpPr>
              <p:spPr bwMode="auto">
                <a:xfrm>
                  <a:off x="1801" y="1265"/>
                  <a:ext cx="13" cy="6"/>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solidFill>
                      <a:srgbClr val="000000"/>
                    </a:solidFill>
                  </a:endParaRPr>
                </a:p>
              </p:txBody>
            </p:sp>
            <p:sp>
              <p:nvSpPr>
                <p:cNvPr id="291" name="Rectangle 572"/>
                <p:cNvSpPr>
                  <a:spLocks noChangeArrowheads="1"/>
                </p:cNvSpPr>
                <p:nvPr/>
              </p:nvSpPr>
              <p:spPr bwMode="auto">
                <a:xfrm>
                  <a:off x="1840" y="1265"/>
                  <a:ext cx="13" cy="6"/>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solidFill>
                      <a:srgbClr val="000000"/>
                    </a:solidFill>
                  </a:endParaRPr>
                </a:p>
              </p:txBody>
            </p:sp>
            <p:sp>
              <p:nvSpPr>
                <p:cNvPr id="292" name="Rectangle 573"/>
                <p:cNvSpPr>
                  <a:spLocks noChangeArrowheads="1"/>
                </p:cNvSpPr>
                <p:nvPr/>
              </p:nvSpPr>
              <p:spPr bwMode="auto">
                <a:xfrm>
                  <a:off x="1879" y="1265"/>
                  <a:ext cx="13" cy="6"/>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solidFill>
                      <a:srgbClr val="000000"/>
                    </a:solidFill>
                  </a:endParaRPr>
                </a:p>
              </p:txBody>
            </p:sp>
            <p:sp>
              <p:nvSpPr>
                <p:cNvPr id="293" name="Rectangle 574"/>
                <p:cNvSpPr>
                  <a:spLocks noChangeArrowheads="1"/>
                </p:cNvSpPr>
                <p:nvPr/>
              </p:nvSpPr>
              <p:spPr bwMode="auto">
                <a:xfrm>
                  <a:off x="1918" y="1265"/>
                  <a:ext cx="13" cy="6"/>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solidFill>
                      <a:srgbClr val="000000"/>
                    </a:solidFill>
                  </a:endParaRPr>
                </a:p>
              </p:txBody>
            </p:sp>
            <p:sp>
              <p:nvSpPr>
                <p:cNvPr id="294" name="Rectangle 575"/>
                <p:cNvSpPr>
                  <a:spLocks noChangeArrowheads="1"/>
                </p:cNvSpPr>
                <p:nvPr/>
              </p:nvSpPr>
              <p:spPr bwMode="auto">
                <a:xfrm>
                  <a:off x="1957" y="1265"/>
                  <a:ext cx="13" cy="6"/>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solidFill>
                      <a:srgbClr val="000000"/>
                    </a:solidFill>
                  </a:endParaRPr>
                </a:p>
              </p:txBody>
            </p:sp>
            <p:sp>
              <p:nvSpPr>
                <p:cNvPr id="295" name="Rectangle 576"/>
                <p:cNvSpPr>
                  <a:spLocks noChangeArrowheads="1"/>
                </p:cNvSpPr>
                <p:nvPr/>
              </p:nvSpPr>
              <p:spPr bwMode="auto">
                <a:xfrm>
                  <a:off x="1996" y="1265"/>
                  <a:ext cx="13" cy="6"/>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solidFill>
                      <a:srgbClr val="000000"/>
                    </a:solidFill>
                  </a:endParaRPr>
                </a:p>
              </p:txBody>
            </p:sp>
            <p:sp>
              <p:nvSpPr>
                <p:cNvPr id="296" name="Rectangle 577"/>
                <p:cNvSpPr>
                  <a:spLocks noChangeArrowheads="1"/>
                </p:cNvSpPr>
                <p:nvPr/>
              </p:nvSpPr>
              <p:spPr bwMode="auto">
                <a:xfrm>
                  <a:off x="2035" y="1265"/>
                  <a:ext cx="14" cy="6"/>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solidFill>
                      <a:srgbClr val="000000"/>
                    </a:solidFill>
                  </a:endParaRPr>
                </a:p>
              </p:txBody>
            </p:sp>
            <p:sp>
              <p:nvSpPr>
                <p:cNvPr id="297" name="Rectangle 578"/>
                <p:cNvSpPr>
                  <a:spLocks noChangeArrowheads="1"/>
                </p:cNvSpPr>
                <p:nvPr/>
              </p:nvSpPr>
              <p:spPr bwMode="auto">
                <a:xfrm>
                  <a:off x="2075" y="1265"/>
                  <a:ext cx="13" cy="6"/>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solidFill>
                      <a:srgbClr val="000000"/>
                    </a:solidFill>
                  </a:endParaRPr>
                </a:p>
              </p:txBody>
            </p:sp>
            <p:sp>
              <p:nvSpPr>
                <p:cNvPr id="298" name="Rectangle 579"/>
                <p:cNvSpPr>
                  <a:spLocks noChangeArrowheads="1"/>
                </p:cNvSpPr>
                <p:nvPr/>
              </p:nvSpPr>
              <p:spPr bwMode="auto">
                <a:xfrm>
                  <a:off x="2114" y="1265"/>
                  <a:ext cx="13" cy="6"/>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solidFill>
                      <a:srgbClr val="000000"/>
                    </a:solidFill>
                  </a:endParaRPr>
                </a:p>
              </p:txBody>
            </p:sp>
            <p:sp>
              <p:nvSpPr>
                <p:cNvPr id="299" name="Rectangle 580"/>
                <p:cNvSpPr>
                  <a:spLocks noChangeArrowheads="1"/>
                </p:cNvSpPr>
                <p:nvPr/>
              </p:nvSpPr>
              <p:spPr bwMode="auto">
                <a:xfrm>
                  <a:off x="2153" y="1265"/>
                  <a:ext cx="13" cy="6"/>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solidFill>
                      <a:srgbClr val="000000"/>
                    </a:solidFill>
                  </a:endParaRPr>
                </a:p>
              </p:txBody>
            </p:sp>
            <p:sp>
              <p:nvSpPr>
                <p:cNvPr id="300" name="Rectangle 581"/>
                <p:cNvSpPr>
                  <a:spLocks noChangeArrowheads="1"/>
                </p:cNvSpPr>
                <p:nvPr/>
              </p:nvSpPr>
              <p:spPr bwMode="auto">
                <a:xfrm>
                  <a:off x="2192" y="1265"/>
                  <a:ext cx="13" cy="6"/>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solidFill>
                      <a:srgbClr val="000000"/>
                    </a:solidFill>
                  </a:endParaRPr>
                </a:p>
              </p:txBody>
            </p:sp>
            <p:sp>
              <p:nvSpPr>
                <p:cNvPr id="301" name="Rectangle 582"/>
                <p:cNvSpPr>
                  <a:spLocks noChangeArrowheads="1"/>
                </p:cNvSpPr>
                <p:nvPr/>
              </p:nvSpPr>
              <p:spPr bwMode="auto">
                <a:xfrm>
                  <a:off x="2231" y="1265"/>
                  <a:ext cx="13" cy="6"/>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solidFill>
                      <a:srgbClr val="000000"/>
                    </a:solidFill>
                  </a:endParaRPr>
                </a:p>
              </p:txBody>
            </p:sp>
            <p:sp>
              <p:nvSpPr>
                <p:cNvPr id="302" name="Rectangle 583"/>
                <p:cNvSpPr>
                  <a:spLocks noChangeArrowheads="1"/>
                </p:cNvSpPr>
                <p:nvPr/>
              </p:nvSpPr>
              <p:spPr bwMode="auto">
                <a:xfrm>
                  <a:off x="2270" y="1265"/>
                  <a:ext cx="13" cy="6"/>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solidFill>
                      <a:srgbClr val="000000"/>
                    </a:solidFill>
                  </a:endParaRPr>
                </a:p>
              </p:txBody>
            </p:sp>
            <p:sp>
              <p:nvSpPr>
                <p:cNvPr id="303" name="Rectangle 584"/>
                <p:cNvSpPr>
                  <a:spLocks noChangeArrowheads="1"/>
                </p:cNvSpPr>
                <p:nvPr/>
              </p:nvSpPr>
              <p:spPr bwMode="auto">
                <a:xfrm>
                  <a:off x="2309" y="1265"/>
                  <a:ext cx="13" cy="6"/>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solidFill>
                      <a:srgbClr val="000000"/>
                    </a:solidFill>
                  </a:endParaRPr>
                </a:p>
              </p:txBody>
            </p:sp>
            <p:sp>
              <p:nvSpPr>
                <p:cNvPr id="304" name="Rectangle 585"/>
                <p:cNvSpPr>
                  <a:spLocks noChangeArrowheads="1"/>
                </p:cNvSpPr>
                <p:nvPr/>
              </p:nvSpPr>
              <p:spPr bwMode="auto">
                <a:xfrm>
                  <a:off x="2348" y="1265"/>
                  <a:ext cx="13" cy="6"/>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solidFill>
                      <a:srgbClr val="000000"/>
                    </a:solidFill>
                  </a:endParaRPr>
                </a:p>
              </p:txBody>
            </p:sp>
            <p:sp>
              <p:nvSpPr>
                <p:cNvPr id="305" name="Rectangle 586"/>
                <p:cNvSpPr>
                  <a:spLocks noChangeArrowheads="1"/>
                </p:cNvSpPr>
                <p:nvPr/>
              </p:nvSpPr>
              <p:spPr bwMode="auto">
                <a:xfrm>
                  <a:off x="2387" y="1265"/>
                  <a:ext cx="13" cy="6"/>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solidFill>
                      <a:srgbClr val="000000"/>
                    </a:solidFill>
                  </a:endParaRPr>
                </a:p>
              </p:txBody>
            </p:sp>
            <p:sp>
              <p:nvSpPr>
                <p:cNvPr id="306" name="Rectangle 587"/>
                <p:cNvSpPr>
                  <a:spLocks noChangeArrowheads="1"/>
                </p:cNvSpPr>
                <p:nvPr/>
              </p:nvSpPr>
              <p:spPr bwMode="auto">
                <a:xfrm>
                  <a:off x="2427" y="1265"/>
                  <a:ext cx="13" cy="6"/>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solidFill>
                      <a:srgbClr val="000000"/>
                    </a:solidFill>
                  </a:endParaRPr>
                </a:p>
              </p:txBody>
            </p:sp>
            <p:sp>
              <p:nvSpPr>
                <p:cNvPr id="307" name="Rectangle 588"/>
                <p:cNvSpPr>
                  <a:spLocks noChangeArrowheads="1"/>
                </p:cNvSpPr>
                <p:nvPr/>
              </p:nvSpPr>
              <p:spPr bwMode="auto">
                <a:xfrm>
                  <a:off x="2466" y="1265"/>
                  <a:ext cx="13" cy="6"/>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solidFill>
                      <a:srgbClr val="000000"/>
                    </a:solidFill>
                  </a:endParaRPr>
                </a:p>
              </p:txBody>
            </p:sp>
            <p:sp>
              <p:nvSpPr>
                <p:cNvPr id="308" name="Rectangle 589"/>
                <p:cNvSpPr>
                  <a:spLocks noChangeArrowheads="1"/>
                </p:cNvSpPr>
                <p:nvPr/>
              </p:nvSpPr>
              <p:spPr bwMode="auto">
                <a:xfrm>
                  <a:off x="2505" y="1265"/>
                  <a:ext cx="13" cy="6"/>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solidFill>
                      <a:srgbClr val="000000"/>
                    </a:solidFill>
                  </a:endParaRPr>
                </a:p>
              </p:txBody>
            </p:sp>
            <p:sp>
              <p:nvSpPr>
                <p:cNvPr id="309" name="Rectangle 590"/>
                <p:cNvSpPr>
                  <a:spLocks noChangeArrowheads="1"/>
                </p:cNvSpPr>
                <p:nvPr/>
              </p:nvSpPr>
              <p:spPr bwMode="auto">
                <a:xfrm>
                  <a:off x="2544" y="1265"/>
                  <a:ext cx="13" cy="6"/>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solidFill>
                      <a:srgbClr val="000000"/>
                    </a:solidFill>
                  </a:endParaRPr>
                </a:p>
              </p:txBody>
            </p:sp>
            <p:sp>
              <p:nvSpPr>
                <p:cNvPr id="310" name="Rectangle 591"/>
                <p:cNvSpPr>
                  <a:spLocks noChangeArrowheads="1"/>
                </p:cNvSpPr>
                <p:nvPr/>
              </p:nvSpPr>
              <p:spPr bwMode="auto">
                <a:xfrm>
                  <a:off x="2583" y="1265"/>
                  <a:ext cx="13" cy="6"/>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solidFill>
                      <a:srgbClr val="000000"/>
                    </a:solidFill>
                  </a:endParaRPr>
                </a:p>
              </p:txBody>
            </p:sp>
            <p:sp>
              <p:nvSpPr>
                <p:cNvPr id="311" name="Rectangle 592"/>
                <p:cNvSpPr>
                  <a:spLocks noChangeArrowheads="1"/>
                </p:cNvSpPr>
                <p:nvPr/>
              </p:nvSpPr>
              <p:spPr bwMode="auto">
                <a:xfrm>
                  <a:off x="2622" y="1265"/>
                  <a:ext cx="13" cy="6"/>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solidFill>
                      <a:srgbClr val="000000"/>
                    </a:solidFill>
                  </a:endParaRPr>
                </a:p>
              </p:txBody>
            </p:sp>
            <p:sp>
              <p:nvSpPr>
                <p:cNvPr id="312" name="Rectangle 593"/>
                <p:cNvSpPr>
                  <a:spLocks noChangeArrowheads="1"/>
                </p:cNvSpPr>
                <p:nvPr/>
              </p:nvSpPr>
              <p:spPr bwMode="auto">
                <a:xfrm>
                  <a:off x="2661" y="1265"/>
                  <a:ext cx="13" cy="6"/>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solidFill>
                      <a:srgbClr val="000000"/>
                    </a:solidFill>
                  </a:endParaRPr>
                </a:p>
              </p:txBody>
            </p:sp>
            <p:sp>
              <p:nvSpPr>
                <p:cNvPr id="313" name="Rectangle 594"/>
                <p:cNvSpPr>
                  <a:spLocks noChangeArrowheads="1"/>
                </p:cNvSpPr>
                <p:nvPr/>
              </p:nvSpPr>
              <p:spPr bwMode="auto">
                <a:xfrm>
                  <a:off x="2700" y="1265"/>
                  <a:ext cx="13" cy="6"/>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solidFill>
                      <a:srgbClr val="000000"/>
                    </a:solidFill>
                  </a:endParaRPr>
                </a:p>
              </p:txBody>
            </p:sp>
            <p:sp>
              <p:nvSpPr>
                <p:cNvPr id="314" name="Rectangle 595"/>
                <p:cNvSpPr>
                  <a:spLocks noChangeArrowheads="1"/>
                </p:cNvSpPr>
                <p:nvPr/>
              </p:nvSpPr>
              <p:spPr bwMode="auto">
                <a:xfrm>
                  <a:off x="2739" y="1265"/>
                  <a:ext cx="13" cy="6"/>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solidFill>
                      <a:srgbClr val="000000"/>
                    </a:solidFill>
                  </a:endParaRPr>
                </a:p>
              </p:txBody>
            </p:sp>
            <p:sp>
              <p:nvSpPr>
                <p:cNvPr id="315" name="Rectangle 596"/>
                <p:cNvSpPr>
                  <a:spLocks noChangeArrowheads="1"/>
                </p:cNvSpPr>
                <p:nvPr/>
              </p:nvSpPr>
              <p:spPr bwMode="auto">
                <a:xfrm>
                  <a:off x="2778" y="1265"/>
                  <a:ext cx="13" cy="6"/>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solidFill>
                      <a:srgbClr val="000000"/>
                    </a:solidFill>
                  </a:endParaRPr>
                </a:p>
              </p:txBody>
            </p:sp>
            <p:sp>
              <p:nvSpPr>
                <p:cNvPr id="316" name="Rectangle 597"/>
                <p:cNvSpPr>
                  <a:spLocks noChangeArrowheads="1"/>
                </p:cNvSpPr>
                <p:nvPr/>
              </p:nvSpPr>
              <p:spPr bwMode="auto">
                <a:xfrm>
                  <a:off x="2818" y="1265"/>
                  <a:ext cx="13" cy="6"/>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solidFill>
                      <a:srgbClr val="000000"/>
                    </a:solidFill>
                  </a:endParaRPr>
                </a:p>
              </p:txBody>
            </p:sp>
            <p:sp>
              <p:nvSpPr>
                <p:cNvPr id="317" name="Rectangle 598"/>
                <p:cNvSpPr>
                  <a:spLocks noChangeArrowheads="1"/>
                </p:cNvSpPr>
                <p:nvPr/>
              </p:nvSpPr>
              <p:spPr bwMode="auto">
                <a:xfrm>
                  <a:off x="2857" y="1265"/>
                  <a:ext cx="13" cy="6"/>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solidFill>
                      <a:srgbClr val="000000"/>
                    </a:solidFill>
                  </a:endParaRPr>
                </a:p>
              </p:txBody>
            </p:sp>
            <p:sp>
              <p:nvSpPr>
                <p:cNvPr id="318" name="Rectangle 599"/>
                <p:cNvSpPr>
                  <a:spLocks noChangeArrowheads="1"/>
                </p:cNvSpPr>
                <p:nvPr/>
              </p:nvSpPr>
              <p:spPr bwMode="auto">
                <a:xfrm>
                  <a:off x="2896" y="1265"/>
                  <a:ext cx="13" cy="6"/>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solidFill>
                      <a:srgbClr val="000000"/>
                    </a:solidFill>
                  </a:endParaRPr>
                </a:p>
              </p:txBody>
            </p:sp>
            <p:sp>
              <p:nvSpPr>
                <p:cNvPr id="319" name="Rectangle 600"/>
                <p:cNvSpPr>
                  <a:spLocks noChangeArrowheads="1"/>
                </p:cNvSpPr>
                <p:nvPr/>
              </p:nvSpPr>
              <p:spPr bwMode="auto">
                <a:xfrm>
                  <a:off x="2935" y="1265"/>
                  <a:ext cx="13" cy="6"/>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solidFill>
                      <a:srgbClr val="000000"/>
                    </a:solidFill>
                  </a:endParaRPr>
                </a:p>
              </p:txBody>
            </p:sp>
            <p:sp>
              <p:nvSpPr>
                <p:cNvPr id="320" name="Rectangle 601"/>
                <p:cNvSpPr>
                  <a:spLocks noChangeArrowheads="1"/>
                </p:cNvSpPr>
                <p:nvPr/>
              </p:nvSpPr>
              <p:spPr bwMode="auto">
                <a:xfrm>
                  <a:off x="2974" y="1265"/>
                  <a:ext cx="13" cy="6"/>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solidFill>
                      <a:srgbClr val="000000"/>
                    </a:solidFill>
                  </a:endParaRPr>
                </a:p>
              </p:txBody>
            </p:sp>
            <p:sp>
              <p:nvSpPr>
                <p:cNvPr id="321" name="Rectangle 602"/>
                <p:cNvSpPr>
                  <a:spLocks noChangeArrowheads="1"/>
                </p:cNvSpPr>
                <p:nvPr/>
              </p:nvSpPr>
              <p:spPr bwMode="auto">
                <a:xfrm>
                  <a:off x="3013" y="1265"/>
                  <a:ext cx="13" cy="6"/>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solidFill>
                      <a:srgbClr val="000000"/>
                    </a:solidFill>
                  </a:endParaRPr>
                </a:p>
              </p:txBody>
            </p:sp>
            <p:sp>
              <p:nvSpPr>
                <p:cNvPr id="322" name="Rectangle 603"/>
                <p:cNvSpPr>
                  <a:spLocks noChangeArrowheads="1"/>
                </p:cNvSpPr>
                <p:nvPr/>
              </p:nvSpPr>
              <p:spPr bwMode="auto">
                <a:xfrm>
                  <a:off x="3052" y="1265"/>
                  <a:ext cx="13" cy="6"/>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solidFill>
                      <a:srgbClr val="000000"/>
                    </a:solidFill>
                  </a:endParaRPr>
                </a:p>
              </p:txBody>
            </p:sp>
            <p:sp>
              <p:nvSpPr>
                <p:cNvPr id="323" name="Rectangle 604"/>
                <p:cNvSpPr>
                  <a:spLocks noChangeArrowheads="1"/>
                </p:cNvSpPr>
                <p:nvPr/>
              </p:nvSpPr>
              <p:spPr bwMode="auto">
                <a:xfrm>
                  <a:off x="3091" y="1265"/>
                  <a:ext cx="13" cy="6"/>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solidFill>
                      <a:srgbClr val="000000"/>
                    </a:solidFill>
                  </a:endParaRPr>
                </a:p>
              </p:txBody>
            </p:sp>
            <p:sp>
              <p:nvSpPr>
                <p:cNvPr id="324" name="Rectangle 605"/>
                <p:cNvSpPr>
                  <a:spLocks noChangeArrowheads="1"/>
                </p:cNvSpPr>
                <p:nvPr/>
              </p:nvSpPr>
              <p:spPr bwMode="auto">
                <a:xfrm>
                  <a:off x="3130" y="1265"/>
                  <a:ext cx="13" cy="6"/>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solidFill>
                      <a:srgbClr val="000000"/>
                    </a:solidFill>
                  </a:endParaRPr>
                </a:p>
              </p:txBody>
            </p:sp>
            <p:sp>
              <p:nvSpPr>
                <p:cNvPr id="325" name="Rectangle 606"/>
                <p:cNvSpPr>
                  <a:spLocks noChangeArrowheads="1"/>
                </p:cNvSpPr>
                <p:nvPr/>
              </p:nvSpPr>
              <p:spPr bwMode="auto">
                <a:xfrm>
                  <a:off x="3169" y="1265"/>
                  <a:ext cx="13" cy="6"/>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solidFill>
                      <a:srgbClr val="000000"/>
                    </a:solidFill>
                  </a:endParaRPr>
                </a:p>
              </p:txBody>
            </p:sp>
          </p:grpSp>
          <p:sp>
            <p:nvSpPr>
              <p:cNvPr id="27" name="Rectangle 608"/>
              <p:cNvSpPr>
                <a:spLocks noChangeArrowheads="1"/>
              </p:cNvSpPr>
              <p:nvPr/>
            </p:nvSpPr>
            <p:spPr bwMode="auto">
              <a:xfrm>
                <a:off x="3209" y="1265"/>
                <a:ext cx="13" cy="6"/>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solidFill>
                    <a:srgbClr val="000000"/>
                  </a:solidFill>
                </a:endParaRPr>
              </a:p>
            </p:txBody>
          </p:sp>
          <p:sp>
            <p:nvSpPr>
              <p:cNvPr id="28" name="Rectangle 609"/>
              <p:cNvSpPr>
                <a:spLocks noChangeArrowheads="1"/>
              </p:cNvSpPr>
              <p:nvPr/>
            </p:nvSpPr>
            <p:spPr bwMode="auto">
              <a:xfrm>
                <a:off x="3248" y="1265"/>
                <a:ext cx="13" cy="6"/>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solidFill>
                    <a:srgbClr val="000000"/>
                  </a:solidFill>
                </a:endParaRPr>
              </a:p>
            </p:txBody>
          </p:sp>
          <p:sp>
            <p:nvSpPr>
              <p:cNvPr id="29" name="Rectangle 610"/>
              <p:cNvSpPr>
                <a:spLocks noChangeArrowheads="1"/>
              </p:cNvSpPr>
              <p:nvPr/>
            </p:nvSpPr>
            <p:spPr bwMode="auto">
              <a:xfrm>
                <a:off x="3287" y="1265"/>
                <a:ext cx="13" cy="6"/>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solidFill>
                    <a:srgbClr val="000000"/>
                  </a:solidFill>
                </a:endParaRPr>
              </a:p>
            </p:txBody>
          </p:sp>
          <p:sp>
            <p:nvSpPr>
              <p:cNvPr id="30" name="Rectangle 611"/>
              <p:cNvSpPr>
                <a:spLocks noChangeArrowheads="1"/>
              </p:cNvSpPr>
              <p:nvPr/>
            </p:nvSpPr>
            <p:spPr bwMode="auto">
              <a:xfrm>
                <a:off x="3326" y="1265"/>
                <a:ext cx="13" cy="6"/>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solidFill>
                    <a:srgbClr val="000000"/>
                  </a:solidFill>
                </a:endParaRPr>
              </a:p>
            </p:txBody>
          </p:sp>
          <p:sp>
            <p:nvSpPr>
              <p:cNvPr id="31" name="Rectangle 612"/>
              <p:cNvSpPr>
                <a:spLocks noChangeArrowheads="1"/>
              </p:cNvSpPr>
              <p:nvPr/>
            </p:nvSpPr>
            <p:spPr bwMode="auto">
              <a:xfrm>
                <a:off x="3365" y="1265"/>
                <a:ext cx="13" cy="6"/>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solidFill>
                    <a:srgbClr val="000000"/>
                  </a:solidFill>
                </a:endParaRPr>
              </a:p>
            </p:txBody>
          </p:sp>
          <p:sp>
            <p:nvSpPr>
              <p:cNvPr id="32" name="Rectangle 613"/>
              <p:cNvSpPr>
                <a:spLocks noChangeArrowheads="1"/>
              </p:cNvSpPr>
              <p:nvPr/>
            </p:nvSpPr>
            <p:spPr bwMode="auto">
              <a:xfrm>
                <a:off x="3404" y="1265"/>
                <a:ext cx="13" cy="6"/>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solidFill>
                    <a:srgbClr val="000000"/>
                  </a:solidFill>
                </a:endParaRPr>
              </a:p>
            </p:txBody>
          </p:sp>
          <p:sp>
            <p:nvSpPr>
              <p:cNvPr id="33" name="Rectangle 614"/>
              <p:cNvSpPr>
                <a:spLocks noChangeArrowheads="1"/>
              </p:cNvSpPr>
              <p:nvPr/>
            </p:nvSpPr>
            <p:spPr bwMode="auto">
              <a:xfrm>
                <a:off x="3443" y="1265"/>
                <a:ext cx="13" cy="6"/>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solidFill>
                    <a:srgbClr val="000000"/>
                  </a:solidFill>
                </a:endParaRPr>
              </a:p>
            </p:txBody>
          </p:sp>
          <p:sp>
            <p:nvSpPr>
              <p:cNvPr id="34" name="Rectangle 615"/>
              <p:cNvSpPr>
                <a:spLocks noChangeArrowheads="1"/>
              </p:cNvSpPr>
              <p:nvPr/>
            </p:nvSpPr>
            <p:spPr bwMode="auto">
              <a:xfrm>
                <a:off x="3482" y="1265"/>
                <a:ext cx="13" cy="6"/>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solidFill>
                    <a:srgbClr val="000000"/>
                  </a:solidFill>
                </a:endParaRPr>
              </a:p>
            </p:txBody>
          </p:sp>
          <p:sp>
            <p:nvSpPr>
              <p:cNvPr id="35" name="Rectangle 616"/>
              <p:cNvSpPr>
                <a:spLocks noChangeArrowheads="1"/>
              </p:cNvSpPr>
              <p:nvPr/>
            </p:nvSpPr>
            <p:spPr bwMode="auto">
              <a:xfrm>
                <a:off x="3521" y="1265"/>
                <a:ext cx="13" cy="6"/>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solidFill>
                    <a:srgbClr val="000000"/>
                  </a:solidFill>
                </a:endParaRPr>
              </a:p>
            </p:txBody>
          </p:sp>
          <p:sp>
            <p:nvSpPr>
              <p:cNvPr id="36" name="Rectangle 617"/>
              <p:cNvSpPr>
                <a:spLocks noChangeArrowheads="1"/>
              </p:cNvSpPr>
              <p:nvPr/>
            </p:nvSpPr>
            <p:spPr bwMode="auto">
              <a:xfrm>
                <a:off x="3560" y="1265"/>
                <a:ext cx="14" cy="6"/>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solidFill>
                    <a:srgbClr val="000000"/>
                  </a:solidFill>
                </a:endParaRPr>
              </a:p>
            </p:txBody>
          </p:sp>
          <p:sp>
            <p:nvSpPr>
              <p:cNvPr id="37" name="Rectangle 618"/>
              <p:cNvSpPr>
                <a:spLocks noChangeArrowheads="1"/>
              </p:cNvSpPr>
              <p:nvPr/>
            </p:nvSpPr>
            <p:spPr bwMode="auto">
              <a:xfrm>
                <a:off x="3600" y="1265"/>
                <a:ext cx="13" cy="6"/>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solidFill>
                    <a:srgbClr val="000000"/>
                  </a:solidFill>
                </a:endParaRPr>
              </a:p>
            </p:txBody>
          </p:sp>
          <p:sp>
            <p:nvSpPr>
              <p:cNvPr id="38" name="Rectangle 619"/>
              <p:cNvSpPr>
                <a:spLocks noChangeArrowheads="1"/>
              </p:cNvSpPr>
              <p:nvPr/>
            </p:nvSpPr>
            <p:spPr bwMode="auto">
              <a:xfrm>
                <a:off x="3639" y="1265"/>
                <a:ext cx="13" cy="6"/>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solidFill>
                    <a:srgbClr val="000000"/>
                  </a:solidFill>
                </a:endParaRPr>
              </a:p>
            </p:txBody>
          </p:sp>
          <p:sp>
            <p:nvSpPr>
              <p:cNvPr id="39" name="Rectangle 620"/>
              <p:cNvSpPr>
                <a:spLocks noChangeArrowheads="1"/>
              </p:cNvSpPr>
              <p:nvPr/>
            </p:nvSpPr>
            <p:spPr bwMode="auto">
              <a:xfrm>
                <a:off x="3678" y="1265"/>
                <a:ext cx="13" cy="6"/>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solidFill>
                    <a:srgbClr val="000000"/>
                  </a:solidFill>
                </a:endParaRPr>
              </a:p>
            </p:txBody>
          </p:sp>
          <p:sp>
            <p:nvSpPr>
              <p:cNvPr id="40" name="Rectangle 621"/>
              <p:cNvSpPr>
                <a:spLocks noChangeArrowheads="1"/>
              </p:cNvSpPr>
              <p:nvPr/>
            </p:nvSpPr>
            <p:spPr bwMode="auto">
              <a:xfrm>
                <a:off x="3717" y="1265"/>
                <a:ext cx="13" cy="6"/>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solidFill>
                    <a:srgbClr val="000000"/>
                  </a:solidFill>
                </a:endParaRPr>
              </a:p>
            </p:txBody>
          </p:sp>
          <p:sp>
            <p:nvSpPr>
              <p:cNvPr id="41" name="Rectangle 622"/>
              <p:cNvSpPr>
                <a:spLocks noChangeArrowheads="1"/>
              </p:cNvSpPr>
              <p:nvPr/>
            </p:nvSpPr>
            <p:spPr bwMode="auto">
              <a:xfrm>
                <a:off x="3756" y="1265"/>
                <a:ext cx="13" cy="6"/>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solidFill>
                    <a:srgbClr val="000000"/>
                  </a:solidFill>
                </a:endParaRPr>
              </a:p>
            </p:txBody>
          </p:sp>
          <p:sp>
            <p:nvSpPr>
              <p:cNvPr id="42" name="Rectangle 623"/>
              <p:cNvSpPr>
                <a:spLocks noChangeArrowheads="1"/>
              </p:cNvSpPr>
              <p:nvPr/>
            </p:nvSpPr>
            <p:spPr bwMode="auto">
              <a:xfrm>
                <a:off x="3795" y="1265"/>
                <a:ext cx="13" cy="6"/>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solidFill>
                    <a:srgbClr val="000000"/>
                  </a:solidFill>
                </a:endParaRPr>
              </a:p>
            </p:txBody>
          </p:sp>
          <p:sp>
            <p:nvSpPr>
              <p:cNvPr id="43" name="Rectangle 624"/>
              <p:cNvSpPr>
                <a:spLocks noChangeArrowheads="1"/>
              </p:cNvSpPr>
              <p:nvPr/>
            </p:nvSpPr>
            <p:spPr bwMode="auto">
              <a:xfrm>
                <a:off x="3834" y="1265"/>
                <a:ext cx="13" cy="6"/>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solidFill>
                    <a:srgbClr val="000000"/>
                  </a:solidFill>
                </a:endParaRPr>
              </a:p>
            </p:txBody>
          </p:sp>
          <p:sp>
            <p:nvSpPr>
              <p:cNvPr id="44" name="Rectangle 625"/>
              <p:cNvSpPr>
                <a:spLocks noChangeArrowheads="1"/>
              </p:cNvSpPr>
              <p:nvPr/>
            </p:nvSpPr>
            <p:spPr bwMode="auto">
              <a:xfrm>
                <a:off x="3873" y="1265"/>
                <a:ext cx="13" cy="6"/>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solidFill>
                    <a:srgbClr val="000000"/>
                  </a:solidFill>
                </a:endParaRPr>
              </a:p>
            </p:txBody>
          </p:sp>
          <p:sp>
            <p:nvSpPr>
              <p:cNvPr id="45" name="Rectangle 626"/>
              <p:cNvSpPr>
                <a:spLocks noChangeArrowheads="1"/>
              </p:cNvSpPr>
              <p:nvPr/>
            </p:nvSpPr>
            <p:spPr bwMode="auto">
              <a:xfrm>
                <a:off x="3912" y="1265"/>
                <a:ext cx="13" cy="6"/>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solidFill>
                    <a:srgbClr val="000000"/>
                  </a:solidFill>
                </a:endParaRPr>
              </a:p>
            </p:txBody>
          </p:sp>
          <p:sp>
            <p:nvSpPr>
              <p:cNvPr id="46" name="Rectangle 627"/>
              <p:cNvSpPr>
                <a:spLocks noChangeArrowheads="1"/>
              </p:cNvSpPr>
              <p:nvPr/>
            </p:nvSpPr>
            <p:spPr bwMode="auto">
              <a:xfrm>
                <a:off x="3952" y="1265"/>
                <a:ext cx="13" cy="6"/>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solidFill>
                    <a:srgbClr val="000000"/>
                  </a:solidFill>
                </a:endParaRPr>
              </a:p>
            </p:txBody>
          </p:sp>
          <p:sp>
            <p:nvSpPr>
              <p:cNvPr id="47" name="Rectangle 628"/>
              <p:cNvSpPr>
                <a:spLocks noChangeArrowheads="1"/>
              </p:cNvSpPr>
              <p:nvPr/>
            </p:nvSpPr>
            <p:spPr bwMode="auto">
              <a:xfrm>
                <a:off x="3991" y="1265"/>
                <a:ext cx="13" cy="6"/>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solidFill>
                    <a:srgbClr val="000000"/>
                  </a:solidFill>
                </a:endParaRPr>
              </a:p>
            </p:txBody>
          </p:sp>
          <p:sp>
            <p:nvSpPr>
              <p:cNvPr id="48" name="Rectangle 629"/>
              <p:cNvSpPr>
                <a:spLocks noChangeArrowheads="1"/>
              </p:cNvSpPr>
              <p:nvPr/>
            </p:nvSpPr>
            <p:spPr bwMode="auto">
              <a:xfrm>
                <a:off x="4030" y="1265"/>
                <a:ext cx="13" cy="6"/>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solidFill>
                    <a:srgbClr val="000000"/>
                  </a:solidFill>
                </a:endParaRPr>
              </a:p>
            </p:txBody>
          </p:sp>
          <p:sp>
            <p:nvSpPr>
              <p:cNvPr id="49" name="Rectangle 630"/>
              <p:cNvSpPr>
                <a:spLocks noChangeArrowheads="1"/>
              </p:cNvSpPr>
              <p:nvPr/>
            </p:nvSpPr>
            <p:spPr bwMode="auto">
              <a:xfrm>
                <a:off x="4069" y="1265"/>
                <a:ext cx="13" cy="6"/>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solidFill>
                    <a:srgbClr val="000000"/>
                  </a:solidFill>
                </a:endParaRPr>
              </a:p>
            </p:txBody>
          </p:sp>
          <p:sp>
            <p:nvSpPr>
              <p:cNvPr id="50" name="Rectangle 631"/>
              <p:cNvSpPr>
                <a:spLocks noChangeArrowheads="1"/>
              </p:cNvSpPr>
              <p:nvPr/>
            </p:nvSpPr>
            <p:spPr bwMode="auto">
              <a:xfrm>
                <a:off x="4108" y="1265"/>
                <a:ext cx="13" cy="6"/>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solidFill>
                    <a:srgbClr val="000000"/>
                  </a:solidFill>
                </a:endParaRPr>
              </a:p>
            </p:txBody>
          </p:sp>
          <p:sp>
            <p:nvSpPr>
              <p:cNvPr id="51" name="Rectangle 632"/>
              <p:cNvSpPr>
                <a:spLocks noChangeArrowheads="1"/>
              </p:cNvSpPr>
              <p:nvPr/>
            </p:nvSpPr>
            <p:spPr bwMode="auto">
              <a:xfrm>
                <a:off x="4147" y="1265"/>
                <a:ext cx="13" cy="6"/>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solidFill>
                    <a:srgbClr val="000000"/>
                  </a:solidFill>
                </a:endParaRPr>
              </a:p>
            </p:txBody>
          </p:sp>
          <p:sp>
            <p:nvSpPr>
              <p:cNvPr id="52" name="Rectangle 633"/>
              <p:cNvSpPr>
                <a:spLocks noChangeArrowheads="1"/>
              </p:cNvSpPr>
              <p:nvPr/>
            </p:nvSpPr>
            <p:spPr bwMode="auto">
              <a:xfrm>
                <a:off x="4186" y="1265"/>
                <a:ext cx="13" cy="6"/>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solidFill>
                    <a:srgbClr val="000000"/>
                  </a:solidFill>
                </a:endParaRPr>
              </a:p>
            </p:txBody>
          </p:sp>
          <p:sp>
            <p:nvSpPr>
              <p:cNvPr id="53" name="Rectangle 634"/>
              <p:cNvSpPr>
                <a:spLocks noChangeArrowheads="1"/>
              </p:cNvSpPr>
              <p:nvPr/>
            </p:nvSpPr>
            <p:spPr bwMode="auto">
              <a:xfrm>
                <a:off x="4225" y="1265"/>
                <a:ext cx="13" cy="6"/>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solidFill>
                    <a:srgbClr val="000000"/>
                  </a:solidFill>
                </a:endParaRPr>
              </a:p>
            </p:txBody>
          </p:sp>
          <p:sp>
            <p:nvSpPr>
              <p:cNvPr id="54" name="Rectangle 635"/>
              <p:cNvSpPr>
                <a:spLocks noChangeArrowheads="1"/>
              </p:cNvSpPr>
              <p:nvPr/>
            </p:nvSpPr>
            <p:spPr bwMode="auto">
              <a:xfrm>
                <a:off x="4264" y="1265"/>
                <a:ext cx="13" cy="6"/>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solidFill>
                    <a:srgbClr val="000000"/>
                  </a:solidFill>
                </a:endParaRPr>
              </a:p>
            </p:txBody>
          </p:sp>
          <p:sp>
            <p:nvSpPr>
              <p:cNvPr id="55" name="Rectangle 636"/>
              <p:cNvSpPr>
                <a:spLocks noChangeArrowheads="1"/>
              </p:cNvSpPr>
              <p:nvPr/>
            </p:nvSpPr>
            <p:spPr bwMode="auto">
              <a:xfrm>
                <a:off x="4303" y="1265"/>
                <a:ext cx="13" cy="6"/>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solidFill>
                    <a:srgbClr val="000000"/>
                  </a:solidFill>
                </a:endParaRPr>
              </a:p>
            </p:txBody>
          </p:sp>
          <p:sp>
            <p:nvSpPr>
              <p:cNvPr id="56" name="Rectangle 637"/>
              <p:cNvSpPr>
                <a:spLocks noChangeArrowheads="1"/>
              </p:cNvSpPr>
              <p:nvPr/>
            </p:nvSpPr>
            <p:spPr bwMode="auto">
              <a:xfrm>
                <a:off x="4343" y="1265"/>
                <a:ext cx="13" cy="6"/>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solidFill>
                    <a:srgbClr val="000000"/>
                  </a:solidFill>
                </a:endParaRPr>
              </a:p>
            </p:txBody>
          </p:sp>
          <p:sp>
            <p:nvSpPr>
              <p:cNvPr id="57" name="Rectangle 638"/>
              <p:cNvSpPr>
                <a:spLocks noChangeArrowheads="1"/>
              </p:cNvSpPr>
              <p:nvPr/>
            </p:nvSpPr>
            <p:spPr bwMode="auto">
              <a:xfrm>
                <a:off x="4382" y="1265"/>
                <a:ext cx="13" cy="6"/>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solidFill>
                    <a:srgbClr val="000000"/>
                  </a:solidFill>
                </a:endParaRPr>
              </a:p>
            </p:txBody>
          </p:sp>
          <p:sp>
            <p:nvSpPr>
              <p:cNvPr id="58" name="Rectangle 639"/>
              <p:cNvSpPr>
                <a:spLocks noChangeArrowheads="1"/>
              </p:cNvSpPr>
              <p:nvPr/>
            </p:nvSpPr>
            <p:spPr bwMode="auto">
              <a:xfrm>
                <a:off x="4421" y="1265"/>
                <a:ext cx="13" cy="6"/>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solidFill>
                    <a:srgbClr val="000000"/>
                  </a:solidFill>
                </a:endParaRPr>
              </a:p>
            </p:txBody>
          </p:sp>
          <p:sp>
            <p:nvSpPr>
              <p:cNvPr id="59" name="Rectangle 640"/>
              <p:cNvSpPr>
                <a:spLocks noChangeArrowheads="1"/>
              </p:cNvSpPr>
              <p:nvPr/>
            </p:nvSpPr>
            <p:spPr bwMode="auto">
              <a:xfrm>
                <a:off x="4460" y="1265"/>
                <a:ext cx="13" cy="6"/>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solidFill>
                    <a:srgbClr val="000000"/>
                  </a:solidFill>
                </a:endParaRPr>
              </a:p>
            </p:txBody>
          </p:sp>
          <p:sp>
            <p:nvSpPr>
              <p:cNvPr id="60" name="Rectangle 641"/>
              <p:cNvSpPr>
                <a:spLocks noChangeArrowheads="1"/>
              </p:cNvSpPr>
              <p:nvPr/>
            </p:nvSpPr>
            <p:spPr bwMode="auto">
              <a:xfrm>
                <a:off x="4499" y="1265"/>
                <a:ext cx="13" cy="6"/>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solidFill>
                    <a:srgbClr val="000000"/>
                  </a:solidFill>
                </a:endParaRPr>
              </a:p>
            </p:txBody>
          </p:sp>
          <p:sp>
            <p:nvSpPr>
              <p:cNvPr id="61" name="Rectangle 642"/>
              <p:cNvSpPr>
                <a:spLocks noChangeArrowheads="1"/>
              </p:cNvSpPr>
              <p:nvPr/>
            </p:nvSpPr>
            <p:spPr bwMode="auto">
              <a:xfrm>
                <a:off x="4538" y="1265"/>
                <a:ext cx="13" cy="6"/>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solidFill>
                    <a:srgbClr val="000000"/>
                  </a:solidFill>
                </a:endParaRPr>
              </a:p>
            </p:txBody>
          </p:sp>
          <p:sp>
            <p:nvSpPr>
              <p:cNvPr id="62" name="Rectangle 643"/>
              <p:cNvSpPr>
                <a:spLocks noChangeArrowheads="1"/>
              </p:cNvSpPr>
              <p:nvPr/>
            </p:nvSpPr>
            <p:spPr bwMode="auto">
              <a:xfrm>
                <a:off x="4577" y="1265"/>
                <a:ext cx="13" cy="6"/>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solidFill>
                    <a:srgbClr val="000000"/>
                  </a:solidFill>
                </a:endParaRPr>
              </a:p>
            </p:txBody>
          </p:sp>
          <p:sp>
            <p:nvSpPr>
              <p:cNvPr id="63" name="Rectangle 644"/>
              <p:cNvSpPr>
                <a:spLocks noChangeArrowheads="1"/>
              </p:cNvSpPr>
              <p:nvPr/>
            </p:nvSpPr>
            <p:spPr bwMode="auto">
              <a:xfrm>
                <a:off x="4616" y="1265"/>
                <a:ext cx="13" cy="6"/>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solidFill>
                    <a:srgbClr val="000000"/>
                  </a:solidFill>
                </a:endParaRPr>
              </a:p>
            </p:txBody>
          </p:sp>
          <p:sp>
            <p:nvSpPr>
              <p:cNvPr id="64" name="Rectangle 645"/>
              <p:cNvSpPr>
                <a:spLocks noChangeArrowheads="1"/>
              </p:cNvSpPr>
              <p:nvPr/>
            </p:nvSpPr>
            <p:spPr bwMode="auto">
              <a:xfrm>
                <a:off x="4655" y="1265"/>
                <a:ext cx="13" cy="6"/>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solidFill>
                    <a:srgbClr val="000000"/>
                  </a:solidFill>
                </a:endParaRPr>
              </a:p>
            </p:txBody>
          </p:sp>
          <p:sp>
            <p:nvSpPr>
              <p:cNvPr id="65" name="Rectangle 646"/>
              <p:cNvSpPr>
                <a:spLocks noChangeArrowheads="1"/>
              </p:cNvSpPr>
              <p:nvPr/>
            </p:nvSpPr>
            <p:spPr bwMode="auto">
              <a:xfrm>
                <a:off x="4694" y="1265"/>
                <a:ext cx="14" cy="6"/>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solidFill>
                    <a:srgbClr val="000000"/>
                  </a:solidFill>
                </a:endParaRPr>
              </a:p>
            </p:txBody>
          </p:sp>
          <p:sp>
            <p:nvSpPr>
              <p:cNvPr id="66" name="Rectangle 647"/>
              <p:cNvSpPr>
                <a:spLocks noChangeArrowheads="1"/>
              </p:cNvSpPr>
              <p:nvPr/>
            </p:nvSpPr>
            <p:spPr bwMode="auto">
              <a:xfrm>
                <a:off x="4734" y="1265"/>
                <a:ext cx="13" cy="6"/>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solidFill>
                    <a:srgbClr val="000000"/>
                  </a:solidFill>
                </a:endParaRPr>
              </a:p>
            </p:txBody>
          </p:sp>
          <p:sp>
            <p:nvSpPr>
              <p:cNvPr id="67" name="Rectangle 648"/>
              <p:cNvSpPr>
                <a:spLocks noChangeArrowheads="1"/>
              </p:cNvSpPr>
              <p:nvPr/>
            </p:nvSpPr>
            <p:spPr bwMode="auto">
              <a:xfrm>
                <a:off x="4773" y="1265"/>
                <a:ext cx="13" cy="6"/>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solidFill>
                    <a:srgbClr val="000000"/>
                  </a:solidFill>
                </a:endParaRPr>
              </a:p>
            </p:txBody>
          </p:sp>
          <p:sp>
            <p:nvSpPr>
              <p:cNvPr id="68" name="Rectangle 649"/>
              <p:cNvSpPr>
                <a:spLocks noChangeArrowheads="1"/>
              </p:cNvSpPr>
              <p:nvPr/>
            </p:nvSpPr>
            <p:spPr bwMode="auto">
              <a:xfrm>
                <a:off x="4812" y="1265"/>
                <a:ext cx="13" cy="6"/>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solidFill>
                    <a:srgbClr val="000000"/>
                  </a:solidFill>
                </a:endParaRPr>
              </a:p>
            </p:txBody>
          </p:sp>
          <p:sp>
            <p:nvSpPr>
              <p:cNvPr id="69" name="Line 650"/>
              <p:cNvSpPr>
                <a:spLocks noChangeShapeType="1"/>
              </p:cNvSpPr>
              <p:nvPr/>
            </p:nvSpPr>
            <p:spPr bwMode="auto">
              <a:xfrm>
                <a:off x="667" y="1265"/>
                <a:ext cx="0" cy="1854"/>
              </a:xfrm>
              <a:prstGeom prst="line">
                <a:avLst/>
              </a:prstGeom>
              <a:noFill/>
              <a:ln w="6">
                <a:solidFill>
                  <a:srgbClr val="000000"/>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70" name="Line 651"/>
              <p:cNvSpPr>
                <a:spLocks noChangeShapeType="1"/>
              </p:cNvSpPr>
              <p:nvPr/>
            </p:nvSpPr>
            <p:spPr bwMode="auto">
              <a:xfrm>
                <a:off x="628" y="3119"/>
                <a:ext cx="39" cy="0"/>
              </a:xfrm>
              <a:prstGeom prst="line">
                <a:avLst/>
              </a:prstGeom>
              <a:noFill/>
              <a:ln w="6">
                <a:solidFill>
                  <a:srgbClr val="000000"/>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71" name="Line 652"/>
              <p:cNvSpPr>
                <a:spLocks noChangeShapeType="1"/>
              </p:cNvSpPr>
              <p:nvPr/>
            </p:nvSpPr>
            <p:spPr bwMode="auto">
              <a:xfrm>
                <a:off x="628" y="2811"/>
                <a:ext cx="39" cy="0"/>
              </a:xfrm>
              <a:prstGeom prst="line">
                <a:avLst/>
              </a:prstGeom>
              <a:noFill/>
              <a:ln w="6">
                <a:solidFill>
                  <a:srgbClr val="000000"/>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72" name="Line 653"/>
              <p:cNvSpPr>
                <a:spLocks noChangeShapeType="1"/>
              </p:cNvSpPr>
              <p:nvPr/>
            </p:nvSpPr>
            <p:spPr bwMode="auto">
              <a:xfrm>
                <a:off x="628" y="2503"/>
                <a:ext cx="39" cy="0"/>
              </a:xfrm>
              <a:prstGeom prst="line">
                <a:avLst/>
              </a:prstGeom>
              <a:noFill/>
              <a:ln w="6">
                <a:solidFill>
                  <a:srgbClr val="000000"/>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73" name="Line 654"/>
              <p:cNvSpPr>
                <a:spLocks noChangeShapeType="1"/>
              </p:cNvSpPr>
              <p:nvPr/>
            </p:nvSpPr>
            <p:spPr bwMode="auto">
              <a:xfrm>
                <a:off x="628" y="2195"/>
                <a:ext cx="39" cy="0"/>
              </a:xfrm>
              <a:prstGeom prst="line">
                <a:avLst/>
              </a:prstGeom>
              <a:noFill/>
              <a:ln w="6">
                <a:solidFill>
                  <a:srgbClr val="000000"/>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74" name="Line 655"/>
              <p:cNvSpPr>
                <a:spLocks noChangeShapeType="1"/>
              </p:cNvSpPr>
              <p:nvPr/>
            </p:nvSpPr>
            <p:spPr bwMode="auto">
              <a:xfrm>
                <a:off x="628" y="1882"/>
                <a:ext cx="39" cy="0"/>
              </a:xfrm>
              <a:prstGeom prst="line">
                <a:avLst/>
              </a:prstGeom>
              <a:noFill/>
              <a:ln w="6">
                <a:solidFill>
                  <a:srgbClr val="000000"/>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75" name="Line 656"/>
              <p:cNvSpPr>
                <a:spLocks noChangeShapeType="1"/>
              </p:cNvSpPr>
              <p:nvPr/>
            </p:nvSpPr>
            <p:spPr bwMode="auto">
              <a:xfrm>
                <a:off x="628" y="1574"/>
                <a:ext cx="39" cy="0"/>
              </a:xfrm>
              <a:prstGeom prst="line">
                <a:avLst/>
              </a:prstGeom>
              <a:noFill/>
              <a:ln w="6">
                <a:solidFill>
                  <a:srgbClr val="000000"/>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76" name="Line 657"/>
              <p:cNvSpPr>
                <a:spLocks noChangeShapeType="1"/>
              </p:cNvSpPr>
              <p:nvPr/>
            </p:nvSpPr>
            <p:spPr bwMode="auto">
              <a:xfrm>
                <a:off x="628" y="1265"/>
                <a:ext cx="39" cy="0"/>
              </a:xfrm>
              <a:prstGeom prst="line">
                <a:avLst/>
              </a:prstGeom>
              <a:noFill/>
              <a:ln w="6">
                <a:solidFill>
                  <a:srgbClr val="000000"/>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77" name="Line 658"/>
              <p:cNvSpPr>
                <a:spLocks noChangeShapeType="1"/>
              </p:cNvSpPr>
              <p:nvPr/>
            </p:nvSpPr>
            <p:spPr bwMode="auto">
              <a:xfrm>
                <a:off x="667" y="3119"/>
                <a:ext cx="4164" cy="0"/>
              </a:xfrm>
              <a:prstGeom prst="line">
                <a:avLst/>
              </a:prstGeom>
              <a:noFill/>
              <a:ln w="6">
                <a:solidFill>
                  <a:srgbClr val="000000"/>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78" name="Line 659"/>
              <p:cNvSpPr>
                <a:spLocks noChangeShapeType="1"/>
              </p:cNvSpPr>
              <p:nvPr/>
            </p:nvSpPr>
            <p:spPr bwMode="auto">
              <a:xfrm flipV="1">
                <a:off x="667" y="3119"/>
                <a:ext cx="0" cy="31"/>
              </a:xfrm>
              <a:prstGeom prst="line">
                <a:avLst/>
              </a:prstGeom>
              <a:noFill/>
              <a:ln w="6">
                <a:solidFill>
                  <a:srgbClr val="000000"/>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79" name="Line 660"/>
              <p:cNvSpPr>
                <a:spLocks noChangeShapeType="1"/>
              </p:cNvSpPr>
              <p:nvPr/>
            </p:nvSpPr>
            <p:spPr bwMode="auto">
              <a:xfrm flipV="1">
                <a:off x="921" y="3119"/>
                <a:ext cx="0" cy="31"/>
              </a:xfrm>
              <a:prstGeom prst="line">
                <a:avLst/>
              </a:prstGeom>
              <a:noFill/>
              <a:ln w="6">
                <a:solidFill>
                  <a:srgbClr val="000000"/>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80" name="Line 661"/>
              <p:cNvSpPr>
                <a:spLocks noChangeShapeType="1"/>
              </p:cNvSpPr>
              <p:nvPr/>
            </p:nvSpPr>
            <p:spPr bwMode="auto">
              <a:xfrm flipV="1">
                <a:off x="1175" y="3119"/>
                <a:ext cx="0" cy="31"/>
              </a:xfrm>
              <a:prstGeom prst="line">
                <a:avLst/>
              </a:prstGeom>
              <a:noFill/>
              <a:ln w="6">
                <a:solidFill>
                  <a:srgbClr val="000000"/>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81" name="Line 662"/>
              <p:cNvSpPr>
                <a:spLocks noChangeShapeType="1"/>
              </p:cNvSpPr>
              <p:nvPr/>
            </p:nvSpPr>
            <p:spPr bwMode="auto">
              <a:xfrm flipV="1">
                <a:off x="1436" y="3119"/>
                <a:ext cx="0" cy="31"/>
              </a:xfrm>
              <a:prstGeom prst="line">
                <a:avLst/>
              </a:prstGeom>
              <a:noFill/>
              <a:ln w="6">
                <a:solidFill>
                  <a:srgbClr val="000000"/>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82" name="Line 663"/>
              <p:cNvSpPr>
                <a:spLocks noChangeShapeType="1"/>
              </p:cNvSpPr>
              <p:nvPr/>
            </p:nvSpPr>
            <p:spPr bwMode="auto">
              <a:xfrm flipV="1">
                <a:off x="1690" y="3119"/>
                <a:ext cx="0" cy="31"/>
              </a:xfrm>
              <a:prstGeom prst="line">
                <a:avLst/>
              </a:prstGeom>
              <a:noFill/>
              <a:ln w="6">
                <a:solidFill>
                  <a:srgbClr val="000000"/>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83" name="Line 664"/>
              <p:cNvSpPr>
                <a:spLocks noChangeShapeType="1"/>
              </p:cNvSpPr>
              <p:nvPr/>
            </p:nvSpPr>
            <p:spPr bwMode="auto">
              <a:xfrm flipV="1">
                <a:off x="1944" y="3119"/>
                <a:ext cx="0" cy="31"/>
              </a:xfrm>
              <a:prstGeom prst="line">
                <a:avLst/>
              </a:prstGeom>
              <a:noFill/>
              <a:ln w="6">
                <a:solidFill>
                  <a:srgbClr val="000000"/>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84" name="Line 665"/>
              <p:cNvSpPr>
                <a:spLocks noChangeShapeType="1"/>
              </p:cNvSpPr>
              <p:nvPr/>
            </p:nvSpPr>
            <p:spPr bwMode="auto">
              <a:xfrm flipV="1">
                <a:off x="2198" y="3119"/>
                <a:ext cx="0" cy="31"/>
              </a:xfrm>
              <a:prstGeom prst="line">
                <a:avLst/>
              </a:prstGeom>
              <a:noFill/>
              <a:ln w="6">
                <a:solidFill>
                  <a:srgbClr val="000000"/>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85" name="Line 666"/>
              <p:cNvSpPr>
                <a:spLocks noChangeShapeType="1"/>
              </p:cNvSpPr>
              <p:nvPr/>
            </p:nvSpPr>
            <p:spPr bwMode="auto">
              <a:xfrm flipV="1">
                <a:off x="2453" y="3119"/>
                <a:ext cx="0" cy="31"/>
              </a:xfrm>
              <a:prstGeom prst="line">
                <a:avLst/>
              </a:prstGeom>
              <a:noFill/>
              <a:ln w="6">
                <a:solidFill>
                  <a:srgbClr val="000000"/>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86" name="Line 667"/>
              <p:cNvSpPr>
                <a:spLocks noChangeShapeType="1"/>
              </p:cNvSpPr>
              <p:nvPr/>
            </p:nvSpPr>
            <p:spPr bwMode="auto">
              <a:xfrm flipV="1">
                <a:off x="2707" y="3119"/>
                <a:ext cx="0" cy="31"/>
              </a:xfrm>
              <a:prstGeom prst="line">
                <a:avLst/>
              </a:prstGeom>
              <a:noFill/>
              <a:ln w="6">
                <a:solidFill>
                  <a:srgbClr val="000000"/>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87" name="Line 668"/>
              <p:cNvSpPr>
                <a:spLocks noChangeShapeType="1"/>
              </p:cNvSpPr>
              <p:nvPr/>
            </p:nvSpPr>
            <p:spPr bwMode="auto">
              <a:xfrm flipV="1">
                <a:off x="2967" y="3119"/>
                <a:ext cx="0" cy="31"/>
              </a:xfrm>
              <a:prstGeom prst="line">
                <a:avLst/>
              </a:prstGeom>
              <a:noFill/>
              <a:ln w="6">
                <a:solidFill>
                  <a:srgbClr val="000000"/>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88" name="Line 669"/>
              <p:cNvSpPr>
                <a:spLocks noChangeShapeType="1"/>
              </p:cNvSpPr>
              <p:nvPr/>
            </p:nvSpPr>
            <p:spPr bwMode="auto">
              <a:xfrm flipV="1">
                <a:off x="3222" y="3119"/>
                <a:ext cx="0" cy="31"/>
              </a:xfrm>
              <a:prstGeom prst="line">
                <a:avLst/>
              </a:prstGeom>
              <a:noFill/>
              <a:ln w="6">
                <a:solidFill>
                  <a:srgbClr val="000000"/>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89" name="Line 670"/>
              <p:cNvSpPr>
                <a:spLocks noChangeShapeType="1"/>
              </p:cNvSpPr>
              <p:nvPr/>
            </p:nvSpPr>
            <p:spPr bwMode="auto">
              <a:xfrm flipV="1">
                <a:off x="3476" y="3119"/>
                <a:ext cx="0" cy="31"/>
              </a:xfrm>
              <a:prstGeom prst="line">
                <a:avLst/>
              </a:prstGeom>
              <a:noFill/>
              <a:ln w="6">
                <a:solidFill>
                  <a:srgbClr val="000000"/>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90" name="Line 671"/>
              <p:cNvSpPr>
                <a:spLocks noChangeShapeType="1"/>
              </p:cNvSpPr>
              <p:nvPr/>
            </p:nvSpPr>
            <p:spPr bwMode="auto">
              <a:xfrm flipV="1">
                <a:off x="3730" y="3119"/>
                <a:ext cx="0" cy="31"/>
              </a:xfrm>
              <a:prstGeom prst="line">
                <a:avLst/>
              </a:prstGeom>
              <a:noFill/>
              <a:ln w="6">
                <a:solidFill>
                  <a:srgbClr val="000000"/>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91" name="Line 672"/>
              <p:cNvSpPr>
                <a:spLocks noChangeShapeType="1"/>
              </p:cNvSpPr>
              <p:nvPr/>
            </p:nvSpPr>
            <p:spPr bwMode="auto">
              <a:xfrm flipV="1">
                <a:off x="3984" y="3119"/>
                <a:ext cx="0" cy="31"/>
              </a:xfrm>
              <a:prstGeom prst="line">
                <a:avLst/>
              </a:prstGeom>
              <a:noFill/>
              <a:ln w="6">
                <a:solidFill>
                  <a:srgbClr val="000000"/>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92" name="Line 673"/>
              <p:cNvSpPr>
                <a:spLocks noChangeShapeType="1"/>
              </p:cNvSpPr>
              <p:nvPr/>
            </p:nvSpPr>
            <p:spPr bwMode="auto">
              <a:xfrm flipV="1">
                <a:off x="4245" y="3119"/>
                <a:ext cx="0" cy="31"/>
              </a:xfrm>
              <a:prstGeom prst="line">
                <a:avLst/>
              </a:prstGeom>
              <a:noFill/>
              <a:ln w="6">
                <a:solidFill>
                  <a:srgbClr val="000000"/>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93" name="Line 674"/>
              <p:cNvSpPr>
                <a:spLocks noChangeShapeType="1"/>
              </p:cNvSpPr>
              <p:nvPr/>
            </p:nvSpPr>
            <p:spPr bwMode="auto">
              <a:xfrm flipV="1">
                <a:off x="4499" y="3119"/>
                <a:ext cx="0" cy="31"/>
              </a:xfrm>
              <a:prstGeom prst="line">
                <a:avLst/>
              </a:prstGeom>
              <a:noFill/>
              <a:ln w="6">
                <a:solidFill>
                  <a:srgbClr val="000000"/>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94" name="Line 675"/>
              <p:cNvSpPr>
                <a:spLocks noChangeShapeType="1"/>
              </p:cNvSpPr>
              <p:nvPr/>
            </p:nvSpPr>
            <p:spPr bwMode="auto">
              <a:xfrm flipV="1">
                <a:off x="4753" y="3119"/>
                <a:ext cx="0" cy="31"/>
              </a:xfrm>
              <a:prstGeom prst="line">
                <a:avLst/>
              </a:prstGeom>
              <a:noFill/>
              <a:ln w="6">
                <a:solidFill>
                  <a:srgbClr val="000000"/>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95" name="Freeform 676"/>
              <p:cNvSpPr>
                <a:spLocks/>
              </p:cNvSpPr>
              <p:nvPr/>
            </p:nvSpPr>
            <p:spPr bwMode="auto">
              <a:xfrm>
                <a:off x="667" y="1445"/>
                <a:ext cx="4164" cy="1027"/>
              </a:xfrm>
              <a:custGeom>
                <a:avLst/>
                <a:gdLst>
                  <a:gd name="T0" fmla="*/ 16304 w 639"/>
                  <a:gd name="T1" fmla="*/ 136216 h 200"/>
                  <a:gd name="T2" fmla="*/ 37919 w 639"/>
                  <a:gd name="T3" fmla="*/ 136216 h 200"/>
                  <a:gd name="T4" fmla="*/ 59495 w 639"/>
                  <a:gd name="T5" fmla="*/ 137038 h 200"/>
                  <a:gd name="T6" fmla="*/ 81064 w 639"/>
                  <a:gd name="T7" fmla="*/ 137695 h 200"/>
                  <a:gd name="T8" fmla="*/ 102679 w 639"/>
                  <a:gd name="T9" fmla="*/ 137695 h 200"/>
                  <a:gd name="T10" fmla="*/ 124503 w 639"/>
                  <a:gd name="T11" fmla="*/ 137695 h 200"/>
                  <a:gd name="T12" fmla="*/ 146118 w 639"/>
                  <a:gd name="T13" fmla="*/ 139066 h 200"/>
                  <a:gd name="T14" fmla="*/ 167687 w 639"/>
                  <a:gd name="T15" fmla="*/ 139066 h 200"/>
                  <a:gd name="T16" fmla="*/ 189263 w 639"/>
                  <a:gd name="T17" fmla="*/ 139066 h 200"/>
                  <a:gd name="T18" fmla="*/ 212788 w 639"/>
                  <a:gd name="T19" fmla="*/ 139066 h 200"/>
                  <a:gd name="T20" fmla="*/ 234357 w 639"/>
                  <a:gd name="T21" fmla="*/ 137695 h 200"/>
                  <a:gd name="T22" fmla="*/ 255972 w 639"/>
                  <a:gd name="T23" fmla="*/ 137695 h 200"/>
                  <a:gd name="T24" fmla="*/ 277795 w 639"/>
                  <a:gd name="T25" fmla="*/ 137695 h 200"/>
                  <a:gd name="T26" fmla="*/ 299410 w 639"/>
                  <a:gd name="T27" fmla="*/ 137038 h 200"/>
                  <a:gd name="T28" fmla="*/ 320986 w 639"/>
                  <a:gd name="T29" fmla="*/ 137695 h 200"/>
                  <a:gd name="T30" fmla="*/ 342556 w 639"/>
                  <a:gd name="T31" fmla="*/ 136216 h 200"/>
                  <a:gd name="T32" fmla="*/ 364171 w 639"/>
                  <a:gd name="T33" fmla="*/ 134845 h 200"/>
                  <a:gd name="T34" fmla="*/ 385994 w 639"/>
                  <a:gd name="T35" fmla="*/ 132817 h 200"/>
                  <a:gd name="T36" fmla="*/ 407609 w 639"/>
                  <a:gd name="T37" fmla="*/ 132817 h 200"/>
                  <a:gd name="T38" fmla="*/ 429185 w 639"/>
                  <a:gd name="T39" fmla="*/ 132159 h 200"/>
                  <a:gd name="T40" fmla="*/ 450755 w 639"/>
                  <a:gd name="T41" fmla="*/ 129310 h 200"/>
                  <a:gd name="T42" fmla="*/ 472370 w 639"/>
                  <a:gd name="T43" fmla="*/ 127281 h 200"/>
                  <a:gd name="T44" fmla="*/ 494193 w 639"/>
                  <a:gd name="T45" fmla="*/ 127281 h 200"/>
                  <a:gd name="T46" fmla="*/ 515808 w 639"/>
                  <a:gd name="T47" fmla="*/ 126593 h 200"/>
                  <a:gd name="T48" fmla="*/ 537378 w 639"/>
                  <a:gd name="T49" fmla="*/ 126593 h 200"/>
                  <a:gd name="T50" fmla="*/ 558953 w 639"/>
                  <a:gd name="T51" fmla="*/ 125119 h 200"/>
                  <a:gd name="T52" fmla="*/ 582478 w 639"/>
                  <a:gd name="T53" fmla="*/ 125119 h 200"/>
                  <a:gd name="T54" fmla="*/ 604047 w 639"/>
                  <a:gd name="T55" fmla="*/ 124431 h 200"/>
                  <a:gd name="T56" fmla="*/ 625662 w 639"/>
                  <a:gd name="T57" fmla="*/ 123748 h 200"/>
                  <a:gd name="T58" fmla="*/ 647232 w 639"/>
                  <a:gd name="T59" fmla="*/ 122403 h 200"/>
                  <a:gd name="T60" fmla="*/ 669101 w 639"/>
                  <a:gd name="T61" fmla="*/ 118896 h 200"/>
                  <a:gd name="T62" fmla="*/ 690677 w 639"/>
                  <a:gd name="T63" fmla="*/ 115363 h 200"/>
                  <a:gd name="T64" fmla="*/ 712246 w 639"/>
                  <a:gd name="T65" fmla="*/ 110485 h 200"/>
                  <a:gd name="T66" fmla="*/ 733861 w 639"/>
                  <a:gd name="T67" fmla="*/ 104261 h 200"/>
                  <a:gd name="T68" fmla="*/ 755430 w 639"/>
                  <a:gd name="T69" fmla="*/ 99383 h 200"/>
                  <a:gd name="T70" fmla="*/ 777300 w 639"/>
                  <a:gd name="T71" fmla="*/ 91814 h 200"/>
                  <a:gd name="T72" fmla="*/ 798875 w 639"/>
                  <a:gd name="T73" fmla="*/ 80029 h 200"/>
                  <a:gd name="T74" fmla="*/ 820445 w 639"/>
                  <a:gd name="T75" fmla="*/ 69584 h 200"/>
                  <a:gd name="T76" fmla="*/ 842060 w 639"/>
                  <a:gd name="T77" fmla="*/ 61199 h 200"/>
                  <a:gd name="T78" fmla="*/ 863629 w 639"/>
                  <a:gd name="T79" fmla="*/ 54292 h 200"/>
                  <a:gd name="T80" fmla="*/ 885498 w 639"/>
                  <a:gd name="T81" fmla="*/ 48598 h 200"/>
                  <a:gd name="T82" fmla="*/ 907074 w 639"/>
                  <a:gd name="T83" fmla="*/ 43057 h 200"/>
                  <a:gd name="T84" fmla="*/ 928644 w 639"/>
                  <a:gd name="T85" fmla="*/ 40346 h 200"/>
                  <a:gd name="T86" fmla="*/ 950213 w 639"/>
                  <a:gd name="T87" fmla="*/ 36150 h 200"/>
                  <a:gd name="T88" fmla="*/ 973737 w 639"/>
                  <a:gd name="T89" fmla="*/ 32643 h 200"/>
                  <a:gd name="T90" fmla="*/ 995352 w 639"/>
                  <a:gd name="T91" fmla="*/ 28556 h 200"/>
                  <a:gd name="T92" fmla="*/ 1016928 w 639"/>
                  <a:gd name="T93" fmla="*/ 24366 h 200"/>
                  <a:gd name="T94" fmla="*/ 1038498 w 639"/>
                  <a:gd name="T95" fmla="*/ 20858 h 200"/>
                  <a:gd name="T96" fmla="*/ 1060367 w 639"/>
                  <a:gd name="T97" fmla="*/ 16663 h 200"/>
                  <a:gd name="T98" fmla="*/ 1081936 w 639"/>
                  <a:gd name="T99" fmla="*/ 12447 h 200"/>
                  <a:gd name="T100" fmla="*/ 1103551 w 639"/>
                  <a:gd name="T101" fmla="*/ 8385 h 200"/>
                  <a:gd name="T102" fmla="*/ 1125121 w 639"/>
                  <a:gd name="T103" fmla="*/ 4878 h 200"/>
                  <a:gd name="T104" fmla="*/ 1146697 w 639"/>
                  <a:gd name="T105" fmla="*/ 688 h 20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39"/>
                  <a:gd name="T160" fmla="*/ 0 h 200"/>
                  <a:gd name="T161" fmla="*/ 639 w 639"/>
                  <a:gd name="T162" fmla="*/ 200 h 20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39" h="200">
                    <a:moveTo>
                      <a:pt x="0" y="196"/>
                    </a:moveTo>
                    <a:lnTo>
                      <a:pt x="3" y="196"/>
                    </a:lnTo>
                    <a:lnTo>
                      <a:pt x="6" y="195"/>
                    </a:lnTo>
                    <a:lnTo>
                      <a:pt x="9" y="196"/>
                    </a:lnTo>
                    <a:lnTo>
                      <a:pt x="12" y="196"/>
                    </a:lnTo>
                    <a:lnTo>
                      <a:pt x="15" y="196"/>
                    </a:lnTo>
                    <a:lnTo>
                      <a:pt x="18" y="196"/>
                    </a:lnTo>
                    <a:lnTo>
                      <a:pt x="21" y="196"/>
                    </a:lnTo>
                    <a:lnTo>
                      <a:pt x="24" y="196"/>
                    </a:lnTo>
                    <a:lnTo>
                      <a:pt x="27" y="197"/>
                    </a:lnTo>
                    <a:lnTo>
                      <a:pt x="30" y="197"/>
                    </a:lnTo>
                    <a:lnTo>
                      <a:pt x="33" y="197"/>
                    </a:lnTo>
                    <a:lnTo>
                      <a:pt x="36" y="197"/>
                    </a:lnTo>
                    <a:lnTo>
                      <a:pt x="39" y="197"/>
                    </a:lnTo>
                    <a:lnTo>
                      <a:pt x="42" y="197"/>
                    </a:lnTo>
                    <a:lnTo>
                      <a:pt x="45" y="198"/>
                    </a:lnTo>
                    <a:lnTo>
                      <a:pt x="48" y="198"/>
                    </a:lnTo>
                    <a:lnTo>
                      <a:pt x="51" y="198"/>
                    </a:lnTo>
                    <a:lnTo>
                      <a:pt x="54" y="198"/>
                    </a:lnTo>
                    <a:lnTo>
                      <a:pt x="57" y="198"/>
                    </a:lnTo>
                    <a:lnTo>
                      <a:pt x="60" y="198"/>
                    </a:lnTo>
                    <a:lnTo>
                      <a:pt x="63" y="198"/>
                    </a:lnTo>
                    <a:lnTo>
                      <a:pt x="66" y="198"/>
                    </a:lnTo>
                    <a:lnTo>
                      <a:pt x="69" y="198"/>
                    </a:lnTo>
                    <a:lnTo>
                      <a:pt x="72" y="198"/>
                    </a:lnTo>
                    <a:lnTo>
                      <a:pt x="75" y="198"/>
                    </a:lnTo>
                    <a:lnTo>
                      <a:pt x="78" y="200"/>
                    </a:lnTo>
                    <a:lnTo>
                      <a:pt x="81" y="200"/>
                    </a:lnTo>
                    <a:lnTo>
                      <a:pt x="84" y="198"/>
                    </a:lnTo>
                    <a:lnTo>
                      <a:pt x="87" y="200"/>
                    </a:lnTo>
                    <a:lnTo>
                      <a:pt x="90" y="200"/>
                    </a:lnTo>
                    <a:lnTo>
                      <a:pt x="93" y="200"/>
                    </a:lnTo>
                    <a:lnTo>
                      <a:pt x="96" y="198"/>
                    </a:lnTo>
                    <a:lnTo>
                      <a:pt x="99" y="200"/>
                    </a:lnTo>
                    <a:lnTo>
                      <a:pt x="102" y="200"/>
                    </a:lnTo>
                    <a:lnTo>
                      <a:pt x="105" y="200"/>
                    </a:lnTo>
                    <a:lnTo>
                      <a:pt x="109" y="200"/>
                    </a:lnTo>
                    <a:lnTo>
                      <a:pt x="112" y="200"/>
                    </a:lnTo>
                    <a:lnTo>
                      <a:pt x="115" y="200"/>
                    </a:lnTo>
                    <a:lnTo>
                      <a:pt x="118" y="200"/>
                    </a:lnTo>
                    <a:lnTo>
                      <a:pt x="121" y="198"/>
                    </a:lnTo>
                    <a:lnTo>
                      <a:pt x="124" y="198"/>
                    </a:lnTo>
                    <a:lnTo>
                      <a:pt x="127" y="200"/>
                    </a:lnTo>
                    <a:lnTo>
                      <a:pt x="130" y="198"/>
                    </a:lnTo>
                    <a:lnTo>
                      <a:pt x="133" y="197"/>
                    </a:lnTo>
                    <a:lnTo>
                      <a:pt x="136" y="197"/>
                    </a:lnTo>
                    <a:lnTo>
                      <a:pt x="139" y="197"/>
                    </a:lnTo>
                    <a:lnTo>
                      <a:pt x="142" y="198"/>
                    </a:lnTo>
                    <a:lnTo>
                      <a:pt x="145" y="198"/>
                    </a:lnTo>
                    <a:lnTo>
                      <a:pt x="148" y="198"/>
                    </a:lnTo>
                    <a:lnTo>
                      <a:pt x="151" y="198"/>
                    </a:lnTo>
                    <a:lnTo>
                      <a:pt x="154" y="198"/>
                    </a:lnTo>
                    <a:lnTo>
                      <a:pt x="157" y="198"/>
                    </a:lnTo>
                    <a:lnTo>
                      <a:pt x="160" y="197"/>
                    </a:lnTo>
                    <a:lnTo>
                      <a:pt x="163" y="197"/>
                    </a:lnTo>
                    <a:lnTo>
                      <a:pt x="166" y="197"/>
                    </a:lnTo>
                    <a:lnTo>
                      <a:pt x="169" y="197"/>
                    </a:lnTo>
                    <a:lnTo>
                      <a:pt x="172" y="198"/>
                    </a:lnTo>
                    <a:lnTo>
                      <a:pt x="175" y="198"/>
                    </a:lnTo>
                    <a:lnTo>
                      <a:pt x="178" y="198"/>
                    </a:lnTo>
                    <a:lnTo>
                      <a:pt x="181" y="198"/>
                    </a:lnTo>
                    <a:lnTo>
                      <a:pt x="184" y="197"/>
                    </a:lnTo>
                    <a:lnTo>
                      <a:pt x="187" y="196"/>
                    </a:lnTo>
                    <a:lnTo>
                      <a:pt x="190" y="196"/>
                    </a:lnTo>
                    <a:lnTo>
                      <a:pt x="193" y="195"/>
                    </a:lnTo>
                    <a:lnTo>
                      <a:pt x="196" y="195"/>
                    </a:lnTo>
                    <a:lnTo>
                      <a:pt x="199" y="195"/>
                    </a:lnTo>
                    <a:lnTo>
                      <a:pt x="202" y="194"/>
                    </a:lnTo>
                    <a:lnTo>
                      <a:pt x="205" y="194"/>
                    </a:lnTo>
                    <a:lnTo>
                      <a:pt x="208" y="192"/>
                    </a:lnTo>
                    <a:lnTo>
                      <a:pt x="211" y="191"/>
                    </a:lnTo>
                    <a:lnTo>
                      <a:pt x="214" y="191"/>
                    </a:lnTo>
                    <a:lnTo>
                      <a:pt x="217" y="190"/>
                    </a:lnTo>
                    <a:lnTo>
                      <a:pt x="220" y="191"/>
                    </a:lnTo>
                    <a:lnTo>
                      <a:pt x="223" y="191"/>
                    </a:lnTo>
                    <a:lnTo>
                      <a:pt x="226" y="191"/>
                    </a:lnTo>
                    <a:lnTo>
                      <a:pt x="229" y="191"/>
                    </a:lnTo>
                    <a:lnTo>
                      <a:pt x="232" y="191"/>
                    </a:lnTo>
                    <a:lnTo>
                      <a:pt x="235" y="190"/>
                    </a:lnTo>
                    <a:lnTo>
                      <a:pt x="238" y="190"/>
                    </a:lnTo>
                    <a:lnTo>
                      <a:pt x="241" y="190"/>
                    </a:lnTo>
                    <a:lnTo>
                      <a:pt x="244" y="189"/>
                    </a:lnTo>
                    <a:lnTo>
                      <a:pt x="247" y="188"/>
                    </a:lnTo>
                    <a:lnTo>
                      <a:pt x="250" y="186"/>
                    </a:lnTo>
                    <a:lnTo>
                      <a:pt x="253" y="185"/>
                    </a:lnTo>
                    <a:lnTo>
                      <a:pt x="256" y="184"/>
                    </a:lnTo>
                    <a:lnTo>
                      <a:pt x="259" y="184"/>
                    </a:lnTo>
                    <a:lnTo>
                      <a:pt x="262" y="183"/>
                    </a:lnTo>
                    <a:lnTo>
                      <a:pt x="265" y="183"/>
                    </a:lnTo>
                    <a:lnTo>
                      <a:pt x="268" y="183"/>
                    </a:lnTo>
                    <a:lnTo>
                      <a:pt x="271" y="183"/>
                    </a:lnTo>
                    <a:lnTo>
                      <a:pt x="274" y="183"/>
                    </a:lnTo>
                    <a:lnTo>
                      <a:pt x="277" y="183"/>
                    </a:lnTo>
                    <a:lnTo>
                      <a:pt x="280" y="182"/>
                    </a:lnTo>
                    <a:lnTo>
                      <a:pt x="283" y="182"/>
                    </a:lnTo>
                    <a:lnTo>
                      <a:pt x="286" y="182"/>
                    </a:lnTo>
                    <a:lnTo>
                      <a:pt x="289" y="182"/>
                    </a:lnTo>
                    <a:lnTo>
                      <a:pt x="292" y="182"/>
                    </a:lnTo>
                    <a:lnTo>
                      <a:pt x="295" y="182"/>
                    </a:lnTo>
                    <a:lnTo>
                      <a:pt x="298" y="182"/>
                    </a:lnTo>
                    <a:lnTo>
                      <a:pt x="301" y="180"/>
                    </a:lnTo>
                    <a:lnTo>
                      <a:pt x="304" y="182"/>
                    </a:lnTo>
                    <a:lnTo>
                      <a:pt x="307" y="182"/>
                    </a:lnTo>
                    <a:lnTo>
                      <a:pt x="310" y="180"/>
                    </a:lnTo>
                    <a:lnTo>
                      <a:pt x="313" y="180"/>
                    </a:lnTo>
                    <a:lnTo>
                      <a:pt x="316" y="180"/>
                    </a:lnTo>
                    <a:lnTo>
                      <a:pt x="320" y="179"/>
                    </a:lnTo>
                    <a:lnTo>
                      <a:pt x="323" y="180"/>
                    </a:lnTo>
                    <a:lnTo>
                      <a:pt x="326" y="179"/>
                    </a:lnTo>
                    <a:lnTo>
                      <a:pt x="329" y="179"/>
                    </a:lnTo>
                    <a:lnTo>
                      <a:pt x="332" y="179"/>
                    </a:lnTo>
                    <a:lnTo>
                      <a:pt x="335" y="179"/>
                    </a:lnTo>
                    <a:lnTo>
                      <a:pt x="338" y="179"/>
                    </a:lnTo>
                    <a:lnTo>
                      <a:pt x="341" y="179"/>
                    </a:lnTo>
                    <a:lnTo>
                      <a:pt x="344" y="179"/>
                    </a:lnTo>
                    <a:lnTo>
                      <a:pt x="347" y="178"/>
                    </a:lnTo>
                    <a:lnTo>
                      <a:pt x="350" y="178"/>
                    </a:lnTo>
                    <a:lnTo>
                      <a:pt x="353" y="179"/>
                    </a:lnTo>
                    <a:lnTo>
                      <a:pt x="356" y="178"/>
                    </a:lnTo>
                    <a:lnTo>
                      <a:pt x="359" y="176"/>
                    </a:lnTo>
                    <a:lnTo>
                      <a:pt x="362" y="174"/>
                    </a:lnTo>
                    <a:lnTo>
                      <a:pt x="365" y="173"/>
                    </a:lnTo>
                    <a:lnTo>
                      <a:pt x="368" y="172"/>
                    </a:lnTo>
                    <a:lnTo>
                      <a:pt x="371" y="171"/>
                    </a:lnTo>
                    <a:lnTo>
                      <a:pt x="374" y="170"/>
                    </a:lnTo>
                    <a:lnTo>
                      <a:pt x="377" y="168"/>
                    </a:lnTo>
                    <a:lnTo>
                      <a:pt x="380" y="167"/>
                    </a:lnTo>
                    <a:lnTo>
                      <a:pt x="383" y="166"/>
                    </a:lnTo>
                    <a:lnTo>
                      <a:pt x="386" y="164"/>
                    </a:lnTo>
                    <a:lnTo>
                      <a:pt x="389" y="162"/>
                    </a:lnTo>
                    <a:lnTo>
                      <a:pt x="392" y="160"/>
                    </a:lnTo>
                    <a:lnTo>
                      <a:pt x="395" y="159"/>
                    </a:lnTo>
                    <a:lnTo>
                      <a:pt x="398" y="158"/>
                    </a:lnTo>
                    <a:lnTo>
                      <a:pt x="401" y="156"/>
                    </a:lnTo>
                    <a:lnTo>
                      <a:pt x="404" y="154"/>
                    </a:lnTo>
                    <a:lnTo>
                      <a:pt x="407" y="150"/>
                    </a:lnTo>
                    <a:lnTo>
                      <a:pt x="410" y="143"/>
                    </a:lnTo>
                    <a:lnTo>
                      <a:pt x="413" y="148"/>
                    </a:lnTo>
                    <a:lnTo>
                      <a:pt x="416" y="146"/>
                    </a:lnTo>
                    <a:lnTo>
                      <a:pt x="419" y="143"/>
                    </a:lnTo>
                    <a:lnTo>
                      <a:pt x="422" y="139"/>
                    </a:lnTo>
                    <a:lnTo>
                      <a:pt x="425" y="138"/>
                    </a:lnTo>
                    <a:lnTo>
                      <a:pt x="428" y="135"/>
                    </a:lnTo>
                    <a:lnTo>
                      <a:pt x="431" y="132"/>
                    </a:lnTo>
                    <a:lnTo>
                      <a:pt x="434" y="127"/>
                    </a:lnTo>
                    <a:lnTo>
                      <a:pt x="437" y="124"/>
                    </a:lnTo>
                    <a:lnTo>
                      <a:pt x="440" y="120"/>
                    </a:lnTo>
                    <a:lnTo>
                      <a:pt x="443" y="115"/>
                    </a:lnTo>
                    <a:lnTo>
                      <a:pt x="446" y="112"/>
                    </a:lnTo>
                    <a:lnTo>
                      <a:pt x="449" y="108"/>
                    </a:lnTo>
                    <a:lnTo>
                      <a:pt x="452" y="103"/>
                    </a:lnTo>
                    <a:lnTo>
                      <a:pt x="455" y="100"/>
                    </a:lnTo>
                    <a:lnTo>
                      <a:pt x="458" y="96"/>
                    </a:lnTo>
                    <a:lnTo>
                      <a:pt x="461" y="93"/>
                    </a:lnTo>
                    <a:lnTo>
                      <a:pt x="464" y="90"/>
                    </a:lnTo>
                    <a:lnTo>
                      <a:pt x="467" y="88"/>
                    </a:lnTo>
                    <a:lnTo>
                      <a:pt x="470" y="85"/>
                    </a:lnTo>
                    <a:lnTo>
                      <a:pt x="473" y="83"/>
                    </a:lnTo>
                    <a:lnTo>
                      <a:pt x="476" y="81"/>
                    </a:lnTo>
                    <a:lnTo>
                      <a:pt x="479" y="78"/>
                    </a:lnTo>
                    <a:lnTo>
                      <a:pt x="482" y="76"/>
                    </a:lnTo>
                    <a:lnTo>
                      <a:pt x="485" y="73"/>
                    </a:lnTo>
                    <a:lnTo>
                      <a:pt x="488" y="72"/>
                    </a:lnTo>
                    <a:lnTo>
                      <a:pt x="491" y="70"/>
                    </a:lnTo>
                    <a:lnTo>
                      <a:pt x="494" y="67"/>
                    </a:lnTo>
                    <a:lnTo>
                      <a:pt x="497" y="66"/>
                    </a:lnTo>
                    <a:lnTo>
                      <a:pt x="500" y="65"/>
                    </a:lnTo>
                    <a:lnTo>
                      <a:pt x="503" y="62"/>
                    </a:lnTo>
                    <a:lnTo>
                      <a:pt x="506" y="61"/>
                    </a:lnTo>
                    <a:lnTo>
                      <a:pt x="509" y="60"/>
                    </a:lnTo>
                    <a:lnTo>
                      <a:pt x="512" y="59"/>
                    </a:lnTo>
                    <a:lnTo>
                      <a:pt x="515" y="58"/>
                    </a:lnTo>
                    <a:lnTo>
                      <a:pt x="518" y="56"/>
                    </a:lnTo>
                    <a:lnTo>
                      <a:pt x="521" y="55"/>
                    </a:lnTo>
                    <a:lnTo>
                      <a:pt x="524" y="53"/>
                    </a:lnTo>
                    <a:lnTo>
                      <a:pt x="527" y="52"/>
                    </a:lnTo>
                    <a:lnTo>
                      <a:pt x="530" y="50"/>
                    </a:lnTo>
                    <a:lnTo>
                      <a:pt x="534" y="49"/>
                    </a:lnTo>
                    <a:lnTo>
                      <a:pt x="537" y="48"/>
                    </a:lnTo>
                    <a:lnTo>
                      <a:pt x="540" y="47"/>
                    </a:lnTo>
                    <a:lnTo>
                      <a:pt x="543" y="44"/>
                    </a:lnTo>
                    <a:lnTo>
                      <a:pt x="546" y="43"/>
                    </a:lnTo>
                    <a:lnTo>
                      <a:pt x="549" y="42"/>
                    </a:lnTo>
                    <a:lnTo>
                      <a:pt x="552" y="41"/>
                    </a:lnTo>
                    <a:lnTo>
                      <a:pt x="555" y="40"/>
                    </a:lnTo>
                    <a:lnTo>
                      <a:pt x="558" y="38"/>
                    </a:lnTo>
                    <a:lnTo>
                      <a:pt x="561" y="36"/>
                    </a:lnTo>
                    <a:lnTo>
                      <a:pt x="564" y="35"/>
                    </a:lnTo>
                    <a:lnTo>
                      <a:pt x="567" y="34"/>
                    </a:lnTo>
                    <a:lnTo>
                      <a:pt x="570" y="32"/>
                    </a:lnTo>
                    <a:lnTo>
                      <a:pt x="573" y="31"/>
                    </a:lnTo>
                    <a:lnTo>
                      <a:pt x="576" y="30"/>
                    </a:lnTo>
                    <a:lnTo>
                      <a:pt x="579" y="28"/>
                    </a:lnTo>
                    <a:lnTo>
                      <a:pt x="582" y="26"/>
                    </a:lnTo>
                    <a:lnTo>
                      <a:pt x="585" y="25"/>
                    </a:lnTo>
                    <a:lnTo>
                      <a:pt x="588" y="24"/>
                    </a:lnTo>
                    <a:lnTo>
                      <a:pt x="591" y="23"/>
                    </a:lnTo>
                    <a:lnTo>
                      <a:pt x="594" y="22"/>
                    </a:lnTo>
                    <a:lnTo>
                      <a:pt x="597" y="19"/>
                    </a:lnTo>
                    <a:lnTo>
                      <a:pt x="600" y="18"/>
                    </a:lnTo>
                    <a:lnTo>
                      <a:pt x="603" y="17"/>
                    </a:lnTo>
                    <a:lnTo>
                      <a:pt x="606" y="16"/>
                    </a:lnTo>
                    <a:lnTo>
                      <a:pt x="609" y="14"/>
                    </a:lnTo>
                    <a:lnTo>
                      <a:pt x="612" y="12"/>
                    </a:lnTo>
                    <a:lnTo>
                      <a:pt x="615" y="11"/>
                    </a:lnTo>
                    <a:lnTo>
                      <a:pt x="618" y="10"/>
                    </a:lnTo>
                    <a:lnTo>
                      <a:pt x="621" y="8"/>
                    </a:lnTo>
                    <a:lnTo>
                      <a:pt x="624" y="7"/>
                    </a:lnTo>
                    <a:lnTo>
                      <a:pt x="627" y="5"/>
                    </a:lnTo>
                    <a:lnTo>
                      <a:pt x="630" y="4"/>
                    </a:lnTo>
                    <a:lnTo>
                      <a:pt x="633" y="2"/>
                    </a:lnTo>
                    <a:lnTo>
                      <a:pt x="636" y="1"/>
                    </a:lnTo>
                    <a:lnTo>
                      <a:pt x="639" y="0"/>
                    </a:lnTo>
                  </a:path>
                </a:pathLst>
              </a:custGeom>
              <a:noFill/>
              <a:ln w="19">
                <a:solidFill>
                  <a:srgbClr val="4F81BD"/>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dirty="0"/>
              </a:p>
            </p:txBody>
          </p:sp>
          <p:sp>
            <p:nvSpPr>
              <p:cNvPr id="96" name="Freeform 677"/>
              <p:cNvSpPr>
                <a:spLocks/>
              </p:cNvSpPr>
              <p:nvPr/>
            </p:nvSpPr>
            <p:spPr bwMode="auto">
              <a:xfrm>
                <a:off x="667" y="1296"/>
                <a:ext cx="4164" cy="1119"/>
              </a:xfrm>
              <a:custGeom>
                <a:avLst/>
                <a:gdLst>
                  <a:gd name="T0" fmla="*/ 16304 w 639"/>
                  <a:gd name="T1" fmla="*/ 150659 h 218"/>
                  <a:gd name="T2" fmla="*/ 37919 w 639"/>
                  <a:gd name="T3" fmla="*/ 151342 h 218"/>
                  <a:gd name="T4" fmla="*/ 59495 w 639"/>
                  <a:gd name="T5" fmla="*/ 150659 h 218"/>
                  <a:gd name="T6" fmla="*/ 81064 w 639"/>
                  <a:gd name="T7" fmla="*/ 150659 h 218"/>
                  <a:gd name="T8" fmla="*/ 102679 w 639"/>
                  <a:gd name="T9" fmla="*/ 150659 h 218"/>
                  <a:gd name="T10" fmla="*/ 124503 w 639"/>
                  <a:gd name="T11" fmla="*/ 150659 h 218"/>
                  <a:gd name="T12" fmla="*/ 146118 w 639"/>
                  <a:gd name="T13" fmla="*/ 151342 h 218"/>
                  <a:gd name="T14" fmla="*/ 167687 w 639"/>
                  <a:gd name="T15" fmla="*/ 151342 h 218"/>
                  <a:gd name="T16" fmla="*/ 189263 w 639"/>
                  <a:gd name="T17" fmla="*/ 150659 h 218"/>
                  <a:gd name="T18" fmla="*/ 212788 w 639"/>
                  <a:gd name="T19" fmla="*/ 149315 h 218"/>
                  <a:gd name="T20" fmla="*/ 234357 w 639"/>
                  <a:gd name="T21" fmla="*/ 149315 h 218"/>
                  <a:gd name="T22" fmla="*/ 255972 w 639"/>
                  <a:gd name="T23" fmla="*/ 148498 h 218"/>
                  <a:gd name="T24" fmla="*/ 277795 w 639"/>
                  <a:gd name="T25" fmla="*/ 148498 h 218"/>
                  <a:gd name="T26" fmla="*/ 299410 w 639"/>
                  <a:gd name="T27" fmla="*/ 147154 h 218"/>
                  <a:gd name="T28" fmla="*/ 320986 w 639"/>
                  <a:gd name="T29" fmla="*/ 146471 h 218"/>
                  <a:gd name="T30" fmla="*/ 342556 w 639"/>
                  <a:gd name="T31" fmla="*/ 142277 h 218"/>
                  <a:gd name="T32" fmla="*/ 364171 w 639"/>
                  <a:gd name="T33" fmla="*/ 140250 h 218"/>
                  <a:gd name="T34" fmla="*/ 385994 w 639"/>
                  <a:gd name="T35" fmla="*/ 138905 h 218"/>
                  <a:gd name="T36" fmla="*/ 407609 w 639"/>
                  <a:gd name="T37" fmla="*/ 136718 h 218"/>
                  <a:gd name="T38" fmla="*/ 429185 w 639"/>
                  <a:gd name="T39" fmla="*/ 136061 h 218"/>
                  <a:gd name="T40" fmla="*/ 450755 w 639"/>
                  <a:gd name="T41" fmla="*/ 132530 h 218"/>
                  <a:gd name="T42" fmla="*/ 472370 w 639"/>
                  <a:gd name="T43" fmla="*/ 130502 h 218"/>
                  <a:gd name="T44" fmla="*/ 494193 w 639"/>
                  <a:gd name="T45" fmla="*/ 127684 h 218"/>
                  <a:gd name="T46" fmla="*/ 515808 w 639"/>
                  <a:gd name="T47" fmla="*/ 124281 h 218"/>
                  <a:gd name="T48" fmla="*/ 537378 w 639"/>
                  <a:gd name="T49" fmla="*/ 121437 h 218"/>
                  <a:gd name="T50" fmla="*/ 558953 w 639"/>
                  <a:gd name="T51" fmla="*/ 116592 h 218"/>
                  <a:gd name="T52" fmla="*/ 582478 w 639"/>
                  <a:gd name="T53" fmla="*/ 115221 h 218"/>
                  <a:gd name="T54" fmla="*/ 604047 w 639"/>
                  <a:gd name="T55" fmla="*/ 112531 h 218"/>
                  <a:gd name="T56" fmla="*/ 625662 w 639"/>
                  <a:gd name="T57" fmla="*/ 109688 h 218"/>
                  <a:gd name="T58" fmla="*/ 647232 w 639"/>
                  <a:gd name="T59" fmla="*/ 105499 h 218"/>
                  <a:gd name="T60" fmla="*/ 669101 w 639"/>
                  <a:gd name="T61" fmla="*/ 102096 h 218"/>
                  <a:gd name="T62" fmla="*/ 690677 w 639"/>
                  <a:gd name="T63" fmla="*/ 99278 h 218"/>
                  <a:gd name="T64" fmla="*/ 712246 w 639"/>
                  <a:gd name="T65" fmla="*/ 97250 h 218"/>
                  <a:gd name="T66" fmla="*/ 733861 w 639"/>
                  <a:gd name="T67" fmla="*/ 91691 h 218"/>
                  <a:gd name="T68" fmla="*/ 755430 w 639"/>
                  <a:gd name="T69" fmla="*/ 88848 h 218"/>
                  <a:gd name="T70" fmla="*/ 777300 w 639"/>
                  <a:gd name="T71" fmla="*/ 82626 h 218"/>
                  <a:gd name="T72" fmla="*/ 798875 w 639"/>
                  <a:gd name="T73" fmla="*/ 74249 h 218"/>
                  <a:gd name="T74" fmla="*/ 820445 w 639"/>
                  <a:gd name="T75" fmla="*/ 64502 h 218"/>
                  <a:gd name="T76" fmla="*/ 842060 w 639"/>
                  <a:gd name="T77" fmla="*/ 56936 h 218"/>
                  <a:gd name="T78" fmla="*/ 863629 w 639"/>
                  <a:gd name="T79" fmla="*/ 50719 h 218"/>
                  <a:gd name="T80" fmla="*/ 885498 w 639"/>
                  <a:gd name="T81" fmla="*/ 45843 h 218"/>
                  <a:gd name="T82" fmla="*/ 907074 w 639"/>
                  <a:gd name="T83" fmla="*/ 41655 h 218"/>
                  <a:gd name="T84" fmla="*/ 928644 w 639"/>
                  <a:gd name="T85" fmla="*/ 38154 h 218"/>
                  <a:gd name="T86" fmla="*/ 950213 w 639"/>
                  <a:gd name="T87" fmla="*/ 34094 h 218"/>
                  <a:gd name="T88" fmla="*/ 973737 w 639"/>
                  <a:gd name="T89" fmla="*/ 31250 h 218"/>
                  <a:gd name="T90" fmla="*/ 995352 w 639"/>
                  <a:gd name="T91" fmla="*/ 27061 h 218"/>
                  <a:gd name="T92" fmla="*/ 1016928 w 639"/>
                  <a:gd name="T93" fmla="*/ 23658 h 218"/>
                  <a:gd name="T94" fmla="*/ 1038498 w 639"/>
                  <a:gd name="T95" fmla="*/ 20157 h 218"/>
                  <a:gd name="T96" fmla="*/ 1060367 w 639"/>
                  <a:gd name="T97" fmla="*/ 15969 h 218"/>
                  <a:gd name="T98" fmla="*/ 1081936 w 639"/>
                  <a:gd name="T99" fmla="*/ 12437 h 218"/>
                  <a:gd name="T100" fmla="*/ 1103551 w 639"/>
                  <a:gd name="T101" fmla="*/ 8377 h 218"/>
                  <a:gd name="T102" fmla="*/ 1125121 w 639"/>
                  <a:gd name="T103" fmla="*/ 4876 h 218"/>
                  <a:gd name="T104" fmla="*/ 1146697 w 639"/>
                  <a:gd name="T105" fmla="*/ 683 h 21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39"/>
                  <a:gd name="T160" fmla="*/ 0 h 218"/>
                  <a:gd name="T161" fmla="*/ 639 w 639"/>
                  <a:gd name="T162" fmla="*/ 218 h 218"/>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39" h="218">
                    <a:moveTo>
                      <a:pt x="0" y="218"/>
                    </a:moveTo>
                    <a:lnTo>
                      <a:pt x="3" y="218"/>
                    </a:lnTo>
                    <a:lnTo>
                      <a:pt x="6" y="217"/>
                    </a:lnTo>
                    <a:lnTo>
                      <a:pt x="9" y="217"/>
                    </a:lnTo>
                    <a:lnTo>
                      <a:pt x="12" y="218"/>
                    </a:lnTo>
                    <a:lnTo>
                      <a:pt x="15" y="218"/>
                    </a:lnTo>
                    <a:lnTo>
                      <a:pt x="18" y="218"/>
                    </a:lnTo>
                    <a:lnTo>
                      <a:pt x="21" y="218"/>
                    </a:lnTo>
                    <a:lnTo>
                      <a:pt x="24" y="217"/>
                    </a:lnTo>
                    <a:lnTo>
                      <a:pt x="27" y="218"/>
                    </a:lnTo>
                    <a:lnTo>
                      <a:pt x="30" y="218"/>
                    </a:lnTo>
                    <a:lnTo>
                      <a:pt x="33" y="217"/>
                    </a:lnTo>
                    <a:lnTo>
                      <a:pt x="36" y="217"/>
                    </a:lnTo>
                    <a:lnTo>
                      <a:pt x="39" y="217"/>
                    </a:lnTo>
                    <a:lnTo>
                      <a:pt x="42" y="217"/>
                    </a:lnTo>
                    <a:lnTo>
                      <a:pt x="45" y="217"/>
                    </a:lnTo>
                    <a:lnTo>
                      <a:pt x="48" y="217"/>
                    </a:lnTo>
                    <a:lnTo>
                      <a:pt x="51" y="217"/>
                    </a:lnTo>
                    <a:lnTo>
                      <a:pt x="54" y="217"/>
                    </a:lnTo>
                    <a:lnTo>
                      <a:pt x="57" y="217"/>
                    </a:lnTo>
                    <a:lnTo>
                      <a:pt x="60" y="217"/>
                    </a:lnTo>
                    <a:lnTo>
                      <a:pt x="63" y="217"/>
                    </a:lnTo>
                    <a:lnTo>
                      <a:pt x="66" y="217"/>
                    </a:lnTo>
                    <a:lnTo>
                      <a:pt x="69" y="217"/>
                    </a:lnTo>
                    <a:lnTo>
                      <a:pt x="72" y="217"/>
                    </a:lnTo>
                    <a:lnTo>
                      <a:pt x="75" y="218"/>
                    </a:lnTo>
                    <a:lnTo>
                      <a:pt x="78" y="218"/>
                    </a:lnTo>
                    <a:lnTo>
                      <a:pt x="81" y="218"/>
                    </a:lnTo>
                    <a:lnTo>
                      <a:pt x="84" y="218"/>
                    </a:lnTo>
                    <a:lnTo>
                      <a:pt x="87" y="218"/>
                    </a:lnTo>
                    <a:lnTo>
                      <a:pt x="90" y="218"/>
                    </a:lnTo>
                    <a:lnTo>
                      <a:pt x="93" y="218"/>
                    </a:lnTo>
                    <a:lnTo>
                      <a:pt x="96" y="217"/>
                    </a:lnTo>
                    <a:lnTo>
                      <a:pt x="99" y="217"/>
                    </a:lnTo>
                    <a:lnTo>
                      <a:pt x="102" y="217"/>
                    </a:lnTo>
                    <a:lnTo>
                      <a:pt x="105" y="217"/>
                    </a:lnTo>
                    <a:lnTo>
                      <a:pt x="109" y="217"/>
                    </a:lnTo>
                    <a:lnTo>
                      <a:pt x="112" y="217"/>
                    </a:lnTo>
                    <a:lnTo>
                      <a:pt x="115" y="217"/>
                    </a:lnTo>
                    <a:lnTo>
                      <a:pt x="118" y="215"/>
                    </a:lnTo>
                    <a:lnTo>
                      <a:pt x="121" y="215"/>
                    </a:lnTo>
                    <a:lnTo>
                      <a:pt x="124" y="215"/>
                    </a:lnTo>
                    <a:lnTo>
                      <a:pt x="127" y="215"/>
                    </a:lnTo>
                    <a:lnTo>
                      <a:pt x="130" y="215"/>
                    </a:lnTo>
                    <a:lnTo>
                      <a:pt x="133" y="214"/>
                    </a:lnTo>
                    <a:lnTo>
                      <a:pt x="136" y="214"/>
                    </a:lnTo>
                    <a:lnTo>
                      <a:pt x="139" y="214"/>
                    </a:lnTo>
                    <a:lnTo>
                      <a:pt x="142" y="214"/>
                    </a:lnTo>
                    <a:lnTo>
                      <a:pt x="145" y="214"/>
                    </a:lnTo>
                    <a:lnTo>
                      <a:pt x="148" y="214"/>
                    </a:lnTo>
                    <a:lnTo>
                      <a:pt x="151" y="214"/>
                    </a:lnTo>
                    <a:lnTo>
                      <a:pt x="154" y="214"/>
                    </a:lnTo>
                    <a:lnTo>
                      <a:pt x="157" y="213"/>
                    </a:lnTo>
                    <a:lnTo>
                      <a:pt x="160" y="212"/>
                    </a:lnTo>
                    <a:lnTo>
                      <a:pt x="163" y="212"/>
                    </a:lnTo>
                    <a:lnTo>
                      <a:pt x="166" y="212"/>
                    </a:lnTo>
                    <a:lnTo>
                      <a:pt x="169" y="212"/>
                    </a:lnTo>
                    <a:lnTo>
                      <a:pt x="172" y="212"/>
                    </a:lnTo>
                    <a:lnTo>
                      <a:pt x="175" y="212"/>
                    </a:lnTo>
                    <a:lnTo>
                      <a:pt x="178" y="211"/>
                    </a:lnTo>
                    <a:lnTo>
                      <a:pt x="181" y="209"/>
                    </a:lnTo>
                    <a:lnTo>
                      <a:pt x="184" y="208"/>
                    </a:lnTo>
                    <a:lnTo>
                      <a:pt x="187" y="206"/>
                    </a:lnTo>
                    <a:lnTo>
                      <a:pt x="190" y="205"/>
                    </a:lnTo>
                    <a:lnTo>
                      <a:pt x="193" y="203"/>
                    </a:lnTo>
                    <a:lnTo>
                      <a:pt x="196" y="203"/>
                    </a:lnTo>
                    <a:lnTo>
                      <a:pt x="199" y="203"/>
                    </a:lnTo>
                    <a:lnTo>
                      <a:pt x="202" y="202"/>
                    </a:lnTo>
                    <a:lnTo>
                      <a:pt x="205" y="202"/>
                    </a:lnTo>
                    <a:lnTo>
                      <a:pt x="208" y="201"/>
                    </a:lnTo>
                    <a:lnTo>
                      <a:pt x="211" y="201"/>
                    </a:lnTo>
                    <a:lnTo>
                      <a:pt x="214" y="200"/>
                    </a:lnTo>
                    <a:lnTo>
                      <a:pt x="217" y="199"/>
                    </a:lnTo>
                    <a:lnTo>
                      <a:pt x="220" y="199"/>
                    </a:lnTo>
                    <a:lnTo>
                      <a:pt x="223" y="199"/>
                    </a:lnTo>
                    <a:lnTo>
                      <a:pt x="226" y="197"/>
                    </a:lnTo>
                    <a:lnTo>
                      <a:pt x="229" y="197"/>
                    </a:lnTo>
                    <a:lnTo>
                      <a:pt x="232" y="197"/>
                    </a:lnTo>
                    <a:lnTo>
                      <a:pt x="235" y="197"/>
                    </a:lnTo>
                    <a:lnTo>
                      <a:pt x="238" y="196"/>
                    </a:lnTo>
                    <a:lnTo>
                      <a:pt x="241" y="196"/>
                    </a:lnTo>
                    <a:lnTo>
                      <a:pt x="244" y="195"/>
                    </a:lnTo>
                    <a:lnTo>
                      <a:pt x="247" y="193"/>
                    </a:lnTo>
                    <a:lnTo>
                      <a:pt x="250" y="191"/>
                    </a:lnTo>
                    <a:lnTo>
                      <a:pt x="253" y="190"/>
                    </a:lnTo>
                    <a:lnTo>
                      <a:pt x="256" y="190"/>
                    </a:lnTo>
                    <a:lnTo>
                      <a:pt x="259" y="189"/>
                    </a:lnTo>
                    <a:lnTo>
                      <a:pt x="262" y="188"/>
                    </a:lnTo>
                    <a:lnTo>
                      <a:pt x="265" y="188"/>
                    </a:lnTo>
                    <a:lnTo>
                      <a:pt x="268" y="187"/>
                    </a:lnTo>
                    <a:lnTo>
                      <a:pt x="271" y="185"/>
                    </a:lnTo>
                    <a:lnTo>
                      <a:pt x="274" y="184"/>
                    </a:lnTo>
                    <a:lnTo>
                      <a:pt x="277" y="183"/>
                    </a:lnTo>
                    <a:lnTo>
                      <a:pt x="280" y="182"/>
                    </a:lnTo>
                    <a:lnTo>
                      <a:pt x="283" y="179"/>
                    </a:lnTo>
                    <a:lnTo>
                      <a:pt x="286" y="179"/>
                    </a:lnTo>
                    <a:lnTo>
                      <a:pt x="289" y="178"/>
                    </a:lnTo>
                    <a:lnTo>
                      <a:pt x="292" y="177"/>
                    </a:lnTo>
                    <a:lnTo>
                      <a:pt x="295" y="176"/>
                    </a:lnTo>
                    <a:lnTo>
                      <a:pt x="298" y="175"/>
                    </a:lnTo>
                    <a:lnTo>
                      <a:pt x="301" y="175"/>
                    </a:lnTo>
                    <a:lnTo>
                      <a:pt x="304" y="173"/>
                    </a:lnTo>
                    <a:lnTo>
                      <a:pt x="307" y="172"/>
                    </a:lnTo>
                    <a:lnTo>
                      <a:pt x="310" y="168"/>
                    </a:lnTo>
                    <a:lnTo>
                      <a:pt x="313" y="168"/>
                    </a:lnTo>
                    <a:lnTo>
                      <a:pt x="316" y="167"/>
                    </a:lnTo>
                    <a:lnTo>
                      <a:pt x="320" y="166"/>
                    </a:lnTo>
                    <a:lnTo>
                      <a:pt x="323" y="166"/>
                    </a:lnTo>
                    <a:lnTo>
                      <a:pt x="326" y="165"/>
                    </a:lnTo>
                    <a:lnTo>
                      <a:pt x="329" y="164"/>
                    </a:lnTo>
                    <a:lnTo>
                      <a:pt x="332" y="164"/>
                    </a:lnTo>
                    <a:lnTo>
                      <a:pt x="335" y="162"/>
                    </a:lnTo>
                    <a:lnTo>
                      <a:pt x="338" y="161"/>
                    </a:lnTo>
                    <a:lnTo>
                      <a:pt x="341" y="159"/>
                    </a:lnTo>
                    <a:lnTo>
                      <a:pt x="344" y="159"/>
                    </a:lnTo>
                    <a:lnTo>
                      <a:pt x="347" y="158"/>
                    </a:lnTo>
                    <a:lnTo>
                      <a:pt x="350" y="155"/>
                    </a:lnTo>
                    <a:lnTo>
                      <a:pt x="353" y="155"/>
                    </a:lnTo>
                    <a:lnTo>
                      <a:pt x="356" y="154"/>
                    </a:lnTo>
                    <a:lnTo>
                      <a:pt x="359" y="152"/>
                    </a:lnTo>
                    <a:lnTo>
                      <a:pt x="362" y="150"/>
                    </a:lnTo>
                    <a:lnTo>
                      <a:pt x="365" y="149"/>
                    </a:lnTo>
                    <a:lnTo>
                      <a:pt x="368" y="148"/>
                    </a:lnTo>
                    <a:lnTo>
                      <a:pt x="371" y="147"/>
                    </a:lnTo>
                    <a:lnTo>
                      <a:pt x="374" y="146"/>
                    </a:lnTo>
                    <a:lnTo>
                      <a:pt x="377" y="144"/>
                    </a:lnTo>
                    <a:lnTo>
                      <a:pt x="380" y="143"/>
                    </a:lnTo>
                    <a:lnTo>
                      <a:pt x="383" y="143"/>
                    </a:lnTo>
                    <a:lnTo>
                      <a:pt x="386" y="142"/>
                    </a:lnTo>
                    <a:lnTo>
                      <a:pt x="389" y="141"/>
                    </a:lnTo>
                    <a:lnTo>
                      <a:pt x="392" y="140"/>
                    </a:lnTo>
                    <a:lnTo>
                      <a:pt x="395" y="140"/>
                    </a:lnTo>
                    <a:lnTo>
                      <a:pt x="398" y="138"/>
                    </a:lnTo>
                    <a:lnTo>
                      <a:pt x="401" y="136"/>
                    </a:lnTo>
                    <a:lnTo>
                      <a:pt x="404" y="136"/>
                    </a:lnTo>
                    <a:lnTo>
                      <a:pt x="407" y="132"/>
                    </a:lnTo>
                    <a:lnTo>
                      <a:pt x="410" y="126"/>
                    </a:lnTo>
                    <a:lnTo>
                      <a:pt x="413" y="132"/>
                    </a:lnTo>
                    <a:lnTo>
                      <a:pt x="416" y="130"/>
                    </a:lnTo>
                    <a:lnTo>
                      <a:pt x="419" y="128"/>
                    </a:lnTo>
                    <a:lnTo>
                      <a:pt x="422" y="125"/>
                    </a:lnTo>
                    <a:lnTo>
                      <a:pt x="425" y="124"/>
                    </a:lnTo>
                    <a:lnTo>
                      <a:pt x="428" y="122"/>
                    </a:lnTo>
                    <a:lnTo>
                      <a:pt x="431" y="119"/>
                    </a:lnTo>
                    <a:lnTo>
                      <a:pt x="434" y="117"/>
                    </a:lnTo>
                    <a:lnTo>
                      <a:pt x="437" y="113"/>
                    </a:lnTo>
                    <a:lnTo>
                      <a:pt x="440" y="111"/>
                    </a:lnTo>
                    <a:lnTo>
                      <a:pt x="443" y="107"/>
                    </a:lnTo>
                    <a:lnTo>
                      <a:pt x="446" y="104"/>
                    </a:lnTo>
                    <a:lnTo>
                      <a:pt x="449" y="99"/>
                    </a:lnTo>
                    <a:lnTo>
                      <a:pt x="452" y="95"/>
                    </a:lnTo>
                    <a:lnTo>
                      <a:pt x="455" y="93"/>
                    </a:lnTo>
                    <a:lnTo>
                      <a:pt x="458" y="89"/>
                    </a:lnTo>
                    <a:lnTo>
                      <a:pt x="461" y="87"/>
                    </a:lnTo>
                    <a:lnTo>
                      <a:pt x="464" y="83"/>
                    </a:lnTo>
                    <a:lnTo>
                      <a:pt x="467" y="82"/>
                    </a:lnTo>
                    <a:lnTo>
                      <a:pt x="470" y="79"/>
                    </a:lnTo>
                    <a:lnTo>
                      <a:pt x="473" y="77"/>
                    </a:lnTo>
                    <a:lnTo>
                      <a:pt x="476" y="76"/>
                    </a:lnTo>
                    <a:lnTo>
                      <a:pt x="479" y="73"/>
                    </a:lnTo>
                    <a:lnTo>
                      <a:pt x="482" y="72"/>
                    </a:lnTo>
                    <a:lnTo>
                      <a:pt x="485" y="70"/>
                    </a:lnTo>
                    <a:lnTo>
                      <a:pt x="488" y="69"/>
                    </a:lnTo>
                    <a:lnTo>
                      <a:pt x="491" y="66"/>
                    </a:lnTo>
                    <a:lnTo>
                      <a:pt x="494" y="65"/>
                    </a:lnTo>
                    <a:lnTo>
                      <a:pt x="497" y="64"/>
                    </a:lnTo>
                    <a:lnTo>
                      <a:pt x="500" y="61"/>
                    </a:lnTo>
                    <a:lnTo>
                      <a:pt x="503" y="60"/>
                    </a:lnTo>
                    <a:lnTo>
                      <a:pt x="506" y="59"/>
                    </a:lnTo>
                    <a:lnTo>
                      <a:pt x="509" y="58"/>
                    </a:lnTo>
                    <a:lnTo>
                      <a:pt x="512" y="57"/>
                    </a:lnTo>
                    <a:lnTo>
                      <a:pt x="515" y="55"/>
                    </a:lnTo>
                    <a:lnTo>
                      <a:pt x="518" y="54"/>
                    </a:lnTo>
                    <a:lnTo>
                      <a:pt x="521" y="53"/>
                    </a:lnTo>
                    <a:lnTo>
                      <a:pt x="524" y="51"/>
                    </a:lnTo>
                    <a:lnTo>
                      <a:pt x="527" y="49"/>
                    </a:lnTo>
                    <a:lnTo>
                      <a:pt x="530" y="48"/>
                    </a:lnTo>
                    <a:lnTo>
                      <a:pt x="534" y="47"/>
                    </a:lnTo>
                    <a:lnTo>
                      <a:pt x="537" y="46"/>
                    </a:lnTo>
                    <a:lnTo>
                      <a:pt x="540" y="45"/>
                    </a:lnTo>
                    <a:lnTo>
                      <a:pt x="543" y="43"/>
                    </a:lnTo>
                    <a:lnTo>
                      <a:pt x="546" y="42"/>
                    </a:lnTo>
                    <a:lnTo>
                      <a:pt x="549" y="40"/>
                    </a:lnTo>
                    <a:lnTo>
                      <a:pt x="552" y="39"/>
                    </a:lnTo>
                    <a:lnTo>
                      <a:pt x="555" y="37"/>
                    </a:lnTo>
                    <a:lnTo>
                      <a:pt x="558" y="36"/>
                    </a:lnTo>
                    <a:lnTo>
                      <a:pt x="561" y="35"/>
                    </a:lnTo>
                    <a:lnTo>
                      <a:pt x="564" y="34"/>
                    </a:lnTo>
                    <a:lnTo>
                      <a:pt x="567" y="33"/>
                    </a:lnTo>
                    <a:lnTo>
                      <a:pt x="570" y="31"/>
                    </a:lnTo>
                    <a:lnTo>
                      <a:pt x="573" y="30"/>
                    </a:lnTo>
                    <a:lnTo>
                      <a:pt x="576" y="29"/>
                    </a:lnTo>
                    <a:lnTo>
                      <a:pt x="579" y="26"/>
                    </a:lnTo>
                    <a:lnTo>
                      <a:pt x="582" y="25"/>
                    </a:lnTo>
                    <a:lnTo>
                      <a:pt x="585" y="24"/>
                    </a:lnTo>
                    <a:lnTo>
                      <a:pt x="588" y="23"/>
                    </a:lnTo>
                    <a:lnTo>
                      <a:pt x="591" y="22"/>
                    </a:lnTo>
                    <a:lnTo>
                      <a:pt x="594" y="20"/>
                    </a:lnTo>
                    <a:lnTo>
                      <a:pt x="597" y="19"/>
                    </a:lnTo>
                    <a:lnTo>
                      <a:pt x="600" y="18"/>
                    </a:lnTo>
                    <a:lnTo>
                      <a:pt x="603" y="16"/>
                    </a:lnTo>
                    <a:lnTo>
                      <a:pt x="606" y="14"/>
                    </a:lnTo>
                    <a:lnTo>
                      <a:pt x="609" y="13"/>
                    </a:lnTo>
                    <a:lnTo>
                      <a:pt x="612" y="12"/>
                    </a:lnTo>
                    <a:lnTo>
                      <a:pt x="615" y="11"/>
                    </a:lnTo>
                    <a:lnTo>
                      <a:pt x="618" y="10"/>
                    </a:lnTo>
                    <a:lnTo>
                      <a:pt x="621" y="8"/>
                    </a:lnTo>
                    <a:lnTo>
                      <a:pt x="624" y="7"/>
                    </a:lnTo>
                    <a:lnTo>
                      <a:pt x="627" y="5"/>
                    </a:lnTo>
                    <a:lnTo>
                      <a:pt x="630" y="4"/>
                    </a:lnTo>
                    <a:lnTo>
                      <a:pt x="633" y="2"/>
                    </a:lnTo>
                    <a:lnTo>
                      <a:pt x="636" y="1"/>
                    </a:lnTo>
                    <a:lnTo>
                      <a:pt x="639" y="0"/>
                    </a:lnTo>
                  </a:path>
                </a:pathLst>
              </a:custGeom>
              <a:noFill/>
              <a:ln w="19">
                <a:solidFill>
                  <a:srgbClr val="80008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dirty="0"/>
              </a:p>
            </p:txBody>
          </p:sp>
          <p:sp>
            <p:nvSpPr>
              <p:cNvPr id="97" name="Rectangle 678"/>
              <p:cNvSpPr>
                <a:spLocks noChangeArrowheads="1"/>
              </p:cNvSpPr>
              <p:nvPr/>
            </p:nvSpPr>
            <p:spPr bwMode="auto">
              <a:xfrm>
                <a:off x="491" y="3057"/>
                <a:ext cx="150"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b="1" dirty="0">
                    <a:solidFill>
                      <a:srgbClr val="000000"/>
                    </a:solidFill>
                    <a:cs typeface="Arial" charset="0"/>
                  </a:rPr>
                  <a:t>0</a:t>
                </a:r>
                <a:endParaRPr lang="en-US" dirty="0">
                  <a:solidFill>
                    <a:srgbClr val="000000"/>
                  </a:solidFill>
                  <a:cs typeface="Arial" charset="0"/>
                </a:endParaRPr>
              </a:p>
            </p:txBody>
          </p:sp>
          <p:sp>
            <p:nvSpPr>
              <p:cNvPr id="98" name="Rectangle 679"/>
              <p:cNvSpPr>
                <a:spLocks noChangeArrowheads="1"/>
              </p:cNvSpPr>
              <p:nvPr/>
            </p:nvSpPr>
            <p:spPr bwMode="auto">
              <a:xfrm>
                <a:off x="491" y="2749"/>
                <a:ext cx="150"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b="1" dirty="0">
                    <a:solidFill>
                      <a:srgbClr val="000000"/>
                    </a:solidFill>
                    <a:cs typeface="Arial" charset="0"/>
                  </a:rPr>
                  <a:t>5</a:t>
                </a:r>
                <a:endParaRPr lang="en-US" dirty="0">
                  <a:solidFill>
                    <a:srgbClr val="000000"/>
                  </a:solidFill>
                  <a:cs typeface="Arial" charset="0"/>
                </a:endParaRPr>
              </a:p>
            </p:txBody>
          </p:sp>
          <p:sp>
            <p:nvSpPr>
              <p:cNvPr id="99" name="Rectangle 680"/>
              <p:cNvSpPr>
                <a:spLocks noChangeArrowheads="1"/>
              </p:cNvSpPr>
              <p:nvPr/>
            </p:nvSpPr>
            <p:spPr bwMode="auto">
              <a:xfrm>
                <a:off x="413" y="2441"/>
                <a:ext cx="234"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b="1" dirty="0">
                    <a:solidFill>
                      <a:srgbClr val="000000"/>
                    </a:solidFill>
                    <a:cs typeface="Arial" charset="0"/>
                  </a:rPr>
                  <a:t>10</a:t>
                </a:r>
                <a:endParaRPr lang="en-US" dirty="0">
                  <a:solidFill>
                    <a:srgbClr val="000000"/>
                  </a:solidFill>
                  <a:cs typeface="Arial" charset="0"/>
                </a:endParaRPr>
              </a:p>
            </p:txBody>
          </p:sp>
          <p:sp>
            <p:nvSpPr>
              <p:cNvPr id="100" name="Rectangle 681"/>
              <p:cNvSpPr>
                <a:spLocks noChangeArrowheads="1"/>
              </p:cNvSpPr>
              <p:nvPr/>
            </p:nvSpPr>
            <p:spPr bwMode="auto">
              <a:xfrm>
                <a:off x="413" y="2133"/>
                <a:ext cx="234"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b="1" dirty="0">
                    <a:solidFill>
                      <a:srgbClr val="000000"/>
                    </a:solidFill>
                    <a:cs typeface="Arial" charset="0"/>
                  </a:rPr>
                  <a:t>15</a:t>
                </a:r>
                <a:endParaRPr lang="en-US" dirty="0">
                  <a:solidFill>
                    <a:srgbClr val="000000"/>
                  </a:solidFill>
                  <a:cs typeface="Arial" charset="0"/>
                </a:endParaRPr>
              </a:p>
            </p:txBody>
          </p:sp>
          <p:sp>
            <p:nvSpPr>
              <p:cNvPr id="101" name="Rectangle 682"/>
              <p:cNvSpPr>
                <a:spLocks noChangeArrowheads="1"/>
              </p:cNvSpPr>
              <p:nvPr/>
            </p:nvSpPr>
            <p:spPr bwMode="auto">
              <a:xfrm>
                <a:off x="413" y="1820"/>
                <a:ext cx="234"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b="1" dirty="0">
                    <a:solidFill>
                      <a:srgbClr val="000000"/>
                    </a:solidFill>
                    <a:cs typeface="Arial" charset="0"/>
                  </a:rPr>
                  <a:t>20</a:t>
                </a:r>
                <a:endParaRPr lang="en-US" dirty="0">
                  <a:solidFill>
                    <a:srgbClr val="000000"/>
                  </a:solidFill>
                  <a:cs typeface="Arial" charset="0"/>
                </a:endParaRPr>
              </a:p>
            </p:txBody>
          </p:sp>
          <p:sp>
            <p:nvSpPr>
              <p:cNvPr id="102" name="Rectangle 683"/>
              <p:cNvSpPr>
                <a:spLocks noChangeArrowheads="1"/>
              </p:cNvSpPr>
              <p:nvPr/>
            </p:nvSpPr>
            <p:spPr bwMode="auto">
              <a:xfrm>
                <a:off x="413" y="1512"/>
                <a:ext cx="234"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b="1" dirty="0">
                    <a:solidFill>
                      <a:srgbClr val="000000"/>
                    </a:solidFill>
                    <a:cs typeface="Arial" charset="0"/>
                  </a:rPr>
                  <a:t>25</a:t>
                </a:r>
                <a:endParaRPr lang="en-US" dirty="0">
                  <a:solidFill>
                    <a:srgbClr val="000000"/>
                  </a:solidFill>
                  <a:cs typeface="Arial" charset="0"/>
                </a:endParaRPr>
              </a:p>
            </p:txBody>
          </p:sp>
          <p:sp>
            <p:nvSpPr>
              <p:cNvPr id="103" name="Rectangle 684"/>
              <p:cNvSpPr>
                <a:spLocks noChangeArrowheads="1"/>
              </p:cNvSpPr>
              <p:nvPr/>
            </p:nvSpPr>
            <p:spPr bwMode="auto">
              <a:xfrm>
                <a:off x="413" y="1204"/>
                <a:ext cx="234"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b="1" dirty="0">
                    <a:solidFill>
                      <a:srgbClr val="000000"/>
                    </a:solidFill>
                    <a:cs typeface="Arial" charset="0"/>
                  </a:rPr>
                  <a:t>30</a:t>
                </a:r>
                <a:endParaRPr lang="en-US" dirty="0">
                  <a:solidFill>
                    <a:srgbClr val="000000"/>
                  </a:solidFill>
                  <a:cs typeface="Arial" charset="0"/>
                </a:endParaRPr>
              </a:p>
            </p:txBody>
          </p:sp>
          <p:sp>
            <p:nvSpPr>
              <p:cNvPr id="104" name="Rectangle 685"/>
              <p:cNvSpPr>
                <a:spLocks noChangeArrowheads="1"/>
              </p:cNvSpPr>
              <p:nvPr/>
            </p:nvSpPr>
            <p:spPr bwMode="auto">
              <a:xfrm rot="-5400000">
                <a:off x="462" y="3169"/>
                <a:ext cx="391"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b="1" dirty="0">
                    <a:solidFill>
                      <a:srgbClr val="000000"/>
                    </a:solidFill>
                    <a:cs typeface="Arial" charset="0"/>
                  </a:rPr>
                  <a:t>1848</a:t>
                </a:r>
                <a:endParaRPr lang="en-US" dirty="0">
                  <a:solidFill>
                    <a:srgbClr val="000000"/>
                  </a:solidFill>
                  <a:cs typeface="Arial" charset="0"/>
                </a:endParaRPr>
              </a:p>
            </p:txBody>
          </p:sp>
          <p:sp>
            <p:nvSpPr>
              <p:cNvPr id="105" name="Rectangle 686"/>
              <p:cNvSpPr>
                <a:spLocks noChangeArrowheads="1"/>
              </p:cNvSpPr>
              <p:nvPr/>
            </p:nvSpPr>
            <p:spPr bwMode="auto">
              <a:xfrm rot="-5400000">
                <a:off x="716" y="3169"/>
                <a:ext cx="391"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b="1" dirty="0">
                    <a:solidFill>
                      <a:srgbClr val="000000"/>
                    </a:solidFill>
                    <a:cs typeface="Arial" charset="0"/>
                  </a:rPr>
                  <a:t>1861</a:t>
                </a:r>
                <a:endParaRPr lang="en-US" dirty="0">
                  <a:solidFill>
                    <a:srgbClr val="000000"/>
                  </a:solidFill>
                  <a:cs typeface="Arial" charset="0"/>
                </a:endParaRPr>
              </a:p>
            </p:txBody>
          </p:sp>
          <p:sp>
            <p:nvSpPr>
              <p:cNvPr id="106" name="Rectangle 687"/>
              <p:cNvSpPr>
                <a:spLocks noChangeArrowheads="1"/>
              </p:cNvSpPr>
              <p:nvPr/>
            </p:nvSpPr>
            <p:spPr bwMode="auto">
              <a:xfrm rot="-5400000">
                <a:off x="970" y="3169"/>
                <a:ext cx="391"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b="1" dirty="0">
                    <a:solidFill>
                      <a:srgbClr val="000000"/>
                    </a:solidFill>
                    <a:cs typeface="Arial" charset="0"/>
                  </a:rPr>
                  <a:t>1874</a:t>
                </a:r>
                <a:endParaRPr lang="en-US" dirty="0">
                  <a:solidFill>
                    <a:srgbClr val="000000"/>
                  </a:solidFill>
                  <a:cs typeface="Arial" charset="0"/>
                </a:endParaRPr>
              </a:p>
            </p:txBody>
          </p:sp>
          <p:sp>
            <p:nvSpPr>
              <p:cNvPr id="107" name="Rectangle 688"/>
              <p:cNvSpPr>
                <a:spLocks noChangeArrowheads="1"/>
              </p:cNvSpPr>
              <p:nvPr/>
            </p:nvSpPr>
            <p:spPr bwMode="auto">
              <a:xfrm rot="-5400000">
                <a:off x="1232" y="3169"/>
                <a:ext cx="391"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b="1" dirty="0">
                    <a:solidFill>
                      <a:srgbClr val="000000"/>
                    </a:solidFill>
                    <a:cs typeface="Arial" charset="0"/>
                  </a:rPr>
                  <a:t>1887</a:t>
                </a:r>
                <a:endParaRPr lang="en-US" dirty="0">
                  <a:solidFill>
                    <a:srgbClr val="000000"/>
                  </a:solidFill>
                  <a:cs typeface="Arial" charset="0"/>
                </a:endParaRPr>
              </a:p>
            </p:txBody>
          </p:sp>
          <p:sp>
            <p:nvSpPr>
              <p:cNvPr id="108" name="Rectangle 689"/>
              <p:cNvSpPr>
                <a:spLocks noChangeArrowheads="1"/>
              </p:cNvSpPr>
              <p:nvPr/>
            </p:nvSpPr>
            <p:spPr bwMode="auto">
              <a:xfrm rot="-5400000">
                <a:off x="1486" y="3169"/>
                <a:ext cx="391"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b="1" dirty="0">
                    <a:solidFill>
                      <a:srgbClr val="000000"/>
                    </a:solidFill>
                    <a:cs typeface="Arial" charset="0"/>
                  </a:rPr>
                  <a:t>1900</a:t>
                </a:r>
                <a:endParaRPr lang="en-US" dirty="0">
                  <a:solidFill>
                    <a:srgbClr val="000000"/>
                  </a:solidFill>
                  <a:cs typeface="Arial" charset="0"/>
                </a:endParaRPr>
              </a:p>
            </p:txBody>
          </p:sp>
          <p:sp>
            <p:nvSpPr>
              <p:cNvPr id="109" name="Rectangle 690"/>
              <p:cNvSpPr>
                <a:spLocks noChangeArrowheads="1"/>
              </p:cNvSpPr>
              <p:nvPr/>
            </p:nvSpPr>
            <p:spPr bwMode="auto">
              <a:xfrm rot="-5400000">
                <a:off x="1741" y="3169"/>
                <a:ext cx="391"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b="1" dirty="0">
                    <a:solidFill>
                      <a:srgbClr val="000000"/>
                    </a:solidFill>
                    <a:cs typeface="Arial" charset="0"/>
                  </a:rPr>
                  <a:t>1913</a:t>
                </a:r>
                <a:endParaRPr lang="en-US" dirty="0">
                  <a:solidFill>
                    <a:srgbClr val="000000"/>
                  </a:solidFill>
                  <a:cs typeface="Arial" charset="0"/>
                </a:endParaRPr>
              </a:p>
            </p:txBody>
          </p:sp>
          <p:sp>
            <p:nvSpPr>
              <p:cNvPr id="110" name="Rectangle 691"/>
              <p:cNvSpPr>
                <a:spLocks noChangeArrowheads="1"/>
              </p:cNvSpPr>
              <p:nvPr/>
            </p:nvSpPr>
            <p:spPr bwMode="auto">
              <a:xfrm rot="-5400000">
                <a:off x="1995" y="3168"/>
                <a:ext cx="391"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b="1" dirty="0">
                    <a:solidFill>
                      <a:srgbClr val="000000"/>
                    </a:solidFill>
                    <a:cs typeface="Arial" charset="0"/>
                  </a:rPr>
                  <a:t>1926</a:t>
                </a:r>
                <a:endParaRPr lang="en-US" dirty="0">
                  <a:solidFill>
                    <a:srgbClr val="000000"/>
                  </a:solidFill>
                  <a:cs typeface="Arial" charset="0"/>
                </a:endParaRPr>
              </a:p>
            </p:txBody>
          </p:sp>
          <p:sp>
            <p:nvSpPr>
              <p:cNvPr id="111" name="Rectangle 692"/>
              <p:cNvSpPr>
                <a:spLocks noChangeArrowheads="1"/>
              </p:cNvSpPr>
              <p:nvPr/>
            </p:nvSpPr>
            <p:spPr bwMode="auto">
              <a:xfrm rot="-5400000">
                <a:off x="2249" y="3168"/>
                <a:ext cx="391"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b="1" dirty="0">
                    <a:solidFill>
                      <a:srgbClr val="000000"/>
                    </a:solidFill>
                    <a:cs typeface="Arial" charset="0"/>
                  </a:rPr>
                  <a:t>1939</a:t>
                </a:r>
                <a:endParaRPr lang="en-US" dirty="0">
                  <a:solidFill>
                    <a:srgbClr val="000000"/>
                  </a:solidFill>
                  <a:cs typeface="Arial" charset="0"/>
                </a:endParaRPr>
              </a:p>
            </p:txBody>
          </p:sp>
          <p:sp>
            <p:nvSpPr>
              <p:cNvPr id="112" name="Rectangle 693"/>
              <p:cNvSpPr>
                <a:spLocks noChangeArrowheads="1"/>
              </p:cNvSpPr>
              <p:nvPr/>
            </p:nvSpPr>
            <p:spPr bwMode="auto">
              <a:xfrm rot="-5400000">
                <a:off x="2503" y="3168"/>
                <a:ext cx="391"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b="1" dirty="0">
                    <a:solidFill>
                      <a:srgbClr val="000000"/>
                    </a:solidFill>
                    <a:cs typeface="Arial" charset="0"/>
                  </a:rPr>
                  <a:t>1952</a:t>
                </a:r>
                <a:endParaRPr lang="en-US" dirty="0">
                  <a:solidFill>
                    <a:srgbClr val="000000"/>
                  </a:solidFill>
                  <a:cs typeface="Arial" charset="0"/>
                </a:endParaRPr>
              </a:p>
            </p:txBody>
          </p:sp>
          <p:sp>
            <p:nvSpPr>
              <p:cNvPr id="113" name="Rectangle 694"/>
              <p:cNvSpPr>
                <a:spLocks noChangeArrowheads="1"/>
              </p:cNvSpPr>
              <p:nvPr/>
            </p:nvSpPr>
            <p:spPr bwMode="auto">
              <a:xfrm rot="-5400000">
                <a:off x="2764" y="3168"/>
                <a:ext cx="391"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b="1" dirty="0">
                    <a:solidFill>
                      <a:srgbClr val="000000"/>
                    </a:solidFill>
                    <a:cs typeface="Arial" charset="0"/>
                  </a:rPr>
                  <a:t>1965</a:t>
                </a:r>
                <a:endParaRPr lang="en-US" dirty="0">
                  <a:solidFill>
                    <a:srgbClr val="000000"/>
                  </a:solidFill>
                  <a:cs typeface="Arial" charset="0"/>
                </a:endParaRPr>
              </a:p>
            </p:txBody>
          </p:sp>
          <p:sp>
            <p:nvSpPr>
              <p:cNvPr id="114" name="Rectangle 695"/>
              <p:cNvSpPr>
                <a:spLocks noChangeArrowheads="1"/>
              </p:cNvSpPr>
              <p:nvPr/>
            </p:nvSpPr>
            <p:spPr bwMode="auto">
              <a:xfrm rot="-5400000">
                <a:off x="3018" y="3168"/>
                <a:ext cx="391"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b="1" dirty="0">
                    <a:solidFill>
                      <a:srgbClr val="000000"/>
                    </a:solidFill>
                    <a:cs typeface="Arial" charset="0"/>
                  </a:rPr>
                  <a:t>1978</a:t>
                </a:r>
                <a:endParaRPr lang="en-US" dirty="0">
                  <a:solidFill>
                    <a:srgbClr val="000000"/>
                  </a:solidFill>
                  <a:cs typeface="Arial" charset="0"/>
                </a:endParaRPr>
              </a:p>
            </p:txBody>
          </p:sp>
          <p:sp>
            <p:nvSpPr>
              <p:cNvPr id="115" name="Rectangle 696"/>
              <p:cNvSpPr>
                <a:spLocks noChangeArrowheads="1"/>
              </p:cNvSpPr>
              <p:nvPr/>
            </p:nvSpPr>
            <p:spPr bwMode="auto">
              <a:xfrm rot="-5400000">
                <a:off x="3272" y="3168"/>
                <a:ext cx="391"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b="1" dirty="0">
                    <a:solidFill>
                      <a:srgbClr val="000000"/>
                    </a:solidFill>
                    <a:cs typeface="Arial" charset="0"/>
                  </a:rPr>
                  <a:t>1991</a:t>
                </a:r>
                <a:endParaRPr lang="en-US" dirty="0">
                  <a:solidFill>
                    <a:srgbClr val="000000"/>
                  </a:solidFill>
                  <a:cs typeface="Arial" charset="0"/>
                </a:endParaRPr>
              </a:p>
            </p:txBody>
          </p:sp>
          <p:sp>
            <p:nvSpPr>
              <p:cNvPr id="116" name="Rectangle 697"/>
              <p:cNvSpPr>
                <a:spLocks noChangeArrowheads="1"/>
              </p:cNvSpPr>
              <p:nvPr/>
            </p:nvSpPr>
            <p:spPr bwMode="auto">
              <a:xfrm rot="-5400000">
                <a:off x="3525" y="3168"/>
                <a:ext cx="391"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b="1" dirty="0">
                    <a:solidFill>
                      <a:srgbClr val="000000"/>
                    </a:solidFill>
                    <a:cs typeface="Arial" charset="0"/>
                  </a:rPr>
                  <a:t>2004</a:t>
                </a:r>
                <a:endParaRPr lang="en-US" dirty="0">
                  <a:solidFill>
                    <a:srgbClr val="000000"/>
                  </a:solidFill>
                  <a:cs typeface="Arial" charset="0"/>
                </a:endParaRPr>
              </a:p>
            </p:txBody>
          </p:sp>
          <p:sp>
            <p:nvSpPr>
              <p:cNvPr id="117" name="Rectangle 698"/>
              <p:cNvSpPr>
                <a:spLocks noChangeArrowheads="1"/>
              </p:cNvSpPr>
              <p:nvPr/>
            </p:nvSpPr>
            <p:spPr bwMode="auto">
              <a:xfrm rot="-5400000">
                <a:off x="3780" y="3168"/>
                <a:ext cx="391"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b="1" dirty="0">
                    <a:solidFill>
                      <a:srgbClr val="000000"/>
                    </a:solidFill>
                    <a:cs typeface="Arial" charset="0"/>
                  </a:rPr>
                  <a:t>2017</a:t>
                </a:r>
                <a:endParaRPr lang="en-US" dirty="0">
                  <a:solidFill>
                    <a:srgbClr val="000000"/>
                  </a:solidFill>
                  <a:cs typeface="Arial" charset="0"/>
                </a:endParaRPr>
              </a:p>
            </p:txBody>
          </p:sp>
          <p:sp>
            <p:nvSpPr>
              <p:cNvPr id="118" name="Rectangle 699"/>
              <p:cNvSpPr>
                <a:spLocks noChangeArrowheads="1"/>
              </p:cNvSpPr>
              <p:nvPr/>
            </p:nvSpPr>
            <p:spPr bwMode="auto">
              <a:xfrm rot="-5400000">
                <a:off x="4041" y="3169"/>
                <a:ext cx="391"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b="1" dirty="0">
                    <a:solidFill>
                      <a:srgbClr val="000000"/>
                    </a:solidFill>
                    <a:cs typeface="Arial" charset="0"/>
                  </a:rPr>
                  <a:t>2030</a:t>
                </a:r>
                <a:endParaRPr lang="en-US" dirty="0">
                  <a:solidFill>
                    <a:srgbClr val="000000"/>
                  </a:solidFill>
                  <a:cs typeface="Arial" charset="0"/>
                </a:endParaRPr>
              </a:p>
            </p:txBody>
          </p:sp>
          <p:sp>
            <p:nvSpPr>
              <p:cNvPr id="119" name="Rectangle 700"/>
              <p:cNvSpPr>
                <a:spLocks noChangeArrowheads="1"/>
              </p:cNvSpPr>
              <p:nvPr/>
            </p:nvSpPr>
            <p:spPr bwMode="auto">
              <a:xfrm rot="-5400000">
                <a:off x="4295" y="3169"/>
                <a:ext cx="391"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b="1" dirty="0">
                    <a:solidFill>
                      <a:srgbClr val="000000"/>
                    </a:solidFill>
                    <a:cs typeface="Arial" charset="0"/>
                  </a:rPr>
                  <a:t>2043</a:t>
                </a:r>
                <a:endParaRPr lang="en-US" dirty="0">
                  <a:solidFill>
                    <a:srgbClr val="000000"/>
                  </a:solidFill>
                  <a:cs typeface="Arial" charset="0"/>
                </a:endParaRPr>
              </a:p>
            </p:txBody>
          </p:sp>
          <p:sp>
            <p:nvSpPr>
              <p:cNvPr id="120" name="Rectangle 701"/>
              <p:cNvSpPr>
                <a:spLocks noChangeArrowheads="1"/>
              </p:cNvSpPr>
              <p:nvPr/>
            </p:nvSpPr>
            <p:spPr bwMode="auto">
              <a:xfrm rot="-5400000">
                <a:off x="4549" y="3169"/>
                <a:ext cx="391"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b="1" dirty="0">
                    <a:solidFill>
                      <a:srgbClr val="000000"/>
                    </a:solidFill>
                    <a:cs typeface="Arial" charset="0"/>
                  </a:rPr>
                  <a:t>2056</a:t>
                </a:r>
                <a:endParaRPr lang="en-US" dirty="0">
                  <a:solidFill>
                    <a:srgbClr val="000000"/>
                  </a:solidFill>
                  <a:cs typeface="Arial" charset="0"/>
                </a:endParaRPr>
              </a:p>
            </p:txBody>
          </p:sp>
          <p:sp>
            <p:nvSpPr>
              <p:cNvPr id="121" name="Rectangle 702"/>
              <p:cNvSpPr>
                <a:spLocks noChangeArrowheads="1"/>
              </p:cNvSpPr>
              <p:nvPr/>
            </p:nvSpPr>
            <p:spPr bwMode="auto">
              <a:xfrm>
                <a:off x="1566" y="3560"/>
                <a:ext cx="1480" cy="18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solidFill>
                    <a:srgbClr val="000000"/>
                  </a:solidFill>
                </a:endParaRPr>
              </a:p>
            </p:txBody>
          </p:sp>
          <p:sp>
            <p:nvSpPr>
              <p:cNvPr id="122" name="Line 703"/>
              <p:cNvSpPr>
                <a:spLocks noChangeShapeType="1"/>
              </p:cNvSpPr>
              <p:nvPr/>
            </p:nvSpPr>
            <p:spPr bwMode="auto">
              <a:xfrm>
                <a:off x="1618" y="3658"/>
                <a:ext cx="176" cy="0"/>
              </a:xfrm>
              <a:prstGeom prst="line">
                <a:avLst/>
              </a:prstGeom>
              <a:noFill/>
              <a:ln w="19">
                <a:solidFill>
                  <a:srgbClr val="4F81BD"/>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123" name="Rectangle 704"/>
              <p:cNvSpPr>
                <a:spLocks noChangeArrowheads="1"/>
              </p:cNvSpPr>
              <p:nvPr/>
            </p:nvSpPr>
            <p:spPr bwMode="auto">
              <a:xfrm>
                <a:off x="1833" y="3591"/>
                <a:ext cx="437"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500" b="1" dirty="0">
                    <a:solidFill>
                      <a:srgbClr val="000000"/>
                    </a:solidFill>
                    <a:cs typeface="Arial" charset="0"/>
                  </a:rPr>
                  <a:t>Male</a:t>
                </a:r>
                <a:endParaRPr lang="en-US" dirty="0">
                  <a:solidFill>
                    <a:srgbClr val="000000"/>
                  </a:solidFill>
                  <a:cs typeface="Arial" charset="0"/>
                </a:endParaRPr>
              </a:p>
            </p:txBody>
          </p:sp>
          <p:sp>
            <p:nvSpPr>
              <p:cNvPr id="124" name="Line 705"/>
              <p:cNvSpPr>
                <a:spLocks noChangeShapeType="1"/>
              </p:cNvSpPr>
              <p:nvPr/>
            </p:nvSpPr>
            <p:spPr bwMode="auto">
              <a:xfrm>
                <a:off x="2257" y="3658"/>
                <a:ext cx="176" cy="0"/>
              </a:xfrm>
              <a:prstGeom prst="line">
                <a:avLst/>
              </a:prstGeom>
              <a:noFill/>
              <a:ln w="19">
                <a:solidFill>
                  <a:srgbClr val="800080"/>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125" name="Rectangle 706"/>
              <p:cNvSpPr>
                <a:spLocks noChangeArrowheads="1"/>
              </p:cNvSpPr>
              <p:nvPr/>
            </p:nvSpPr>
            <p:spPr bwMode="auto">
              <a:xfrm>
                <a:off x="2472" y="3591"/>
                <a:ext cx="639"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500" b="1" dirty="0">
                    <a:solidFill>
                      <a:srgbClr val="000000"/>
                    </a:solidFill>
                    <a:cs typeface="Arial" charset="0"/>
                  </a:rPr>
                  <a:t>Female</a:t>
                </a:r>
                <a:endParaRPr lang="en-US" dirty="0">
                  <a:solidFill>
                    <a:srgbClr val="000000"/>
                  </a:solidFill>
                  <a:cs typeface="Arial" charset="0"/>
                </a:endParaRPr>
              </a:p>
            </p:txBody>
          </p:sp>
        </p:grpSp>
        <p:sp>
          <p:nvSpPr>
            <p:cNvPr id="10" name="Rectangle 709"/>
            <p:cNvSpPr>
              <a:spLocks noChangeArrowheads="1"/>
            </p:cNvSpPr>
            <p:nvPr/>
          </p:nvSpPr>
          <p:spPr bwMode="auto">
            <a:xfrm>
              <a:off x="4543" y="1807"/>
              <a:ext cx="0"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endParaRPr lang="en-US" dirty="0">
                <a:solidFill>
                  <a:srgbClr val="000000"/>
                </a:solidFill>
                <a:cs typeface="Arial" charset="0"/>
              </a:endParaRPr>
            </a:p>
          </p:txBody>
        </p:sp>
        <p:sp>
          <p:nvSpPr>
            <p:cNvPr id="11" name="Rectangle 710"/>
            <p:cNvSpPr>
              <a:spLocks noChangeArrowheads="1"/>
            </p:cNvSpPr>
            <p:nvPr/>
          </p:nvSpPr>
          <p:spPr bwMode="auto">
            <a:xfrm>
              <a:off x="4543" y="1918"/>
              <a:ext cx="0"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endParaRPr lang="en-US" dirty="0">
                <a:solidFill>
                  <a:srgbClr val="000000"/>
                </a:solidFill>
                <a:cs typeface="Arial" charset="0"/>
              </a:endParaRPr>
            </a:p>
          </p:txBody>
        </p:sp>
        <p:sp>
          <p:nvSpPr>
            <p:cNvPr id="12" name="Rectangle 711"/>
            <p:cNvSpPr>
              <a:spLocks noChangeArrowheads="1"/>
            </p:cNvSpPr>
            <p:nvPr/>
          </p:nvSpPr>
          <p:spPr bwMode="auto">
            <a:xfrm>
              <a:off x="4543" y="2029"/>
              <a:ext cx="809" cy="1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dirty="0">
                  <a:solidFill>
                    <a:srgbClr val="FFFFFF"/>
                  </a:solidFill>
                  <a:cs typeface="Arial" charset="0"/>
                </a:rPr>
                <a:t>about 11 years of </a:t>
              </a:r>
              <a:endParaRPr lang="en-US" dirty="0">
                <a:solidFill>
                  <a:srgbClr val="000000"/>
                </a:solidFill>
                <a:cs typeface="Arial" charset="0"/>
              </a:endParaRPr>
            </a:p>
          </p:txBody>
        </p:sp>
        <p:sp>
          <p:nvSpPr>
            <p:cNvPr id="13" name="Rectangle 712"/>
            <p:cNvSpPr>
              <a:spLocks noChangeArrowheads="1"/>
            </p:cNvSpPr>
            <p:nvPr/>
          </p:nvSpPr>
          <p:spPr bwMode="auto">
            <a:xfrm>
              <a:off x="4543" y="2139"/>
              <a:ext cx="0"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endParaRPr lang="en-US" dirty="0">
                <a:solidFill>
                  <a:srgbClr val="000000"/>
                </a:solidFill>
                <a:cs typeface="Arial" charset="0"/>
              </a:endParaRPr>
            </a:p>
          </p:txBody>
        </p:sp>
        <p:sp>
          <p:nvSpPr>
            <p:cNvPr id="14" name="Rectangle 713"/>
            <p:cNvSpPr>
              <a:spLocks noChangeArrowheads="1"/>
            </p:cNvSpPr>
            <p:nvPr/>
          </p:nvSpPr>
          <p:spPr bwMode="auto">
            <a:xfrm>
              <a:off x="4543" y="2250"/>
              <a:ext cx="722" cy="1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dirty="0">
                  <a:solidFill>
                    <a:srgbClr val="FFFFFF"/>
                  </a:solidFill>
                  <a:cs typeface="Arial" charset="0"/>
                </a:rPr>
                <a:t>barely changed </a:t>
              </a:r>
              <a:endParaRPr lang="en-US" dirty="0">
                <a:solidFill>
                  <a:srgbClr val="000000"/>
                </a:solidFill>
                <a:cs typeface="Arial" charset="0"/>
              </a:endParaRPr>
            </a:p>
          </p:txBody>
        </p:sp>
        <p:sp>
          <p:nvSpPr>
            <p:cNvPr id="15" name="Rectangle 715"/>
            <p:cNvSpPr>
              <a:spLocks noChangeArrowheads="1"/>
            </p:cNvSpPr>
            <p:nvPr/>
          </p:nvSpPr>
          <p:spPr bwMode="auto">
            <a:xfrm>
              <a:off x="4543" y="2473"/>
              <a:ext cx="0"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endParaRPr lang="en-US" dirty="0">
                <a:solidFill>
                  <a:srgbClr val="000000"/>
                </a:solidFill>
                <a:cs typeface="Arial" charset="0"/>
              </a:endParaRPr>
            </a:p>
          </p:txBody>
        </p:sp>
        <p:sp>
          <p:nvSpPr>
            <p:cNvPr id="16" name="Rectangle 718"/>
            <p:cNvSpPr>
              <a:spLocks noChangeArrowheads="1"/>
            </p:cNvSpPr>
            <p:nvPr/>
          </p:nvSpPr>
          <p:spPr bwMode="auto">
            <a:xfrm>
              <a:off x="4543" y="2805"/>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endParaRPr lang="en-GB" dirty="0">
                <a:solidFill>
                  <a:srgbClr val="000000"/>
                </a:solidFill>
                <a:cs typeface="Arial" charset="0"/>
              </a:endParaRPr>
            </a:p>
          </p:txBody>
        </p:sp>
        <p:sp>
          <p:nvSpPr>
            <p:cNvPr id="17" name="Freeform 719"/>
            <p:cNvSpPr>
              <a:spLocks noEditPoints="1"/>
            </p:cNvSpPr>
            <p:nvPr/>
          </p:nvSpPr>
          <p:spPr bwMode="auto">
            <a:xfrm>
              <a:off x="3814" y="1255"/>
              <a:ext cx="17" cy="1849"/>
            </a:xfrm>
            <a:custGeom>
              <a:avLst/>
              <a:gdLst>
                <a:gd name="T0" fmla="*/ 0 w 17"/>
                <a:gd name="T1" fmla="*/ 1794 h 1849"/>
                <a:gd name="T2" fmla="*/ 13 w 17"/>
                <a:gd name="T3" fmla="*/ 1849 h 1849"/>
                <a:gd name="T4" fmla="*/ 0 w 17"/>
                <a:gd name="T5" fmla="*/ 1754 h 1849"/>
                <a:gd name="T6" fmla="*/ 14 w 17"/>
                <a:gd name="T7" fmla="*/ 1700 h 1849"/>
                <a:gd name="T8" fmla="*/ 0 w 17"/>
                <a:gd name="T9" fmla="*/ 1754 h 1849"/>
                <a:gd name="T10" fmla="*/ 0 w 17"/>
                <a:gd name="T11" fmla="*/ 1605 h 1849"/>
                <a:gd name="T12" fmla="*/ 14 w 17"/>
                <a:gd name="T13" fmla="*/ 1660 h 1849"/>
                <a:gd name="T14" fmla="*/ 0 w 17"/>
                <a:gd name="T15" fmla="*/ 1565 h 1849"/>
                <a:gd name="T16" fmla="*/ 14 w 17"/>
                <a:gd name="T17" fmla="*/ 1511 h 1849"/>
                <a:gd name="T18" fmla="*/ 0 w 17"/>
                <a:gd name="T19" fmla="*/ 1565 h 1849"/>
                <a:gd name="T20" fmla="*/ 1 w 17"/>
                <a:gd name="T21" fmla="*/ 1417 h 1849"/>
                <a:gd name="T22" fmla="*/ 14 w 17"/>
                <a:gd name="T23" fmla="*/ 1471 h 1849"/>
                <a:gd name="T24" fmla="*/ 1 w 17"/>
                <a:gd name="T25" fmla="*/ 1376 h 1849"/>
                <a:gd name="T26" fmla="*/ 14 w 17"/>
                <a:gd name="T27" fmla="*/ 1322 h 1849"/>
                <a:gd name="T28" fmla="*/ 1 w 17"/>
                <a:gd name="T29" fmla="*/ 1376 h 1849"/>
                <a:gd name="T30" fmla="*/ 1 w 17"/>
                <a:gd name="T31" fmla="*/ 1228 h 1849"/>
                <a:gd name="T32" fmla="*/ 14 w 17"/>
                <a:gd name="T33" fmla="*/ 1282 h 1849"/>
                <a:gd name="T34" fmla="*/ 1 w 17"/>
                <a:gd name="T35" fmla="*/ 1187 h 1849"/>
                <a:gd name="T36" fmla="*/ 15 w 17"/>
                <a:gd name="T37" fmla="*/ 1133 h 1849"/>
                <a:gd name="T38" fmla="*/ 1 w 17"/>
                <a:gd name="T39" fmla="*/ 1187 h 1849"/>
                <a:gd name="T40" fmla="*/ 1 w 17"/>
                <a:gd name="T41" fmla="*/ 1039 h 1849"/>
                <a:gd name="T42" fmla="*/ 15 w 17"/>
                <a:gd name="T43" fmla="*/ 1093 h 1849"/>
                <a:gd name="T44" fmla="*/ 2 w 17"/>
                <a:gd name="T45" fmla="*/ 998 h 1849"/>
                <a:gd name="T46" fmla="*/ 15 w 17"/>
                <a:gd name="T47" fmla="*/ 944 h 1849"/>
                <a:gd name="T48" fmla="*/ 2 w 17"/>
                <a:gd name="T49" fmla="*/ 998 h 1849"/>
                <a:gd name="T50" fmla="*/ 2 w 17"/>
                <a:gd name="T51" fmla="*/ 850 h 1849"/>
                <a:gd name="T52" fmla="*/ 15 w 17"/>
                <a:gd name="T53" fmla="*/ 904 h 1849"/>
                <a:gd name="T54" fmla="*/ 2 w 17"/>
                <a:gd name="T55" fmla="*/ 810 h 1849"/>
                <a:gd name="T56" fmla="*/ 15 w 17"/>
                <a:gd name="T57" fmla="*/ 756 h 1849"/>
                <a:gd name="T58" fmla="*/ 2 w 17"/>
                <a:gd name="T59" fmla="*/ 810 h 1849"/>
                <a:gd name="T60" fmla="*/ 2 w 17"/>
                <a:gd name="T61" fmla="*/ 661 h 1849"/>
                <a:gd name="T62" fmla="*/ 16 w 17"/>
                <a:gd name="T63" fmla="*/ 715 h 1849"/>
                <a:gd name="T64" fmla="*/ 2 w 17"/>
                <a:gd name="T65" fmla="*/ 621 h 1849"/>
                <a:gd name="T66" fmla="*/ 16 w 17"/>
                <a:gd name="T67" fmla="*/ 567 h 1849"/>
                <a:gd name="T68" fmla="*/ 2 w 17"/>
                <a:gd name="T69" fmla="*/ 621 h 1849"/>
                <a:gd name="T70" fmla="*/ 3 w 17"/>
                <a:gd name="T71" fmla="*/ 472 h 1849"/>
                <a:gd name="T72" fmla="*/ 16 w 17"/>
                <a:gd name="T73" fmla="*/ 526 h 1849"/>
                <a:gd name="T74" fmla="*/ 3 w 17"/>
                <a:gd name="T75" fmla="*/ 432 h 1849"/>
                <a:gd name="T76" fmla="*/ 16 w 17"/>
                <a:gd name="T77" fmla="*/ 378 h 1849"/>
                <a:gd name="T78" fmla="*/ 3 w 17"/>
                <a:gd name="T79" fmla="*/ 432 h 1849"/>
                <a:gd name="T80" fmla="*/ 3 w 17"/>
                <a:gd name="T81" fmla="*/ 283 h 1849"/>
                <a:gd name="T82" fmla="*/ 16 w 17"/>
                <a:gd name="T83" fmla="*/ 337 h 1849"/>
                <a:gd name="T84" fmla="*/ 3 w 17"/>
                <a:gd name="T85" fmla="*/ 243 h 1849"/>
                <a:gd name="T86" fmla="*/ 17 w 17"/>
                <a:gd name="T87" fmla="*/ 189 h 1849"/>
                <a:gd name="T88" fmla="*/ 3 w 17"/>
                <a:gd name="T89" fmla="*/ 243 h 1849"/>
                <a:gd name="T90" fmla="*/ 3 w 17"/>
                <a:gd name="T91" fmla="*/ 94 h 1849"/>
                <a:gd name="T92" fmla="*/ 17 w 17"/>
                <a:gd name="T93" fmla="*/ 148 h 1849"/>
                <a:gd name="T94" fmla="*/ 3 w 17"/>
                <a:gd name="T95" fmla="*/ 54 h 1849"/>
                <a:gd name="T96" fmla="*/ 17 w 17"/>
                <a:gd name="T97" fmla="*/ 0 h 1849"/>
                <a:gd name="T98" fmla="*/ 3 w 17"/>
                <a:gd name="T99" fmla="*/ 54 h 184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7"/>
                <a:gd name="T151" fmla="*/ 0 h 1849"/>
                <a:gd name="T152" fmla="*/ 17 w 17"/>
                <a:gd name="T153" fmla="*/ 1849 h 1849"/>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7" h="1849">
                  <a:moveTo>
                    <a:pt x="0" y="1848"/>
                  </a:moveTo>
                  <a:lnTo>
                    <a:pt x="0" y="1794"/>
                  </a:lnTo>
                  <a:lnTo>
                    <a:pt x="13" y="1794"/>
                  </a:lnTo>
                  <a:lnTo>
                    <a:pt x="13" y="1849"/>
                  </a:lnTo>
                  <a:lnTo>
                    <a:pt x="0" y="1848"/>
                  </a:lnTo>
                  <a:close/>
                  <a:moveTo>
                    <a:pt x="0" y="1754"/>
                  </a:moveTo>
                  <a:lnTo>
                    <a:pt x="0" y="1700"/>
                  </a:lnTo>
                  <a:lnTo>
                    <a:pt x="14" y="1700"/>
                  </a:lnTo>
                  <a:lnTo>
                    <a:pt x="13" y="1754"/>
                  </a:lnTo>
                  <a:lnTo>
                    <a:pt x="0" y="1754"/>
                  </a:lnTo>
                  <a:close/>
                  <a:moveTo>
                    <a:pt x="0" y="1660"/>
                  </a:moveTo>
                  <a:lnTo>
                    <a:pt x="0" y="1605"/>
                  </a:lnTo>
                  <a:lnTo>
                    <a:pt x="14" y="1606"/>
                  </a:lnTo>
                  <a:lnTo>
                    <a:pt x="14" y="1660"/>
                  </a:lnTo>
                  <a:lnTo>
                    <a:pt x="0" y="1660"/>
                  </a:lnTo>
                  <a:close/>
                  <a:moveTo>
                    <a:pt x="0" y="1565"/>
                  </a:moveTo>
                  <a:lnTo>
                    <a:pt x="0" y="1511"/>
                  </a:lnTo>
                  <a:lnTo>
                    <a:pt x="14" y="1511"/>
                  </a:lnTo>
                  <a:lnTo>
                    <a:pt x="14" y="1565"/>
                  </a:lnTo>
                  <a:lnTo>
                    <a:pt x="0" y="1565"/>
                  </a:lnTo>
                  <a:close/>
                  <a:moveTo>
                    <a:pt x="1" y="1471"/>
                  </a:moveTo>
                  <a:lnTo>
                    <a:pt x="1" y="1417"/>
                  </a:lnTo>
                  <a:lnTo>
                    <a:pt x="14" y="1417"/>
                  </a:lnTo>
                  <a:lnTo>
                    <a:pt x="14" y="1471"/>
                  </a:lnTo>
                  <a:lnTo>
                    <a:pt x="1" y="1471"/>
                  </a:lnTo>
                  <a:close/>
                  <a:moveTo>
                    <a:pt x="1" y="1376"/>
                  </a:moveTo>
                  <a:lnTo>
                    <a:pt x="1" y="1322"/>
                  </a:lnTo>
                  <a:lnTo>
                    <a:pt x="14" y="1322"/>
                  </a:lnTo>
                  <a:lnTo>
                    <a:pt x="14" y="1376"/>
                  </a:lnTo>
                  <a:lnTo>
                    <a:pt x="1" y="1376"/>
                  </a:lnTo>
                  <a:close/>
                  <a:moveTo>
                    <a:pt x="1" y="1282"/>
                  </a:moveTo>
                  <a:lnTo>
                    <a:pt x="1" y="1228"/>
                  </a:lnTo>
                  <a:lnTo>
                    <a:pt x="14" y="1228"/>
                  </a:lnTo>
                  <a:lnTo>
                    <a:pt x="14" y="1282"/>
                  </a:lnTo>
                  <a:lnTo>
                    <a:pt x="1" y="1282"/>
                  </a:lnTo>
                  <a:close/>
                  <a:moveTo>
                    <a:pt x="1" y="1187"/>
                  </a:moveTo>
                  <a:lnTo>
                    <a:pt x="1" y="1133"/>
                  </a:lnTo>
                  <a:lnTo>
                    <a:pt x="15" y="1133"/>
                  </a:lnTo>
                  <a:lnTo>
                    <a:pt x="15" y="1187"/>
                  </a:lnTo>
                  <a:lnTo>
                    <a:pt x="1" y="1187"/>
                  </a:lnTo>
                  <a:close/>
                  <a:moveTo>
                    <a:pt x="1" y="1093"/>
                  </a:moveTo>
                  <a:lnTo>
                    <a:pt x="1" y="1039"/>
                  </a:lnTo>
                  <a:lnTo>
                    <a:pt x="15" y="1039"/>
                  </a:lnTo>
                  <a:lnTo>
                    <a:pt x="15" y="1093"/>
                  </a:lnTo>
                  <a:lnTo>
                    <a:pt x="1" y="1093"/>
                  </a:lnTo>
                  <a:close/>
                  <a:moveTo>
                    <a:pt x="2" y="998"/>
                  </a:moveTo>
                  <a:lnTo>
                    <a:pt x="2" y="944"/>
                  </a:lnTo>
                  <a:lnTo>
                    <a:pt x="15" y="944"/>
                  </a:lnTo>
                  <a:lnTo>
                    <a:pt x="15" y="999"/>
                  </a:lnTo>
                  <a:lnTo>
                    <a:pt x="2" y="998"/>
                  </a:lnTo>
                  <a:close/>
                  <a:moveTo>
                    <a:pt x="2" y="904"/>
                  </a:moveTo>
                  <a:lnTo>
                    <a:pt x="2" y="850"/>
                  </a:lnTo>
                  <a:lnTo>
                    <a:pt x="15" y="850"/>
                  </a:lnTo>
                  <a:lnTo>
                    <a:pt x="15" y="904"/>
                  </a:lnTo>
                  <a:lnTo>
                    <a:pt x="2" y="904"/>
                  </a:lnTo>
                  <a:close/>
                  <a:moveTo>
                    <a:pt x="2" y="810"/>
                  </a:moveTo>
                  <a:lnTo>
                    <a:pt x="2" y="755"/>
                  </a:lnTo>
                  <a:lnTo>
                    <a:pt x="15" y="756"/>
                  </a:lnTo>
                  <a:lnTo>
                    <a:pt x="15" y="810"/>
                  </a:lnTo>
                  <a:lnTo>
                    <a:pt x="2" y="810"/>
                  </a:lnTo>
                  <a:close/>
                  <a:moveTo>
                    <a:pt x="2" y="715"/>
                  </a:moveTo>
                  <a:lnTo>
                    <a:pt x="2" y="661"/>
                  </a:lnTo>
                  <a:lnTo>
                    <a:pt x="16" y="661"/>
                  </a:lnTo>
                  <a:lnTo>
                    <a:pt x="16" y="715"/>
                  </a:lnTo>
                  <a:lnTo>
                    <a:pt x="2" y="715"/>
                  </a:lnTo>
                  <a:close/>
                  <a:moveTo>
                    <a:pt x="2" y="621"/>
                  </a:moveTo>
                  <a:lnTo>
                    <a:pt x="2" y="567"/>
                  </a:lnTo>
                  <a:lnTo>
                    <a:pt x="16" y="567"/>
                  </a:lnTo>
                  <a:lnTo>
                    <a:pt x="16" y="621"/>
                  </a:lnTo>
                  <a:lnTo>
                    <a:pt x="2" y="621"/>
                  </a:lnTo>
                  <a:close/>
                  <a:moveTo>
                    <a:pt x="2" y="526"/>
                  </a:moveTo>
                  <a:lnTo>
                    <a:pt x="3" y="472"/>
                  </a:lnTo>
                  <a:lnTo>
                    <a:pt x="16" y="472"/>
                  </a:lnTo>
                  <a:lnTo>
                    <a:pt x="16" y="526"/>
                  </a:lnTo>
                  <a:lnTo>
                    <a:pt x="2" y="526"/>
                  </a:lnTo>
                  <a:close/>
                  <a:moveTo>
                    <a:pt x="3" y="432"/>
                  </a:moveTo>
                  <a:lnTo>
                    <a:pt x="3" y="378"/>
                  </a:lnTo>
                  <a:lnTo>
                    <a:pt x="16" y="378"/>
                  </a:lnTo>
                  <a:lnTo>
                    <a:pt x="16" y="432"/>
                  </a:lnTo>
                  <a:lnTo>
                    <a:pt x="3" y="432"/>
                  </a:lnTo>
                  <a:close/>
                  <a:moveTo>
                    <a:pt x="3" y="337"/>
                  </a:moveTo>
                  <a:lnTo>
                    <a:pt x="3" y="283"/>
                  </a:lnTo>
                  <a:lnTo>
                    <a:pt x="17" y="283"/>
                  </a:lnTo>
                  <a:lnTo>
                    <a:pt x="16" y="337"/>
                  </a:lnTo>
                  <a:lnTo>
                    <a:pt x="3" y="337"/>
                  </a:lnTo>
                  <a:close/>
                  <a:moveTo>
                    <a:pt x="3" y="243"/>
                  </a:moveTo>
                  <a:lnTo>
                    <a:pt x="3" y="189"/>
                  </a:lnTo>
                  <a:lnTo>
                    <a:pt x="17" y="189"/>
                  </a:lnTo>
                  <a:lnTo>
                    <a:pt x="17" y="243"/>
                  </a:lnTo>
                  <a:lnTo>
                    <a:pt x="3" y="243"/>
                  </a:lnTo>
                  <a:close/>
                  <a:moveTo>
                    <a:pt x="3" y="148"/>
                  </a:moveTo>
                  <a:lnTo>
                    <a:pt x="3" y="94"/>
                  </a:lnTo>
                  <a:lnTo>
                    <a:pt x="17" y="94"/>
                  </a:lnTo>
                  <a:lnTo>
                    <a:pt x="17" y="148"/>
                  </a:lnTo>
                  <a:lnTo>
                    <a:pt x="3" y="148"/>
                  </a:lnTo>
                  <a:close/>
                  <a:moveTo>
                    <a:pt x="3" y="54"/>
                  </a:moveTo>
                  <a:lnTo>
                    <a:pt x="4" y="0"/>
                  </a:lnTo>
                  <a:lnTo>
                    <a:pt x="17" y="0"/>
                  </a:lnTo>
                  <a:lnTo>
                    <a:pt x="17" y="54"/>
                  </a:lnTo>
                  <a:lnTo>
                    <a:pt x="3" y="54"/>
                  </a:lnTo>
                  <a:close/>
                </a:path>
              </a:pathLst>
            </a:custGeom>
            <a:solidFill>
              <a:srgbClr val="0000FF"/>
            </a:solidFill>
            <a:ln w="1" cap="flat">
              <a:solidFill>
                <a:srgbClr val="0000FF"/>
              </a:solidFill>
              <a:prstDash val="solid"/>
              <a:bevel/>
              <a:headEnd/>
              <a:tailEnd/>
            </a:ln>
          </p:spPr>
          <p:txBody>
            <a:bodyPr/>
            <a:lstStyle/>
            <a:p>
              <a:endParaRPr lang="en-GB" dirty="0"/>
            </a:p>
          </p:txBody>
        </p:sp>
        <p:sp>
          <p:nvSpPr>
            <p:cNvPr id="18" name="Rectangle 721"/>
            <p:cNvSpPr>
              <a:spLocks noChangeArrowheads="1"/>
            </p:cNvSpPr>
            <p:nvPr/>
          </p:nvSpPr>
          <p:spPr bwMode="auto">
            <a:xfrm>
              <a:off x="1500" y="1589"/>
              <a:ext cx="654" cy="1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dirty="0">
                  <a:solidFill>
                    <a:srgbClr val="FFFFFF"/>
                  </a:solidFill>
                  <a:cs typeface="Arial" charset="0"/>
                </a:rPr>
                <a:t>State pension </a:t>
              </a:r>
              <a:endParaRPr lang="en-US" dirty="0">
                <a:solidFill>
                  <a:srgbClr val="000000"/>
                </a:solidFill>
                <a:cs typeface="Arial" charset="0"/>
              </a:endParaRPr>
            </a:p>
          </p:txBody>
        </p:sp>
        <p:sp>
          <p:nvSpPr>
            <p:cNvPr id="19" name="Rectangle 722"/>
            <p:cNvSpPr>
              <a:spLocks noChangeArrowheads="1"/>
            </p:cNvSpPr>
            <p:nvPr/>
          </p:nvSpPr>
          <p:spPr bwMode="auto">
            <a:xfrm>
              <a:off x="1567" y="1699"/>
              <a:ext cx="488" cy="1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dirty="0">
                  <a:solidFill>
                    <a:srgbClr val="FFFFFF"/>
                  </a:solidFill>
                  <a:cs typeface="Arial" charset="0"/>
                </a:rPr>
                <a:t>introduced</a:t>
              </a:r>
              <a:endParaRPr lang="en-US" dirty="0">
                <a:solidFill>
                  <a:srgbClr val="000000"/>
                </a:solidFill>
                <a:cs typeface="Arial" charset="0"/>
              </a:endParaRPr>
            </a:p>
          </p:txBody>
        </p:sp>
        <p:sp>
          <p:nvSpPr>
            <p:cNvPr id="20" name="Rectangle 724"/>
            <p:cNvSpPr>
              <a:spLocks noChangeArrowheads="1"/>
            </p:cNvSpPr>
            <p:nvPr/>
          </p:nvSpPr>
          <p:spPr bwMode="auto">
            <a:xfrm>
              <a:off x="2595" y="1285"/>
              <a:ext cx="639" cy="1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dirty="0">
                  <a:solidFill>
                    <a:srgbClr val="FFFFFF"/>
                  </a:solidFill>
                  <a:cs typeface="Arial" charset="0"/>
                </a:rPr>
                <a:t>Welfare state </a:t>
              </a:r>
              <a:endParaRPr lang="en-US" dirty="0">
                <a:solidFill>
                  <a:srgbClr val="000000"/>
                </a:solidFill>
                <a:cs typeface="Arial" charset="0"/>
              </a:endParaRPr>
            </a:p>
          </p:txBody>
        </p:sp>
        <p:sp>
          <p:nvSpPr>
            <p:cNvPr id="21" name="Rectangle 725"/>
            <p:cNvSpPr>
              <a:spLocks noChangeArrowheads="1"/>
            </p:cNvSpPr>
            <p:nvPr/>
          </p:nvSpPr>
          <p:spPr bwMode="auto">
            <a:xfrm>
              <a:off x="2652" y="1396"/>
              <a:ext cx="488" cy="1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dirty="0">
                  <a:solidFill>
                    <a:srgbClr val="FFFFFF"/>
                  </a:solidFill>
                  <a:cs typeface="Arial" charset="0"/>
                </a:rPr>
                <a:t>introduced</a:t>
              </a:r>
              <a:endParaRPr lang="en-US" dirty="0">
                <a:solidFill>
                  <a:srgbClr val="000000"/>
                </a:solidFill>
                <a:cs typeface="Arial" charset="0"/>
              </a:endParaRPr>
            </a:p>
          </p:txBody>
        </p:sp>
        <p:sp>
          <p:nvSpPr>
            <p:cNvPr id="22" name="Rectangle 727"/>
            <p:cNvSpPr>
              <a:spLocks noChangeArrowheads="1"/>
            </p:cNvSpPr>
            <p:nvPr/>
          </p:nvSpPr>
          <p:spPr bwMode="auto">
            <a:xfrm>
              <a:off x="885" y="2015"/>
              <a:ext cx="642" cy="1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dirty="0">
                  <a:solidFill>
                    <a:srgbClr val="FFFFFF"/>
                  </a:solidFill>
                  <a:cs typeface="Arial" charset="0"/>
                </a:rPr>
                <a:t>Lloyd George </a:t>
              </a:r>
              <a:endParaRPr lang="en-US" dirty="0">
                <a:solidFill>
                  <a:srgbClr val="000000"/>
                </a:solidFill>
                <a:cs typeface="Arial" charset="0"/>
              </a:endParaRPr>
            </a:p>
          </p:txBody>
        </p:sp>
        <p:sp>
          <p:nvSpPr>
            <p:cNvPr id="23" name="Rectangle 728"/>
            <p:cNvSpPr>
              <a:spLocks noChangeArrowheads="1"/>
            </p:cNvSpPr>
            <p:nvPr/>
          </p:nvSpPr>
          <p:spPr bwMode="auto">
            <a:xfrm>
              <a:off x="1000" y="2126"/>
              <a:ext cx="376" cy="1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dirty="0">
                  <a:solidFill>
                    <a:srgbClr val="FFFFFF"/>
                  </a:solidFill>
                  <a:cs typeface="Arial" charset="0"/>
                </a:rPr>
                <a:t>pension</a:t>
              </a:r>
              <a:endParaRPr lang="en-US" dirty="0">
                <a:solidFill>
                  <a:srgbClr val="000000"/>
                </a:solidFill>
                <a:cs typeface="Arial" charset="0"/>
              </a:endParaRPr>
            </a:p>
          </p:txBody>
        </p:sp>
      </p:grpSp>
      <p:sp>
        <p:nvSpPr>
          <p:cNvPr id="726" name="Rectangle 3"/>
          <p:cNvSpPr txBox="1">
            <a:spLocks noChangeArrowheads="1"/>
          </p:cNvSpPr>
          <p:nvPr/>
        </p:nvSpPr>
        <p:spPr bwMode="auto">
          <a:xfrm>
            <a:off x="6178550" y="1882775"/>
            <a:ext cx="2714625" cy="3824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eaLnBrk="0" hangingPunct="0">
              <a:defRPr>
                <a:solidFill>
                  <a:schemeClr val="tx1"/>
                </a:solidFill>
                <a:latin typeface="Arial" charset="0"/>
              </a:defRPr>
            </a:lvl1pPr>
            <a:lvl2pPr marL="742950" indent="-285750" defTabSz="457200" eaLnBrk="0" hangingPunct="0">
              <a:defRPr>
                <a:solidFill>
                  <a:schemeClr val="tx1"/>
                </a:solidFill>
                <a:latin typeface="Arial" charset="0"/>
              </a:defRPr>
            </a:lvl2pPr>
            <a:lvl3pPr marL="1143000" indent="-228600" defTabSz="457200" eaLnBrk="0" hangingPunct="0">
              <a:defRPr>
                <a:solidFill>
                  <a:schemeClr val="tx1"/>
                </a:solidFill>
                <a:latin typeface="Arial" charset="0"/>
              </a:defRPr>
            </a:lvl3pPr>
            <a:lvl4pPr marL="1600200" indent="-228600" defTabSz="457200" eaLnBrk="0" hangingPunct="0">
              <a:defRPr>
                <a:solidFill>
                  <a:schemeClr val="tx1"/>
                </a:solidFill>
                <a:latin typeface="Arial" charset="0"/>
              </a:defRPr>
            </a:lvl4pPr>
            <a:lvl5pPr marL="2057400" indent="-228600" defTabSz="457200" eaLnBrk="0" hangingPunct="0">
              <a:defRPr>
                <a:solidFill>
                  <a:schemeClr val="tx1"/>
                </a:solidFill>
                <a:latin typeface="Arial" charset="0"/>
              </a:defRPr>
            </a:lvl5pPr>
            <a:lvl6pPr marL="2514600" indent="-228600" defTabSz="457200" eaLnBrk="0" fontAlgn="base" hangingPunct="0">
              <a:spcBef>
                <a:spcPct val="0"/>
              </a:spcBef>
              <a:spcAft>
                <a:spcPct val="0"/>
              </a:spcAft>
              <a:defRPr>
                <a:solidFill>
                  <a:schemeClr val="tx1"/>
                </a:solidFill>
                <a:latin typeface="Arial" charset="0"/>
              </a:defRPr>
            </a:lvl6pPr>
            <a:lvl7pPr marL="2971800" indent="-228600" defTabSz="457200" eaLnBrk="0" fontAlgn="base" hangingPunct="0">
              <a:spcBef>
                <a:spcPct val="0"/>
              </a:spcBef>
              <a:spcAft>
                <a:spcPct val="0"/>
              </a:spcAft>
              <a:defRPr>
                <a:solidFill>
                  <a:schemeClr val="tx1"/>
                </a:solidFill>
                <a:latin typeface="Arial" charset="0"/>
              </a:defRPr>
            </a:lvl7pPr>
            <a:lvl8pPr marL="3429000" indent="-228600" defTabSz="457200" eaLnBrk="0" fontAlgn="base" hangingPunct="0">
              <a:spcBef>
                <a:spcPct val="0"/>
              </a:spcBef>
              <a:spcAft>
                <a:spcPct val="0"/>
              </a:spcAft>
              <a:defRPr>
                <a:solidFill>
                  <a:schemeClr val="tx1"/>
                </a:solidFill>
                <a:latin typeface="Arial" charset="0"/>
              </a:defRPr>
            </a:lvl8pPr>
            <a:lvl9pPr marL="3886200" indent="-228600" defTabSz="457200" eaLnBrk="0" fontAlgn="base" hangingPunct="0">
              <a:spcBef>
                <a:spcPct val="0"/>
              </a:spcBef>
              <a:spcAft>
                <a:spcPct val="0"/>
              </a:spcAft>
              <a:defRPr>
                <a:solidFill>
                  <a:schemeClr val="tx1"/>
                </a:solidFill>
                <a:latin typeface="Arial" charset="0"/>
              </a:defRPr>
            </a:lvl9pPr>
          </a:lstStyle>
          <a:p>
            <a:pPr eaLnBrk="1" hangingPunct="1">
              <a:lnSpc>
                <a:spcPct val="90000"/>
              </a:lnSpc>
              <a:spcBef>
                <a:spcPct val="20000"/>
              </a:spcBef>
              <a:buClr>
                <a:srgbClr val="00C0B5"/>
              </a:buClr>
              <a:buFont typeface="Arial" charset="0"/>
              <a:buNone/>
            </a:pPr>
            <a:r>
              <a:rPr lang="en-GB" sz="1600" dirty="0" smtClean="0">
                <a:solidFill>
                  <a:srgbClr val="000000"/>
                </a:solidFill>
              </a:rPr>
              <a:t>People are living much longer</a:t>
            </a:r>
            <a:r>
              <a:rPr lang="en-GB" sz="1600" dirty="0" smtClean="0"/>
              <a:t>, so may spend </a:t>
            </a:r>
            <a:r>
              <a:rPr lang="en-GB" dirty="0" smtClean="0"/>
              <a:t>more than 30% </a:t>
            </a:r>
            <a:r>
              <a:rPr lang="en-GB" sz="1600" dirty="0" smtClean="0"/>
              <a:t>of their lives in retirement.</a:t>
            </a:r>
          </a:p>
          <a:p>
            <a:pPr eaLnBrk="1" hangingPunct="1">
              <a:lnSpc>
                <a:spcPct val="90000"/>
              </a:lnSpc>
              <a:spcBef>
                <a:spcPct val="20000"/>
              </a:spcBef>
              <a:buClr>
                <a:srgbClr val="00C0B5"/>
              </a:buClr>
              <a:buFont typeface="Arial" charset="0"/>
              <a:buNone/>
            </a:pPr>
            <a:endParaRPr lang="en-GB" dirty="0">
              <a:solidFill>
                <a:srgbClr val="000000"/>
              </a:solidFill>
            </a:endParaRPr>
          </a:p>
          <a:p>
            <a:pPr eaLnBrk="1" hangingPunct="1">
              <a:lnSpc>
                <a:spcPct val="90000"/>
              </a:lnSpc>
              <a:spcBef>
                <a:spcPct val="20000"/>
              </a:spcBef>
              <a:buClr>
                <a:srgbClr val="00C0B5"/>
              </a:buClr>
              <a:buFont typeface="Arial" charset="0"/>
              <a:buNone/>
            </a:pPr>
            <a:r>
              <a:rPr lang="en-GB" sz="1600" dirty="0" smtClean="0">
                <a:solidFill>
                  <a:srgbClr val="000000"/>
                </a:solidFill>
              </a:rPr>
              <a:t>Pensions policy need</a:t>
            </a:r>
            <a:r>
              <a:rPr lang="en-GB" sz="1600" dirty="0" smtClean="0">
                <a:solidFill>
                  <a:srgbClr val="FF0000"/>
                </a:solidFill>
              </a:rPr>
              <a:t>ed</a:t>
            </a:r>
            <a:r>
              <a:rPr lang="en-GB" sz="1600" dirty="0" smtClean="0">
                <a:solidFill>
                  <a:srgbClr val="000000"/>
                </a:solidFill>
              </a:rPr>
              <a:t> to change.</a:t>
            </a:r>
          </a:p>
          <a:p>
            <a:pPr eaLnBrk="1" hangingPunct="1">
              <a:lnSpc>
                <a:spcPct val="90000"/>
              </a:lnSpc>
              <a:spcBef>
                <a:spcPct val="20000"/>
              </a:spcBef>
              <a:buClr>
                <a:srgbClr val="00C0B5"/>
              </a:buClr>
              <a:buFont typeface="Arial" charset="0"/>
              <a:buNone/>
            </a:pPr>
            <a:endParaRPr lang="en-GB" dirty="0">
              <a:solidFill>
                <a:srgbClr val="000000"/>
              </a:solidFill>
            </a:endParaRPr>
          </a:p>
          <a:p>
            <a:pPr eaLnBrk="1" hangingPunct="1">
              <a:lnSpc>
                <a:spcPct val="90000"/>
              </a:lnSpc>
              <a:spcBef>
                <a:spcPct val="20000"/>
              </a:spcBef>
              <a:buClr>
                <a:srgbClr val="00C0B5"/>
              </a:buClr>
              <a:buFont typeface="Arial" charset="0"/>
              <a:buNone/>
            </a:pPr>
            <a:r>
              <a:rPr lang="en-GB" sz="1600" dirty="0" smtClean="0">
                <a:solidFill>
                  <a:srgbClr val="000000"/>
                </a:solidFill>
              </a:rPr>
              <a:t>We </a:t>
            </a:r>
            <a:r>
              <a:rPr lang="en-GB" dirty="0" smtClean="0">
                <a:solidFill>
                  <a:srgbClr val="000000"/>
                </a:solidFill>
              </a:rPr>
              <a:t>have</a:t>
            </a:r>
            <a:endParaRPr lang="en-GB" sz="1600" dirty="0" smtClean="0">
              <a:solidFill>
                <a:srgbClr val="000000"/>
              </a:solidFill>
            </a:endParaRPr>
          </a:p>
          <a:p>
            <a:pPr marL="285750" indent="-285750" eaLnBrk="1" hangingPunct="1">
              <a:lnSpc>
                <a:spcPct val="90000"/>
              </a:lnSpc>
              <a:spcBef>
                <a:spcPct val="20000"/>
              </a:spcBef>
              <a:buClr>
                <a:srgbClr val="00C0B5"/>
              </a:buClr>
              <a:buFont typeface="Wingdings" pitchFamily="2" charset="2"/>
              <a:buChar char="§"/>
            </a:pPr>
            <a:r>
              <a:rPr lang="en-GB" dirty="0" smtClean="0">
                <a:solidFill>
                  <a:srgbClr val="000000"/>
                </a:solidFill>
              </a:rPr>
              <a:t>changed </a:t>
            </a:r>
            <a:r>
              <a:rPr lang="en-GB" dirty="0">
                <a:solidFill>
                  <a:srgbClr val="000000"/>
                </a:solidFill>
              </a:rPr>
              <a:t>the State Pension</a:t>
            </a:r>
          </a:p>
          <a:p>
            <a:pPr marL="285750" indent="-285750" eaLnBrk="1" hangingPunct="1">
              <a:lnSpc>
                <a:spcPct val="90000"/>
              </a:lnSpc>
              <a:spcBef>
                <a:spcPct val="20000"/>
              </a:spcBef>
              <a:buClr>
                <a:srgbClr val="00C0B5"/>
              </a:buClr>
              <a:buFont typeface="Wingdings" pitchFamily="2" charset="2"/>
              <a:buChar char="§"/>
            </a:pPr>
            <a:r>
              <a:rPr lang="en-GB" sz="1600" dirty="0" smtClean="0">
                <a:solidFill>
                  <a:srgbClr val="000000"/>
                </a:solidFill>
              </a:rPr>
              <a:t>Raised State </a:t>
            </a:r>
            <a:r>
              <a:rPr lang="en-GB" sz="1600" dirty="0">
                <a:solidFill>
                  <a:srgbClr val="000000"/>
                </a:solidFill>
              </a:rPr>
              <a:t>Pension age to </a:t>
            </a:r>
            <a:r>
              <a:rPr lang="en-GB" sz="1600" dirty="0" smtClean="0">
                <a:solidFill>
                  <a:srgbClr val="000000"/>
                </a:solidFill>
              </a:rPr>
              <a:t>67</a:t>
            </a:r>
          </a:p>
          <a:p>
            <a:pPr marL="285750" indent="-285750" eaLnBrk="1" hangingPunct="1">
              <a:lnSpc>
                <a:spcPct val="90000"/>
              </a:lnSpc>
              <a:spcBef>
                <a:spcPct val="20000"/>
              </a:spcBef>
              <a:buClr>
                <a:srgbClr val="00C0B5"/>
              </a:buClr>
              <a:buFont typeface="Wingdings" pitchFamily="2" charset="2"/>
              <a:buChar char="§"/>
            </a:pPr>
            <a:r>
              <a:rPr lang="en-GB" sz="1600" dirty="0" smtClean="0">
                <a:solidFill>
                  <a:srgbClr val="000000"/>
                </a:solidFill>
              </a:rPr>
              <a:t>Removed the </a:t>
            </a:r>
            <a:r>
              <a:rPr lang="en-GB" sz="1600" dirty="0">
                <a:solidFill>
                  <a:srgbClr val="000000"/>
                </a:solidFill>
              </a:rPr>
              <a:t>default retirement </a:t>
            </a:r>
            <a:r>
              <a:rPr lang="en-GB" sz="1600" dirty="0" smtClean="0">
                <a:solidFill>
                  <a:srgbClr val="000000"/>
                </a:solidFill>
              </a:rPr>
              <a:t>age</a:t>
            </a:r>
          </a:p>
        </p:txBody>
      </p:sp>
      <p:sp>
        <p:nvSpPr>
          <p:cNvPr id="727" name="Freeform 708"/>
          <p:cNvSpPr>
            <a:spLocks/>
          </p:cNvSpPr>
          <p:nvPr/>
        </p:nvSpPr>
        <p:spPr bwMode="auto">
          <a:xfrm>
            <a:off x="1001713" y="2133600"/>
            <a:ext cx="1393825" cy="1239838"/>
          </a:xfrm>
          <a:custGeom>
            <a:avLst/>
            <a:gdLst>
              <a:gd name="T0" fmla="*/ 2147483647 w 4421"/>
              <a:gd name="T1" fmla="*/ 0 h 5667"/>
              <a:gd name="T2" fmla="*/ 0 w 4421"/>
              <a:gd name="T3" fmla="*/ 2147483647 h 5667"/>
              <a:gd name="T4" fmla="*/ 0 w 4421"/>
              <a:gd name="T5" fmla="*/ 2147483647 h 5667"/>
              <a:gd name="T6" fmla="*/ 2147483647 w 4421"/>
              <a:gd name="T7" fmla="*/ 2147483647 h 5667"/>
              <a:gd name="T8" fmla="*/ 2147483647 w 4421"/>
              <a:gd name="T9" fmla="*/ 2147483647 h 5667"/>
              <a:gd name="T10" fmla="*/ 2147483647 w 4421"/>
              <a:gd name="T11" fmla="*/ 2147483647 h 5667"/>
              <a:gd name="T12" fmla="*/ 2147483647 w 4421"/>
              <a:gd name="T13" fmla="*/ 2147483647 h 5667"/>
              <a:gd name="T14" fmla="*/ 2147483647 w 4421"/>
              <a:gd name="T15" fmla="*/ 0 h 5667"/>
              <a:gd name="T16" fmla="*/ 2147483647 w 4421"/>
              <a:gd name="T17" fmla="*/ 0 h 566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421"/>
              <a:gd name="T28" fmla="*/ 0 h 5667"/>
              <a:gd name="T29" fmla="*/ 4421 w 4421"/>
              <a:gd name="T30" fmla="*/ 5667 h 566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421" h="5667">
                <a:moveTo>
                  <a:pt x="737" y="0"/>
                </a:moveTo>
                <a:cubicBezTo>
                  <a:pt x="330" y="0"/>
                  <a:pt x="0" y="330"/>
                  <a:pt x="0" y="737"/>
                </a:cubicBezTo>
                <a:lnTo>
                  <a:pt x="0" y="4930"/>
                </a:lnTo>
                <a:cubicBezTo>
                  <a:pt x="0" y="5337"/>
                  <a:pt x="330" y="5667"/>
                  <a:pt x="737" y="5667"/>
                </a:cubicBezTo>
                <a:lnTo>
                  <a:pt x="3684" y="5667"/>
                </a:lnTo>
                <a:cubicBezTo>
                  <a:pt x="4091" y="5667"/>
                  <a:pt x="4421" y="5337"/>
                  <a:pt x="4421" y="4930"/>
                </a:cubicBezTo>
                <a:lnTo>
                  <a:pt x="4421" y="737"/>
                </a:lnTo>
                <a:cubicBezTo>
                  <a:pt x="4421" y="330"/>
                  <a:pt x="4091" y="0"/>
                  <a:pt x="3684" y="0"/>
                </a:cubicBezTo>
                <a:lnTo>
                  <a:pt x="737" y="0"/>
                </a:lnTo>
                <a:close/>
              </a:path>
            </a:pathLst>
          </a:custGeom>
          <a:solidFill>
            <a:srgbClr val="4F81BD"/>
          </a:solidFill>
          <a:ln w="0">
            <a:solidFill>
              <a:srgbClr val="000000"/>
            </a:solidFill>
            <a:round/>
            <a:headEnd/>
            <a:tailEnd/>
          </a:ln>
        </p:spPr>
        <p:txBody>
          <a:bodyPr/>
          <a:lstStyle/>
          <a:p>
            <a:r>
              <a:rPr lang="en-GB" sz="1200" b="1" dirty="0">
                <a:solidFill>
                  <a:srgbClr val="000000"/>
                </a:solidFill>
              </a:rPr>
              <a:t>One in three babies born in 2013 are expected to live until they are 100. </a:t>
            </a:r>
          </a:p>
        </p:txBody>
      </p:sp>
      <p:sp>
        <p:nvSpPr>
          <p:cNvPr id="728" name="Freeform 708"/>
          <p:cNvSpPr>
            <a:spLocks/>
          </p:cNvSpPr>
          <p:nvPr/>
        </p:nvSpPr>
        <p:spPr bwMode="auto">
          <a:xfrm>
            <a:off x="2762250" y="1882775"/>
            <a:ext cx="1390650" cy="1370013"/>
          </a:xfrm>
          <a:custGeom>
            <a:avLst/>
            <a:gdLst>
              <a:gd name="T0" fmla="*/ 2147483647 w 4421"/>
              <a:gd name="T1" fmla="*/ 0 h 5667"/>
              <a:gd name="T2" fmla="*/ 0 w 4421"/>
              <a:gd name="T3" fmla="*/ 2147483647 h 5667"/>
              <a:gd name="T4" fmla="*/ 0 w 4421"/>
              <a:gd name="T5" fmla="*/ 2147483647 h 5667"/>
              <a:gd name="T6" fmla="*/ 2147483647 w 4421"/>
              <a:gd name="T7" fmla="*/ 2147483647 h 5667"/>
              <a:gd name="T8" fmla="*/ 2147483647 w 4421"/>
              <a:gd name="T9" fmla="*/ 2147483647 h 5667"/>
              <a:gd name="T10" fmla="*/ 2147483647 w 4421"/>
              <a:gd name="T11" fmla="*/ 2147483647 h 5667"/>
              <a:gd name="T12" fmla="*/ 2147483647 w 4421"/>
              <a:gd name="T13" fmla="*/ 2147483647 h 5667"/>
              <a:gd name="T14" fmla="*/ 2147483647 w 4421"/>
              <a:gd name="T15" fmla="*/ 0 h 5667"/>
              <a:gd name="T16" fmla="*/ 2147483647 w 4421"/>
              <a:gd name="T17" fmla="*/ 0 h 566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421"/>
              <a:gd name="T28" fmla="*/ 0 h 5667"/>
              <a:gd name="T29" fmla="*/ 4421 w 4421"/>
              <a:gd name="T30" fmla="*/ 5667 h 566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421" h="5667">
                <a:moveTo>
                  <a:pt x="737" y="0"/>
                </a:moveTo>
                <a:cubicBezTo>
                  <a:pt x="330" y="0"/>
                  <a:pt x="0" y="330"/>
                  <a:pt x="0" y="737"/>
                </a:cubicBezTo>
                <a:lnTo>
                  <a:pt x="0" y="4930"/>
                </a:lnTo>
                <a:cubicBezTo>
                  <a:pt x="0" y="5337"/>
                  <a:pt x="330" y="5667"/>
                  <a:pt x="737" y="5667"/>
                </a:cubicBezTo>
                <a:lnTo>
                  <a:pt x="3684" y="5667"/>
                </a:lnTo>
                <a:cubicBezTo>
                  <a:pt x="4091" y="5667"/>
                  <a:pt x="4421" y="5337"/>
                  <a:pt x="4421" y="4930"/>
                </a:cubicBezTo>
                <a:lnTo>
                  <a:pt x="4421" y="737"/>
                </a:lnTo>
                <a:cubicBezTo>
                  <a:pt x="4421" y="330"/>
                  <a:pt x="4091" y="0"/>
                  <a:pt x="3684" y="0"/>
                </a:cubicBezTo>
                <a:lnTo>
                  <a:pt x="737" y="0"/>
                </a:lnTo>
                <a:close/>
              </a:path>
            </a:pathLst>
          </a:custGeom>
          <a:solidFill>
            <a:srgbClr val="4F81BD"/>
          </a:solidFill>
          <a:ln w="0">
            <a:solidFill>
              <a:srgbClr val="000000"/>
            </a:solidFill>
            <a:round/>
            <a:headEnd/>
            <a:tailEnd/>
          </a:ln>
        </p:spPr>
        <p:txBody>
          <a:bodyPr/>
          <a:lstStyle/>
          <a:p>
            <a:pPr eaLnBrk="0" hangingPunct="0">
              <a:spcBef>
                <a:spcPct val="30000"/>
              </a:spcBef>
            </a:pPr>
            <a:r>
              <a:rPr lang="en-GB" sz="1200" b="1" dirty="0">
                <a:solidFill>
                  <a:srgbClr val="000000"/>
                </a:solidFill>
              </a:rPr>
              <a:t>A man reaching State Pension </a:t>
            </a:r>
            <a:r>
              <a:rPr lang="en-GB" sz="1200" b="1" dirty="0" smtClean="0">
                <a:solidFill>
                  <a:srgbClr val="000000"/>
                </a:solidFill>
              </a:rPr>
              <a:t>age </a:t>
            </a:r>
            <a:r>
              <a:rPr lang="en-GB" sz="1200" b="1" dirty="0">
                <a:solidFill>
                  <a:srgbClr val="000000"/>
                </a:solidFill>
              </a:rPr>
              <a:t>today can expect 22 years in retirement and a woman 26 years. </a:t>
            </a:r>
          </a:p>
        </p:txBody>
      </p:sp>
      <p:sp>
        <p:nvSpPr>
          <p:cNvPr id="729" name="Freeform 708"/>
          <p:cNvSpPr>
            <a:spLocks/>
          </p:cNvSpPr>
          <p:nvPr/>
        </p:nvSpPr>
        <p:spPr bwMode="auto">
          <a:xfrm>
            <a:off x="4359275" y="3303588"/>
            <a:ext cx="1390650" cy="1185862"/>
          </a:xfrm>
          <a:custGeom>
            <a:avLst/>
            <a:gdLst>
              <a:gd name="T0" fmla="*/ 2147483647 w 4421"/>
              <a:gd name="T1" fmla="*/ 0 h 5667"/>
              <a:gd name="T2" fmla="*/ 0 w 4421"/>
              <a:gd name="T3" fmla="*/ 2147483647 h 5667"/>
              <a:gd name="T4" fmla="*/ 0 w 4421"/>
              <a:gd name="T5" fmla="*/ 2147483647 h 5667"/>
              <a:gd name="T6" fmla="*/ 2147483647 w 4421"/>
              <a:gd name="T7" fmla="*/ 2147483647 h 5667"/>
              <a:gd name="T8" fmla="*/ 2147483647 w 4421"/>
              <a:gd name="T9" fmla="*/ 2147483647 h 5667"/>
              <a:gd name="T10" fmla="*/ 2147483647 w 4421"/>
              <a:gd name="T11" fmla="*/ 2147483647 h 5667"/>
              <a:gd name="T12" fmla="*/ 2147483647 w 4421"/>
              <a:gd name="T13" fmla="*/ 2147483647 h 5667"/>
              <a:gd name="T14" fmla="*/ 2147483647 w 4421"/>
              <a:gd name="T15" fmla="*/ 0 h 5667"/>
              <a:gd name="T16" fmla="*/ 2147483647 w 4421"/>
              <a:gd name="T17" fmla="*/ 0 h 566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421"/>
              <a:gd name="T28" fmla="*/ 0 h 5667"/>
              <a:gd name="T29" fmla="*/ 4421 w 4421"/>
              <a:gd name="T30" fmla="*/ 5667 h 566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421" h="5667">
                <a:moveTo>
                  <a:pt x="737" y="0"/>
                </a:moveTo>
                <a:cubicBezTo>
                  <a:pt x="330" y="0"/>
                  <a:pt x="0" y="330"/>
                  <a:pt x="0" y="737"/>
                </a:cubicBezTo>
                <a:lnTo>
                  <a:pt x="0" y="4930"/>
                </a:lnTo>
                <a:cubicBezTo>
                  <a:pt x="0" y="5337"/>
                  <a:pt x="330" y="5667"/>
                  <a:pt x="737" y="5667"/>
                </a:cubicBezTo>
                <a:lnTo>
                  <a:pt x="3684" y="5667"/>
                </a:lnTo>
                <a:cubicBezTo>
                  <a:pt x="4091" y="5667"/>
                  <a:pt x="4421" y="5337"/>
                  <a:pt x="4421" y="4930"/>
                </a:cubicBezTo>
                <a:lnTo>
                  <a:pt x="4421" y="737"/>
                </a:lnTo>
                <a:cubicBezTo>
                  <a:pt x="4421" y="330"/>
                  <a:pt x="4091" y="0"/>
                  <a:pt x="3684" y="0"/>
                </a:cubicBezTo>
                <a:lnTo>
                  <a:pt x="737" y="0"/>
                </a:lnTo>
                <a:close/>
              </a:path>
            </a:pathLst>
          </a:custGeom>
          <a:solidFill>
            <a:srgbClr val="4F81BD"/>
          </a:solidFill>
          <a:ln w="0">
            <a:solidFill>
              <a:srgbClr val="000000"/>
            </a:solidFill>
            <a:round/>
            <a:headEnd/>
            <a:tailEnd/>
          </a:ln>
        </p:spPr>
        <p:txBody>
          <a:bodyPr/>
          <a:lstStyle/>
          <a:p>
            <a:pPr eaLnBrk="0" hangingPunct="0">
              <a:spcBef>
                <a:spcPct val="30000"/>
              </a:spcBef>
            </a:pPr>
            <a:r>
              <a:rPr lang="en-GB" sz="1200" b="1" dirty="0">
                <a:solidFill>
                  <a:srgbClr val="000000"/>
                </a:solidFill>
              </a:rPr>
              <a:t>By retiring at 65 instead of 55, an average earner could increase their pension pot by 60%.</a:t>
            </a:r>
          </a:p>
          <a:p>
            <a:pPr eaLnBrk="0" hangingPunct="0">
              <a:spcBef>
                <a:spcPct val="30000"/>
              </a:spcBef>
            </a:pPr>
            <a:endParaRPr lang="en-GB" sz="1200" b="1" dirty="0">
              <a:solidFill>
                <a:srgbClr val="000000"/>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p:cNvSpPr>
          <p:nvPr>
            <p:ph type="title"/>
          </p:nvPr>
        </p:nvSpPr>
        <p:spPr>
          <a:xfrm>
            <a:off x="581024" y="373064"/>
            <a:ext cx="8105775" cy="493711"/>
          </a:xfrm>
        </p:spPr>
        <p:txBody>
          <a:bodyPr/>
          <a:lstStyle/>
          <a:p>
            <a:r>
              <a:rPr lang="en-GB" sz="3200" dirty="0" smtClean="0"/>
              <a:t>What’s changed?</a:t>
            </a:r>
            <a:endParaRPr lang="en-GB" sz="3200" b="1" dirty="0" smtClean="0"/>
          </a:p>
        </p:txBody>
      </p:sp>
      <p:cxnSp>
        <p:nvCxnSpPr>
          <p:cNvPr id="4" name="Straight Connector 6"/>
          <p:cNvCxnSpPr/>
          <p:nvPr/>
        </p:nvCxnSpPr>
        <p:spPr>
          <a:xfrm>
            <a:off x="488950" y="369888"/>
            <a:ext cx="8066088" cy="1587"/>
          </a:xfrm>
          <a:prstGeom prst="line">
            <a:avLst/>
          </a:prstGeom>
          <a:ln w="12700" cap="flat" cmpd="sng" algn="ctr">
            <a:solidFill>
              <a:schemeClr val="accent4"/>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614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69213" y="373063"/>
            <a:ext cx="1017587" cy="98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30" name="Group 3"/>
          <p:cNvGrpSpPr>
            <a:grpSpLocks/>
          </p:cNvGrpSpPr>
          <p:nvPr/>
        </p:nvGrpSpPr>
        <p:grpSpPr bwMode="auto">
          <a:xfrm>
            <a:off x="714375" y="866775"/>
            <a:ext cx="7590926" cy="5225106"/>
            <a:chOff x="651" y="483"/>
            <a:chExt cx="5295" cy="3752"/>
          </a:xfrm>
        </p:grpSpPr>
        <p:sp>
          <p:nvSpPr>
            <p:cNvPr id="731" name="Text Box 4"/>
            <p:cNvSpPr txBox="1">
              <a:spLocks noChangeArrowheads="1"/>
            </p:cNvSpPr>
            <p:nvPr/>
          </p:nvSpPr>
          <p:spPr bwMode="auto">
            <a:xfrm>
              <a:off x="5310" y="960"/>
              <a:ext cx="636" cy="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GB" sz="1400" b="1" dirty="0">
                  <a:solidFill>
                    <a:srgbClr val="000000"/>
                  </a:solidFill>
                  <a:cs typeface="Arial" charset="0"/>
                </a:rPr>
                <a:t>Means- tested benefits</a:t>
              </a:r>
            </a:p>
          </p:txBody>
        </p:sp>
        <p:grpSp>
          <p:nvGrpSpPr>
            <p:cNvPr id="732" name="Group 5"/>
            <p:cNvGrpSpPr>
              <a:grpSpLocks/>
            </p:cNvGrpSpPr>
            <p:nvPr/>
          </p:nvGrpSpPr>
          <p:grpSpPr bwMode="auto">
            <a:xfrm>
              <a:off x="651" y="483"/>
              <a:ext cx="4952" cy="3752"/>
              <a:chOff x="715" y="483"/>
              <a:chExt cx="4952" cy="3752"/>
            </a:xfrm>
          </p:grpSpPr>
          <p:sp>
            <p:nvSpPr>
              <p:cNvPr id="733" name="Text Box 6"/>
              <p:cNvSpPr txBox="1">
                <a:spLocks noChangeArrowheads="1"/>
              </p:cNvSpPr>
              <p:nvPr/>
            </p:nvSpPr>
            <p:spPr bwMode="auto">
              <a:xfrm>
                <a:off x="3477" y="487"/>
                <a:ext cx="1764"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GB" sz="1400" b="1" dirty="0">
                    <a:solidFill>
                      <a:srgbClr val="000000"/>
                    </a:solidFill>
                    <a:cs typeface="Arial" charset="0"/>
                  </a:rPr>
                  <a:t>New System</a:t>
                </a:r>
              </a:p>
            </p:txBody>
          </p:sp>
          <p:sp>
            <p:nvSpPr>
              <p:cNvPr id="734" name="Rectangle 7"/>
              <p:cNvSpPr>
                <a:spLocks noChangeArrowheads="1"/>
              </p:cNvSpPr>
              <p:nvPr/>
            </p:nvSpPr>
            <p:spPr bwMode="auto">
              <a:xfrm>
                <a:off x="3481" y="1085"/>
                <a:ext cx="1773" cy="391"/>
              </a:xfrm>
              <a:prstGeom prst="rect">
                <a:avLst/>
              </a:prstGeom>
              <a:solidFill>
                <a:srgbClr val="9999FF"/>
              </a:solidFill>
              <a:ln w="9525">
                <a:solidFill>
                  <a:srgbClr val="000000"/>
                </a:solidFill>
                <a:miter lim="800000"/>
                <a:headEnd/>
                <a:tailEnd/>
              </a:ln>
            </p:spPr>
            <p:txBody>
              <a:bodyPr anchor="ctr"/>
              <a:lstStyle/>
              <a:p>
                <a:r>
                  <a:rPr lang="en-GB" sz="900" b="1" dirty="0">
                    <a:solidFill>
                      <a:srgbClr val="000000"/>
                    </a:solidFill>
                    <a:cs typeface="Arial" charset="0"/>
                  </a:rPr>
                  <a:t>Pension Credit Guarantee Credit</a:t>
                </a:r>
                <a:r>
                  <a:rPr lang="en-GB" sz="900" dirty="0">
                    <a:solidFill>
                      <a:srgbClr val="000000"/>
                    </a:solidFill>
                    <a:cs typeface="Arial" charset="0"/>
                  </a:rPr>
                  <a:t> with higher rate for those with additional needs</a:t>
                </a:r>
              </a:p>
            </p:txBody>
          </p:sp>
          <p:sp>
            <p:nvSpPr>
              <p:cNvPr id="735" name="Rectangle 8"/>
              <p:cNvSpPr>
                <a:spLocks noChangeArrowheads="1"/>
              </p:cNvSpPr>
              <p:nvPr/>
            </p:nvSpPr>
            <p:spPr bwMode="auto">
              <a:xfrm>
                <a:off x="3481" y="1402"/>
                <a:ext cx="1779" cy="2459"/>
              </a:xfrm>
              <a:prstGeom prst="rect">
                <a:avLst/>
              </a:prstGeom>
              <a:solidFill>
                <a:srgbClr val="333399"/>
              </a:solidFill>
              <a:ln w="9525">
                <a:solidFill>
                  <a:srgbClr val="000000"/>
                </a:solidFill>
                <a:miter lim="800000"/>
                <a:headEnd/>
                <a:tailEnd/>
              </a:ln>
            </p:spPr>
            <p:txBody>
              <a:bodyPr wrap="none" anchor="ctr"/>
              <a:lstStyle/>
              <a:p>
                <a:pPr algn="ctr" defTabSz="457200">
                  <a:buClr>
                    <a:srgbClr val="513184"/>
                  </a:buClr>
                  <a:buFont typeface="Arial" charset="0"/>
                  <a:buNone/>
                </a:pPr>
                <a:endParaRPr lang="en-GB" b="1" dirty="0">
                  <a:solidFill>
                    <a:srgbClr val="000000"/>
                  </a:solidFill>
                  <a:cs typeface="Arial" charset="0"/>
                </a:endParaRPr>
              </a:p>
            </p:txBody>
          </p:sp>
          <p:sp>
            <p:nvSpPr>
              <p:cNvPr id="736" name="Text Box 9"/>
              <p:cNvSpPr txBox="1">
                <a:spLocks noChangeArrowheads="1"/>
              </p:cNvSpPr>
              <p:nvPr/>
            </p:nvSpPr>
            <p:spPr bwMode="auto">
              <a:xfrm>
                <a:off x="3659" y="2302"/>
                <a:ext cx="1332" cy="5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GB" sz="1400" b="1" dirty="0">
                    <a:solidFill>
                      <a:srgbClr val="FFFFFF"/>
                    </a:solidFill>
                    <a:cs typeface="Arial" charset="0"/>
                  </a:rPr>
                  <a:t>New State Pension - full amount is above the basic level of Guarantee Credit</a:t>
                </a:r>
              </a:p>
            </p:txBody>
          </p:sp>
          <p:sp>
            <p:nvSpPr>
              <p:cNvPr id="737" name="Text Box 10"/>
              <p:cNvSpPr txBox="1">
                <a:spLocks noChangeArrowheads="1"/>
              </p:cNvSpPr>
              <p:nvPr/>
            </p:nvSpPr>
            <p:spPr bwMode="auto">
              <a:xfrm>
                <a:off x="5374" y="1839"/>
                <a:ext cx="293" cy="16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GB" sz="1600" b="1" dirty="0">
                    <a:solidFill>
                      <a:srgbClr val="000000"/>
                    </a:solidFill>
                    <a:cs typeface="Arial" charset="0"/>
                  </a:rPr>
                  <a:t>Contributory benefit</a:t>
                </a:r>
              </a:p>
            </p:txBody>
          </p:sp>
          <p:sp>
            <p:nvSpPr>
              <p:cNvPr id="738" name="Freeform 11"/>
              <p:cNvSpPr>
                <a:spLocks/>
              </p:cNvSpPr>
              <p:nvPr/>
            </p:nvSpPr>
            <p:spPr bwMode="auto">
              <a:xfrm>
                <a:off x="5302" y="1606"/>
                <a:ext cx="32" cy="2234"/>
              </a:xfrm>
              <a:custGeom>
                <a:avLst/>
                <a:gdLst>
                  <a:gd name="T0" fmla="*/ 0 w 128"/>
                  <a:gd name="T1" fmla="*/ 0 h 1710"/>
                  <a:gd name="T2" fmla="*/ 4 w 128"/>
                  <a:gd name="T3" fmla="*/ 0 h 1710"/>
                  <a:gd name="T4" fmla="*/ 4 w 128"/>
                  <a:gd name="T5" fmla="*/ 5936 h 1710"/>
                  <a:gd name="T6" fmla="*/ 0 w 128"/>
                  <a:gd name="T7" fmla="*/ 5936 h 1710"/>
                  <a:gd name="T8" fmla="*/ 0 60000 65536"/>
                  <a:gd name="T9" fmla="*/ 0 60000 65536"/>
                  <a:gd name="T10" fmla="*/ 0 60000 65536"/>
                  <a:gd name="T11" fmla="*/ 0 60000 65536"/>
                  <a:gd name="T12" fmla="*/ 0 w 128"/>
                  <a:gd name="T13" fmla="*/ 0 h 1710"/>
                  <a:gd name="T14" fmla="*/ 128 w 128"/>
                  <a:gd name="T15" fmla="*/ 1710 h 1710"/>
                </a:gdLst>
                <a:ahLst/>
                <a:cxnLst>
                  <a:cxn ang="T8">
                    <a:pos x="T0" y="T1"/>
                  </a:cxn>
                  <a:cxn ang="T9">
                    <a:pos x="T2" y="T3"/>
                  </a:cxn>
                  <a:cxn ang="T10">
                    <a:pos x="T4" y="T5"/>
                  </a:cxn>
                  <a:cxn ang="T11">
                    <a:pos x="T6" y="T7"/>
                  </a:cxn>
                </a:cxnLst>
                <a:rect l="T12" t="T13" r="T14" b="T15"/>
                <a:pathLst>
                  <a:path w="128" h="1710">
                    <a:moveTo>
                      <a:pt x="0" y="0"/>
                    </a:moveTo>
                    <a:lnTo>
                      <a:pt x="128" y="0"/>
                    </a:lnTo>
                    <a:lnTo>
                      <a:pt x="128" y="1710"/>
                    </a:lnTo>
                    <a:lnTo>
                      <a:pt x="0" y="1710"/>
                    </a:lnTo>
                  </a:path>
                </a:pathLst>
              </a:custGeom>
              <a:noFill/>
              <a:ln w="9525">
                <a:solidFill>
                  <a:srgbClr val="000000"/>
                </a:solidFill>
                <a:round/>
                <a:headEnd type="triangl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en-GB" dirty="0"/>
              </a:p>
            </p:txBody>
          </p:sp>
          <p:sp>
            <p:nvSpPr>
              <p:cNvPr id="739" name="Rectangle 12"/>
              <p:cNvSpPr>
                <a:spLocks noChangeArrowheads="1"/>
              </p:cNvSpPr>
              <p:nvPr/>
            </p:nvSpPr>
            <p:spPr bwMode="auto">
              <a:xfrm>
                <a:off x="3481" y="706"/>
                <a:ext cx="1774" cy="245"/>
              </a:xfrm>
              <a:prstGeom prst="rect">
                <a:avLst/>
              </a:prstGeom>
              <a:solidFill>
                <a:srgbClr val="99CCFF"/>
              </a:solidFill>
              <a:ln w="9525">
                <a:solidFill>
                  <a:srgbClr val="000000"/>
                </a:solidFill>
                <a:miter lim="800000"/>
                <a:headEnd/>
                <a:tailEnd/>
              </a:ln>
            </p:spPr>
            <p:txBody>
              <a:bodyPr wrap="none" anchor="ctr"/>
              <a:lstStyle/>
              <a:p>
                <a:pPr algn="ctr"/>
                <a:endParaRPr lang="en-GB" sz="1200" dirty="0">
                  <a:solidFill>
                    <a:srgbClr val="000000"/>
                  </a:solidFill>
                  <a:cs typeface="Arial" charset="0"/>
                </a:endParaRPr>
              </a:p>
            </p:txBody>
          </p:sp>
          <p:sp>
            <p:nvSpPr>
              <p:cNvPr id="740" name="Text Box 13"/>
              <p:cNvSpPr txBox="1">
                <a:spLocks noChangeArrowheads="1"/>
              </p:cNvSpPr>
              <p:nvPr/>
            </p:nvSpPr>
            <p:spPr bwMode="auto">
              <a:xfrm>
                <a:off x="3473" y="691"/>
                <a:ext cx="1773" cy="2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GB" sz="900" b="1" dirty="0">
                    <a:solidFill>
                      <a:srgbClr val="000000"/>
                    </a:solidFill>
                    <a:cs typeface="Arial" charset="0"/>
                  </a:rPr>
                  <a:t>Disability and Carer benefits</a:t>
                </a:r>
                <a:r>
                  <a:rPr lang="en-GB" sz="900" dirty="0">
                    <a:solidFill>
                      <a:srgbClr val="000000"/>
                    </a:solidFill>
                    <a:cs typeface="Arial" charset="0"/>
                  </a:rPr>
                  <a:t>: e.g. Carer’s Allowance, Attendance Allowance</a:t>
                </a:r>
              </a:p>
            </p:txBody>
          </p:sp>
          <p:sp>
            <p:nvSpPr>
              <p:cNvPr id="741" name="Line 14"/>
              <p:cNvSpPr>
                <a:spLocks noChangeShapeType="1"/>
              </p:cNvSpPr>
              <p:nvPr/>
            </p:nvSpPr>
            <p:spPr bwMode="auto">
              <a:xfrm>
                <a:off x="3481" y="1156"/>
                <a:ext cx="0" cy="32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742" name="Rectangle 15"/>
              <p:cNvSpPr>
                <a:spLocks noChangeArrowheads="1"/>
              </p:cNvSpPr>
              <p:nvPr/>
            </p:nvSpPr>
            <p:spPr bwMode="auto">
              <a:xfrm>
                <a:off x="3481" y="910"/>
                <a:ext cx="1773" cy="205"/>
              </a:xfrm>
              <a:prstGeom prst="rect">
                <a:avLst/>
              </a:prstGeom>
              <a:solidFill>
                <a:srgbClr val="DEF1F2"/>
              </a:solidFill>
              <a:ln w="9525">
                <a:solidFill>
                  <a:srgbClr val="000000"/>
                </a:solidFill>
                <a:miter lim="800000"/>
                <a:headEnd/>
                <a:tailEnd/>
              </a:ln>
            </p:spPr>
            <p:txBody>
              <a:bodyPr wrap="none" anchor="ctr"/>
              <a:lstStyle/>
              <a:p>
                <a:r>
                  <a:rPr lang="en-GB" sz="900" b="1" dirty="0">
                    <a:solidFill>
                      <a:srgbClr val="000000"/>
                    </a:solidFill>
                    <a:cs typeface="Arial" charset="0"/>
                  </a:rPr>
                  <a:t>Housing Benefit</a:t>
                </a:r>
                <a:r>
                  <a:rPr lang="en-GB" sz="900" dirty="0">
                    <a:solidFill>
                      <a:srgbClr val="000000"/>
                    </a:solidFill>
                    <a:cs typeface="Arial" charset="0"/>
                  </a:rPr>
                  <a:t> &amp; c</a:t>
                </a:r>
                <a:r>
                  <a:rPr lang="en-GB" sz="900" b="1" dirty="0">
                    <a:solidFill>
                      <a:srgbClr val="000000"/>
                    </a:solidFill>
                    <a:cs typeface="Arial" charset="0"/>
                  </a:rPr>
                  <a:t>ouncil tax support</a:t>
                </a:r>
              </a:p>
            </p:txBody>
          </p:sp>
          <p:sp>
            <p:nvSpPr>
              <p:cNvPr id="743" name="Rectangle 16"/>
              <p:cNvSpPr>
                <a:spLocks noChangeArrowheads="1"/>
              </p:cNvSpPr>
              <p:nvPr/>
            </p:nvSpPr>
            <p:spPr bwMode="auto">
              <a:xfrm>
                <a:off x="1444" y="3926"/>
                <a:ext cx="1729" cy="275"/>
              </a:xfrm>
              <a:prstGeom prst="rect">
                <a:avLst/>
              </a:prstGeom>
              <a:solidFill>
                <a:srgbClr val="CCFFCC">
                  <a:alpha val="39999"/>
                </a:srgbClr>
              </a:solidFill>
              <a:ln w="12700" cap="rnd" algn="ctr">
                <a:solidFill>
                  <a:srgbClr val="000000"/>
                </a:solidFill>
                <a:prstDash val="sysDot"/>
                <a:miter lim="800000"/>
                <a:headEnd/>
                <a:tailEnd/>
              </a:ln>
            </p:spPr>
            <p:txBody>
              <a:bodyPr wrap="none" anchor="ctr"/>
              <a:lstStyle/>
              <a:p>
                <a:pPr algn="ctr" defTabSz="457200">
                  <a:buClr>
                    <a:srgbClr val="513184"/>
                  </a:buClr>
                  <a:buFont typeface="Arial" charset="0"/>
                  <a:buNone/>
                </a:pPr>
                <a:endParaRPr lang="en-GB" b="1" dirty="0">
                  <a:solidFill>
                    <a:srgbClr val="000000"/>
                  </a:solidFill>
                  <a:cs typeface="Arial" charset="0"/>
                </a:endParaRPr>
              </a:p>
            </p:txBody>
          </p:sp>
          <p:sp>
            <p:nvSpPr>
              <p:cNvPr id="744" name="Rectangle 17"/>
              <p:cNvSpPr>
                <a:spLocks noChangeArrowheads="1"/>
              </p:cNvSpPr>
              <p:nvPr/>
            </p:nvSpPr>
            <p:spPr bwMode="auto">
              <a:xfrm>
                <a:off x="3473" y="3940"/>
                <a:ext cx="1781" cy="261"/>
              </a:xfrm>
              <a:prstGeom prst="rect">
                <a:avLst/>
              </a:prstGeom>
              <a:solidFill>
                <a:srgbClr val="CCFFCC">
                  <a:alpha val="39999"/>
                </a:srgbClr>
              </a:solidFill>
              <a:ln w="12700" cap="rnd" algn="ctr">
                <a:solidFill>
                  <a:srgbClr val="000000"/>
                </a:solidFill>
                <a:prstDash val="sysDot"/>
                <a:miter lim="800000"/>
                <a:headEnd/>
                <a:tailEnd/>
              </a:ln>
            </p:spPr>
            <p:txBody>
              <a:bodyPr wrap="none" anchor="ctr"/>
              <a:lstStyle/>
              <a:p>
                <a:pPr algn="ctr" defTabSz="457200">
                  <a:buClr>
                    <a:srgbClr val="513184"/>
                  </a:buClr>
                  <a:buFont typeface="Arial" charset="0"/>
                  <a:buNone/>
                </a:pPr>
                <a:endParaRPr lang="en-GB" b="1" dirty="0">
                  <a:solidFill>
                    <a:srgbClr val="000000"/>
                  </a:solidFill>
                  <a:cs typeface="Arial" charset="0"/>
                </a:endParaRPr>
              </a:p>
            </p:txBody>
          </p:sp>
          <p:sp>
            <p:nvSpPr>
              <p:cNvPr id="745" name="Text Box 18"/>
              <p:cNvSpPr txBox="1">
                <a:spLocks noChangeArrowheads="1"/>
              </p:cNvSpPr>
              <p:nvPr/>
            </p:nvSpPr>
            <p:spPr bwMode="auto">
              <a:xfrm>
                <a:off x="1364" y="3940"/>
                <a:ext cx="1831" cy="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GB" sz="1000" dirty="0" smtClean="0">
                    <a:solidFill>
                      <a:srgbClr val="000000"/>
                    </a:solidFill>
                    <a:cs typeface="Arial" charset="0"/>
                  </a:rPr>
                  <a:t>Plus </a:t>
                </a:r>
                <a:r>
                  <a:rPr lang="en-GB" sz="1000" dirty="0">
                    <a:solidFill>
                      <a:srgbClr val="000000"/>
                    </a:solidFill>
                    <a:cs typeface="Arial" charset="0"/>
                  </a:rPr>
                  <a:t>private / workplace pension entitlement where applicable</a:t>
                </a:r>
              </a:p>
            </p:txBody>
          </p:sp>
          <p:sp>
            <p:nvSpPr>
              <p:cNvPr id="746" name="Text Box 19"/>
              <p:cNvSpPr txBox="1">
                <a:spLocks noChangeArrowheads="1"/>
              </p:cNvSpPr>
              <p:nvPr/>
            </p:nvSpPr>
            <p:spPr bwMode="auto">
              <a:xfrm>
                <a:off x="3481" y="3954"/>
                <a:ext cx="1829" cy="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GB" sz="1000" dirty="0" smtClean="0">
                    <a:solidFill>
                      <a:srgbClr val="000000"/>
                    </a:solidFill>
                    <a:cs typeface="Arial" charset="0"/>
                  </a:rPr>
                  <a:t>Plus </a:t>
                </a:r>
                <a:r>
                  <a:rPr lang="en-GB" sz="1000" dirty="0">
                    <a:solidFill>
                      <a:srgbClr val="000000"/>
                    </a:solidFill>
                    <a:cs typeface="Arial" charset="0"/>
                  </a:rPr>
                  <a:t>private/ workplace pension saving boosted by automatic enrolment</a:t>
                </a:r>
              </a:p>
            </p:txBody>
          </p:sp>
          <p:sp>
            <p:nvSpPr>
              <p:cNvPr id="747" name="Rectangle 20"/>
              <p:cNvSpPr>
                <a:spLocks noChangeArrowheads="1"/>
              </p:cNvSpPr>
              <p:nvPr/>
            </p:nvSpPr>
            <p:spPr bwMode="auto">
              <a:xfrm>
                <a:off x="1454" y="2887"/>
                <a:ext cx="1715" cy="166"/>
              </a:xfrm>
              <a:prstGeom prst="rect">
                <a:avLst/>
              </a:prstGeom>
              <a:solidFill>
                <a:srgbClr val="333399">
                  <a:alpha val="61960"/>
                </a:srgbClr>
              </a:solidFill>
              <a:ln w="9525">
                <a:solidFill>
                  <a:srgbClr val="000000"/>
                </a:solidFill>
                <a:prstDash val="dash"/>
                <a:miter lim="800000"/>
                <a:headEnd/>
                <a:tailEnd/>
              </a:ln>
            </p:spPr>
            <p:txBody>
              <a:bodyPr wrap="none" anchor="ctr"/>
              <a:lstStyle/>
              <a:p>
                <a:pPr algn="ctr" defTabSz="457200">
                  <a:buClr>
                    <a:srgbClr val="513184"/>
                  </a:buClr>
                  <a:buFont typeface="Arial" charset="0"/>
                  <a:buNone/>
                </a:pPr>
                <a:endParaRPr lang="en-GB" b="1" dirty="0">
                  <a:solidFill>
                    <a:srgbClr val="000000"/>
                  </a:solidFill>
                  <a:cs typeface="Arial" charset="0"/>
                </a:endParaRPr>
              </a:p>
            </p:txBody>
          </p:sp>
          <p:sp>
            <p:nvSpPr>
              <p:cNvPr id="748" name="Rectangle 21"/>
              <p:cNvSpPr>
                <a:spLocks noChangeArrowheads="1"/>
              </p:cNvSpPr>
              <p:nvPr/>
            </p:nvSpPr>
            <p:spPr bwMode="auto">
              <a:xfrm>
                <a:off x="2180" y="2292"/>
                <a:ext cx="931" cy="603"/>
              </a:xfrm>
              <a:prstGeom prst="rect">
                <a:avLst/>
              </a:prstGeom>
              <a:solidFill>
                <a:srgbClr val="FF0000">
                  <a:alpha val="39999"/>
                </a:srgbClr>
              </a:solidFill>
              <a:ln w="9525">
                <a:solidFill>
                  <a:srgbClr val="000000"/>
                </a:solidFill>
                <a:prstDash val="dash"/>
                <a:miter lim="800000"/>
                <a:headEnd/>
                <a:tailEnd/>
              </a:ln>
            </p:spPr>
            <p:txBody>
              <a:bodyPr wrap="none" anchor="ctr"/>
              <a:lstStyle/>
              <a:p>
                <a:pPr algn="ctr"/>
                <a:endParaRPr lang="en-GB" dirty="0">
                  <a:solidFill>
                    <a:srgbClr val="000000"/>
                  </a:solidFill>
                  <a:cs typeface="Arial" charset="0"/>
                </a:endParaRPr>
              </a:p>
            </p:txBody>
          </p:sp>
          <p:sp>
            <p:nvSpPr>
              <p:cNvPr id="749" name="Rectangle 22"/>
              <p:cNvSpPr>
                <a:spLocks noChangeArrowheads="1"/>
              </p:cNvSpPr>
              <p:nvPr/>
            </p:nvSpPr>
            <p:spPr bwMode="auto">
              <a:xfrm>
                <a:off x="1454" y="2266"/>
                <a:ext cx="735" cy="630"/>
              </a:xfrm>
              <a:prstGeom prst="rect">
                <a:avLst/>
              </a:prstGeom>
              <a:solidFill>
                <a:srgbClr val="333399"/>
              </a:solidFill>
              <a:ln w="9525">
                <a:solidFill>
                  <a:srgbClr val="000000"/>
                </a:solidFill>
                <a:prstDash val="dash"/>
                <a:miter lim="800000"/>
                <a:headEnd/>
                <a:tailEnd/>
              </a:ln>
            </p:spPr>
            <p:txBody>
              <a:bodyPr wrap="none" anchor="ctr"/>
              <a:lstStyle/>
              <a:p>
                <a:pPr algn="ctr" defTabSz="457200">
                  <a:buClr>
                    <a:srgbClr val="513184"/>
                  </a:buClr>
                  <a:buFont typeface="Arial" charset="0"/>
                  <a:buNone/>
                </a:pPr>
                <a:endParaRPr lang="en-GB" b="1" dirty="0">
                  <a:solidFill>
                    <a:srgbClr val="000000"/>
                  </a:solidFill>
                  <a:cs typeface="Arial" charset="0"/>
                </a:endParaRPr>
              </a:p>
            </p:txBody>
          </p:sp>
          <p:sp>
            <p:nvSpPr>
              <p:cNvPr id="750" name="Rectangle 23"/>
              <p:cNvSpPr>
                <a:spLocks noChangeArrowheads="1"/>
              </p:cNvSpPr>
              <p:nvPr/>
            </p:nvSpPr>
            <p:spPr bwMode="auto">
              <a:xfrm>
                <a:off x="1454" y="1857"/>
                <a:ext cx="1715" cy="1030"/>
              </a:xfrm>
              <a:prstGeom prst="rect">
                <a:avLst/>
              </a:prstGeom>
              <a:solidFill>
                <a:srgbClr val="333399"/>
              </a:solidFill>
              <a:ln w="9525">
                <a:solidFill>
                  <a:srgbClr val="000000"/>
                </a:solidFill>
                <a:miter lim="800000"/>
                <a:headEnd/>
                <a:tailEnd/>
              </a:ln>
            </p:spPr>
            <p:txBody>
              <a:bodyPr wrap="none" anchor="ctr"/>
              <a:lstStyle/>
              <a:p>
                <a:pPr algn="ctr"/>
                <a:endParaRPr lang="en-GB" sz="1400" dirty="0">
                  <a:solidFill>
                    <a:srgbClr val="000000"/>
                  </a:solidFill>
                  <a:cs typeface="Arial" charset="0"/>
                </a:endParaRPr>
              </a:p>
              <a:p>
                <a:pPr algn="ctr"/>
                <a:endParaRPr lang="en-GB" sz="1400" dirty="0">
                  <a:solidFill>
                    <a:srgbClr val="000000"/>
                  </a:solidFill>
                  <a:cs typeface="Arial" charset="0"/>
                </a:endParaRPr>
              </a:p>
            </p:txBody>
          </p:sp>
          <p:sp>
            <p:nvSpPr>
              <p:cNvPr id="751" name="Rectangle 24"/>
              <p:cNvSpPr>
                <a:spLocks noChangeArrowheads="1"/>
              </p:cNvSpPr>
              <p:nvPr/>
            </p:nvSpPr>
            <p:spPr bwMode="auto">
              <a:xfrm>
                <a:off x="2113" y="2287"/>
                <a:ext cx="1029" cy="593"/>
              </a:xfrm>
              <a:prstGeom prst="rect">
                <a:avLst/>
              </a:prstGeom>
              <a:solidFill>
                <a:srgbClr val="993366"/>
              </a:solidFill>
              <a:ln w="9525">
                <a:solidFill>
                  <a:srgbClr val="000000"/>
                </a:solidFill>
                <a:prstDash val="dash"/>
                <a:miter lim="800000"/>
                <a:headEnd/>
                <a:tailEnd/>
              </a:ln>
            </p:spPr>
            <p:txBody>
              <a:bodyPr wrap="none" anchor="ctr"/>
              <a:lstStyle/>
              <a:p>
                <a:pPr algn="ctr" defTabSz="457200">
                  <a:buClr>
                    <a:srgbClr val="513184"/>
                  </a:buClr>
                  <a:buFont typeface="Arial" charset="0"/>
                  <a:buNone/>
                </a:pPr>
                <a:endParaRPr lang="en-GB" b="1" dirty="0">
                  <a:solidFill>
                    <a:srgbClr val="000000"/>
                  </a:solidFill>
                  <a:cs typeface="Arial" charset="0"/>
                </a:endParaRPr>
              </a:p>
            </p:txBody>
          </p:sp>
          <p:sp>
            <p:nvSpPr>
              <p:cNvPr id="752" name="Text Box 25"/>
              <p:cNvSpPr txBox="1">
                <a:spLocks noChangeArrowheads="1"/>
              </p:cNvSpPr>
              <p:nvPr/>
            </p:nvSpPr>
            <p:spPr bwMode="auto">
              <a:xfrm>
                <a:off x="1454" y="2886"/>
                <a:ext cx="1715" cy="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GB" sz="900" b="1" dirty="0">
                    <a:solidFill>
                      <a:srgbClr val="FFFFFF"/>
                    </a:solidFill>
                    <a:cs typeface="Arial" charset="0"/>
                  </a:rPr>
                  <a:t>25p Age addition (80 </a:t>
                </a:r>
                <a:r>
                  <a:rPr lang="en-GB" sz="900" b="1" dirty="0" smtClean="0">
                    <a:solidFill>
                      <a:srgbClr val="FFFFFF"/>
                    </a:solidFill>
                    <a:cs typeface="Arial" charset="0"/>
                  </a:rPr>
                  <a:t>yrs. </a:t>
                </a:r>
                <a:r>
                  <a:rPr lang="en-GB" sz="900" b="1" dirty="0">
                    <a:solidFill>
                      <a:srgbClr val="FFFFFF"/>
                    </a:solidFill>
                    <a:cs typeface="Arial" charset="0"/>
                  </a:rPr>
                  <a:t>+)</a:t>
                </a:r>
              </a:p>
            </p:txBody>
          </p:sp>
          <p:sp>
            <p:nvSpPr>
              <p:cNvPr id="753" name="Rectangle 26"/>
              <p:cNvSpPr>
                <a:spLocks noChangeArrowheads="1"/>
              </p:cNvSpPr>
              <p:nvPr/>
            </p:nvSpPr>
            <p:spPr bwMode="auto">
              <a:xfrm>
                <a:off x="1454" y="3045"/>
                <a:ext cx="1719" cy="816"/>
              </a:xfrm>
              <a:prstGeom prst="rect">
                <a:avLst/>
              </a:prstGeom>
              <a:solidFill>
                <a:srgbClr val="333399">
                  <a:alpha val="59999"/>
                </a:srgbClr>
              </a:solidFill>
              <a:ln w="9525">
                <a:solidFill>
                  <a:srgbClr val="000000"/>
                </a:solidFill>
                <a:miter lim="800000"/>
                <a:headEnd/>
                <a:tailEnd/>
              </a:ln>
            </p:spPr>
            <p:txBody>
              <a:bodyPr wrap="none" anchor="ctr"/>
              <a:lstStyle/>
              <a:p>
                <a:pPr algn="ctr" defTabSz="457200">
                  <a:buClr>
                    <a:srgbClr val="513184"/>
                  </a:buClr>
                  <a:buFont typeface="Arial" charset="0"/>
                  <a:buNone/>
                </a:pPr>
                <a:endParaRPr lang="en-GB" b="1" dirty="0">
                  <a:solidFill>
                    <a:srgbClr val="000000"/>
                  </a:solidFill>
                  <a:cs typeface="Arial" charset="0"/>
                </a:endParaRPr>
              </a:p>
            </p:txBody>
          </p:sp>
          <p:sp>
            <p:nvSpPr>
              <p:cNvPr id="754" name="Rectangle 27"/>
              <p:cNvSpPr>
                <a:spLocks noChangeArrowheads="1"/>
              </p:cNvSpPr>
              <p:nvPr/>
            </p:nvSpPr>
            <p:spPr bwMode="auto">
              <a:xfrm>
                <a:off x="1454" y="1090"/>
                <a:ext cx="1715" cy="737"/>
              </a:xfrm>
              <a:prstGeom prst="rect">
                <a:avLst/>
              </a:prstGeom>
              <a:solidFill>
                <a:srgbClr val="BBE0E3">
                  <a:alpha val="30196"/>
                </a:srgbClr>
              </a:solidFill>
              <a:ln w="9525">
                <a:solidFill>
                  <a:schemeClr val="accent1"/>
                </a:solidFill>
                <a:miter lim="800000"/>
                <a:headEnd/>
                <a:tailEnd/>
              </a:ln>
            </p:spPr>
            <p:txBody>
              <a:bodyPr wrap="none" anchor="ctr"/>
              <a:lstStyle/>
              <a:p>
                <a:pPr algn="ctr" defTabSz="457200">
                  <a:buClr>
                    <a:srgbClr val="513184"/>
                  </a:buClr>
                  <a:buFont typeface="Arial" charset="0"/>
                  <a:buNone/>
                </a:pPr>
                <a:endParaRPr lang="en-GB" b="1" dirty="0">
                  <a:solidFill>
                    <a:srgbClr val="000000"/>
                  </a:solidFill>
                  <a:cs typeface="Arial" charset="0"/>
                </a:endParaRPr>
              </a:p>
            </p:txBody>
          </p:sp>
          <p:sp>
            <p:nvSpPr>
              <p:cNvPr id="755" name="Oval 28"/>
              <p:cNvSpPr>
                <a:spLocks noChangeArrowheads="1"/>
              </p:cNvSpPr>
              <p:nvPr/>
            </p:nvSpPr>
            <p:spPr bwMode="auto">
              <a:xfrm>
                <a:off x="2180" y="1459"/>
                <a:ext cx="434" cy="337"/>
              </a:xfrm>
              <a:prstGeom prst="ellipse">
                <a:avLst/>
              </a:prstGeom>
              <a:solidFill>
                <a:srgbClr val="BBE0E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defTabSz="457200">
                  <a:buClr>
                    <a:srgbClr val="513184"/>
                  </a:buClr>
                  <a:buFont typeface="Arial" charset="0"/>
                  <a:buNone/>
                </a:pPr>
                <a:endParaRPr lang="en-GB" b="1" dirty="0">
                  <a:solidFill>
                    <a:srgbClr val="000000"/>
                  </a:solidFill>
                  <a:cs typeface="Arial" charset="0"/>
                </a:endParaRPr>
              </a:p>
            </p:txBody>
          </p:sp>
          <p:sp>
            <p:nvSpPr>
              <p:cNvPr id="757" name="Oval 30"/>
              <p:cNvSpPr>
                <a:spLocks noChangeArrowheads="1"/>
              </p:cNvSpPr>
              <p:nvPr/>
            </p:nvSpPr>
            <p:spPr bwMode="auto">
              <a:xfrm>
                <a:off x="2452" y="1133"/>
                <a:ext cx="592" cy="374"/>
              </a:xfrm>
              <a:prstGeom prst="ellipse">
                <a:avLst/>
              </a:prstGeom>
              <a:solidFill>
                <a:srgbClr val="BBE0E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a:endParaRPr lang="en-GB" dirty="0">
                  <a:solidFill>
                    <a:srgbClr val="000000"/>
                  </a:solidFill>
                  <a:cs typeface="Arial" charset="0"/>
                </a:endParaRPr>
              </a:p>
            </p:txBody>
          </p:sp>
          <p:sp>
            <p:nvSpPr>
              <p:cNvPr id="758" name="Text Box 31"/>
              <p:cNvSpPr txBox="1">
                <a:spLocks noChangeArrowheads="1"/>
              </p:cNvSpPr>
              <p:nvPr/>
            </p:nvSpPr>
            <p:spPr bwMode="auto">
              <a:xfrm>
                <a:off x="2477" y="997"/>
                <a:ext cx="527" cy="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endParaRPr lang="en-GB" sz="800" dirty="0" smtClean="0">
                  <a:solidFill>
                    <a:srgbClr val="000000"/>
                  </a:solidFill>
                  <a:cs typeface="Arial" charset="0"/>
                </a:endParaRPr>
              </a:p>
              <a:p>
                <a:pPr algn="ctr" eaLnBrk="1" hangingPunct="1">
                  <a:spcBef>
                    <a:spcPct val="50000"/>
                  </a:spcBef>
                </a:pPr>
                <a:r>
                  <a:rPr lang="en-GB" sz="800" dirty="0" smtClean="0">
                    <a:solidFill>
                      <a:srgbClr val="000000"/>
                    </a:solidFill>
                    <a:cs typeface="Arial" charset="0"/>
                  </a:rPr>
                  <a:t>Guarantee </a:t>
                </a:r>
                <a:r>
                  <a:rPr lang="en-GB" sz="800" dirty="0">
                    <a:solidFill>
                      <a:srgbClr val="000000"/>
                    </a:solidFill>
                    <a:cs typeface="Arial" charset="0"/>
                  </a:rPr>
                  <a:t>Credit – top up to £151.20</a:t>
                </a:r>
              </a:p>
            </p:txBody>
          </p:sp>
          <p:sp>
            <p:nvSpPr>
              <p:cNvPr id="759" name="Oval 32"/>
              <p:cNvSpPr>
                <a:spLocks noChangeArrowheads="1"/>
              </p:cNvSpPr>
              <p:nvPr/>
            </p:nvSpPr>
            <p:spPr bwMode="auto">
              <a:xfrm>
                <a:off x="2627" y="1504"/>
                <a:ext cx="515" cy="292"/>
              </a:xfrm>
              <a:prstGeom prst="ellipse">
                <a:avLst/>
              </a:prstGeom>
              <a:solidFill>
                <a:srgbClr val="9999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defTabSz="457200">
                  <a:buClr>
                    <a:srgbClr val="513184"/>
                  </a:buClr>
                  <a:buFont typeface="Arial" charset="0"/>
                  <a:buNone/>
                </a:pPr>
                <a:endParaRPr lang="en-GB" b="1" dirty="0">
                  <a:solidFill>
                    <a:srgbClr val="000000"/>
                  </a:solidFill>
                  <a:cs typeface="Arial" charset="0"/>
                </a:endParaRPr>
              </a:p>
            </p:txBody>
          </p:sp>
          <p:sp>
            <p:nvSpPr>
              <p:cNvPr id="760" name="Rectangle 33"/>
              <p:cNvSpPr>
                <a:spLocks noChangeArrowheads="1"/>
              </p:cNvSpPr>
              <p:nvPr/>
            </p:nvSpPr>
            <p:spPr bwMode="auto">
              <a:xfrm>
                <a:off x="1454" y="691"/>
                <a:ext cx="1719" cy="243"/>
              </a:xfrm>
              <a:prstGeom prst="rect">
                <a:avLst/>
              </a:prstGeom>
              <a:solidFill>
                <a:srgbClr val="99CCFF"/>
              </a:solidFill>
              <a:ln w="9525">
                <a:solidFill>
                  <a:srgbClr val="000000"/>
                </a:solidFill>
                <a:miter lim="800000"/>
                <a:headEnd/>
                <a:tailEnd/>
              </a:ln>
            </p:spPr>
            <p:txBody>
              <a:bodyPr wrap="none" anchor="ctr"/>
              <a:lstStyle/>
              <a:p>
                <a:pPr algn="ctr" defTabSz="457200">
                  <a:buClr>
                    <a:srgbClr val="513184"/>
                  </a:buClr>
                  <a:buFont typeface="Arial" charset="0"/>
                  <a:buNone/>
                </a:pPr>
                <a:endParaRPr lang="en-GB" b="1" dirty="0">
                  <a:solidFill>
                    <a:srgbClr val="000000"/>
                  </a:solidFill>
                  <a:cs typeface="Arial" charset="0"/>
                </a:endParaRPr>
              </a:p>
            </p:txBody>
          </p:sp>
          <p:sp>
            <p:nvSpPr>
              <p:cNvPr id="761" name="Text Box 34"/>
              <p:cNvSpPr txBox="1">
                <a:spLocks noChangeArrowheads="1"/>
              </p:cNvSpPr>
              <p:nvPr/>
            </p:nvSpPr>
            <p:spPr bwMode="auto">
              <a:xfrm>
                <a:off x="1444" y="691"/>
                <a:ext cx="1717" cy="2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GB" sz="900" dirty="0">
                    <a:solidFill>
                      <a:srgbClr val="000000"/>
                    </a:solidFill>
                    <a:cs typeface="Arial" charset="0"/>
                  </a:rPr>
                  <a:t>Disability and Carer benefits: e.g. Carer’s Allowance, Attendance Allowance</a:t>
                </a:r>
              </a:p>
            </p:txBody>
          </p:sp>
          <p:sp>
            <p:nvSpPr>
              <p:cNvPr id="762" name="Text Box 35"/>
              <p:cNvSpPr txBox="1">
                <a:spLocks noChangeArrowheads="1"/>
              </p:cNvSpPr>
              <p:nvPr/>
            </p:nvSpPr>
            <p:spPr bwMode="auto">
              <a:xfrm>
                <a:off x="1681" y="3537"/>
                <a:ext cx="1225" cy="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GB" sz="1100" b="1" dirty="0">
                    <a:solidFill>
                      <a:srgbClr val="FFFFFF"/>
                    </a:solidFill>
                    <a:cs typeface="Arial" charset="0"/>
                  </a:rPr>
                  <a:t>Basic State Pension - full amount is </a:t>
                </a:r>
                <a:r>
                  <a:rPr lang="en-GB" sz="1100" b="1" dirty="0" smtClean="0">
                    <a:solidFill>
                      <a:srgbClr val="FF0000"/>
                    </a:solidFill>
                    <a:cs typeface="Arial" charset="0"/>
                  </a:rPr>
                  <a:t>£119.30</a:t>
                </a:r>
                <a:endParaRPr lang="en-GB" sz="1100" b="1" dirty="0">
                  <a:solidFill>
                    <a:srgbClr val="FF0000"/>
                  </a:solidFill>
                  <a:cs typeface="Arial" charset="0"/>
                </a:endParaRPr>
              </a:p>
            </p:txBody>
          </p:sp>
          <p:sp>
            <p:nvSpPr>
              <p:cNvPr id="763" name="Rectangle 36"/>
              <p:cNvSpPr>
                <a:spLocks noChangeArrowheads="1"/>
              </p:cNvSpPr>
              <p:nvPr/>
            </p:nvSpPr>
            <p:spPr bwMode="auto">
              <a:xfrm>
                <a:off x="1454" y="3053"/>
                <a:ext cx="1715" cy="417"/>
              </a:xfrm>
              <a:prstGeom prst="rect">
                <a:avLst/>
              </a:prstGeom>
              <a:solidFill>
                <a:srgbClr val="333399">
                  <a:alpha val="39999"/>
                </a:srgbClr>
              </a:solidFill>
              <a:ln w="9525">
                <a:solidFill>
                  <a:srgbClr val="000000"/>
                </a:solidFill>
                <a:prstDash val="dash"/>
                <a:miter lim="800000"/>
                <a:headEnd/>
                <a:tailEnd/>
              </a:ln>
            </p:spPr>
            <p:txBody>
              <a:bodyPr wrap="none" anchor="ctr"/>
              <a:lstStyle/>
              <a:p>
                <a:pPr algn="ctr"/>
                <a:endParaRPr lang="en-GB" dirty="0">
                  <a:solidFill>
                    <a:srgbClr val="000000"/>
                  </a:solidFill>
                  <a:cs typeface="Arial" charset="0"/>
                </a:endParaRPr>
              </a:p>
            </p:txBody>
          </p:sp>
          <p:sp>
            <p:nvSpPr>
              <p:cNvPr id="764" name="Text Box 37"/>
              <p:cNvSpPr txBox="1">
                <a:spLocks noChangeArrowheads="1"/>
              </p:cNvSpPr>
              <p:nvPr/>
            </p:nvSpPr>
            <p:spPr bwMode="auto">
              <a:xfrm rot="10800000">
                <a:off x="1065" y="1929"/>
                <a:ext cx="298" cy="1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Bef>
                    <a:spcPct val="50000"/>
                  </a:spcBef>
                </a:pPr>
                <a:r>
                  <a:rPr lang="en-GB" sz="1600" b="1" dirty="0">
                    <a:solidFill>
                      <a:srgbClr val="000000"/>
                    </a:solidFill>
                    <a:cs typeface="Arial" charset="0"/>
                  </a:rPr>
                  <a:t>Contributory benefits</a:t>
                </a:r>
              </a:p>
            </p:txBody>
          </p:sp>
          <p:sp>
            <p:nvSpPr>
              <p:cNvPr id="765" name="Rectangle 38"/>
              <p:cNvSpPr>
                <a:spLocks noChangeArrowheads="1"/>
              </p:cNvSpPr>
              <p:nvPr/>
            </p:nvSpPr>
            <p:spPr bwMode="auto">
              <a:xfrm>
                <a:off x="1454" y="928"/>
                <a:ext cx="1715" cy="150"/>
              </a:xfrm>
              <a:prstGeom prst="rect">
                <a:avLst/>
              </a:prstGeom>
              <a:solidFill>
                <a:srgbClr val="DEF1F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defTabSz="457200">
                  <a:buClr>
                    <a:srgbClr val="513184"/>
                  </a:buClr>
                  <a:buFont typeface="Arial" charset="0"/>
                  <a:buNone/>
                </a:pPr>
                <a:endParaRPr lang="en-GB" b="1" dirty="0">
                  <a:solidFill>
                    <a:srgbClr val="000000"/>
                  </a:solidFill>
                  <a:cs typeface="Arial" charset="0"/>
                </a:endParaRPr>
              </a:p>
            </p:txBody>
          </p:sp>
          <p:sp>
            <p:nvSpPr>
              <p:cNvPr id="766" name="Text Box 39"/>
              <p:cNvSpPr txBox="1">
                <a:spLocks noChangeArrowheads="1"/>
              </p:cNvSpPr>
              <p:nvPr/>
            </p:nvSpPr>
            <p:spPr bwMode="auto">
              <a:xfrm>
                <a:off x="1454" y="928"/>
                <a:ext cx="1715" cy="16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GB" sz="900" dirty="0">
                    <a:solidFill>
                      <a:srgbClr val="000000"/>
                    </a:solidFill>
                    <a:cs typeface="Arial" charset="0"/>
                  </a:rPr>
                  <a:t>Housing Benefit &amp; council tax support</a:t>
                </a:r>
              </a:p>
            </p:txBody>
          </p:sp>
          <p:sp>
            <p:nvSpPr>
              <p:cNvPr id="767" name="Text Box 40"/>
              <p:cNvSpPr txBox="1">
                <a:spLocks noChangeArrowheads="1"/>
              </p:cNvSpPr>
              <p:nvPr/>
            </p:nvSpPr>
            <p:spPr bwMode="auto">
              <a:xfrm>
                <a:off x="715" y="960"/>
                <a:ext cx="694" cy="520"/>
              </a:xfrm>
              <a:prstGeom prst="rect">
                <a:avLst/>
              </a:prstGeom>
              <a:solidFill>
                <a:srgbClr val="FFFFFF">
                  <a:alpha val="38823"/>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Bef>
                    <a:spcPct val="50000"/>
                  </a:spcBef>
                </a:pPr>
                <a:r>
                  <a:rPr lang="en-GB" sz="1400" b="1" dirty="0">
                    <a:solidFill>
                      <a:srgbClr val="000000"/>
                    </a:solidFill>
                    <a:cs typeface="Arial" charset="0"/>
                  </a:rPr>
                  <a:t>Means- tested benefits</a:t>
                </a:r>
              </a:p>
            </p:txBody>
          </p:sp>
          <p:sp>
            <p:nvSpPr>
              <p:cNvPr id="768" name="Text Box 41"/>
              <p:cNvSpPr txBox="1">
                <a:spLocks noChangeArrowheads="1"/>
              </p:cNvSpPr>
              <p:nvPr/>
            </p:nvSpPr>
            <p:spPr bwMode="auto">
              <a:xfrm>
                <a:off x="1138" y="483"/>
                <a:ext cx="2352"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GB" sz="1400" dirty="0" smtClean="0">
                    <a:solidFill>
                      <a:srgbClr val="000000"/>
                    </a:solidFill>
                    <a:cs typeface="Arial" charset="0"/>
                  </a:rPr>
                  <a:t>Old</a:t>
                </a:r>
                <a:r>
                  <a:rPr lang="en-GB" sz="1400" b="1" dirty="0" smtClean="0">
                    <a:solidFill>
                      <a:srgbClr val="000000"/>
                    </a:solidFill>
                    <a:cs typeface="Arial" charset="0"/>
                  </a:rPr>
                  <a:t> </a:t>
                </a:r>
                <a:r>
                  <a:rPr lang="en-GB" sz="1400" b="1" dirty="0">
                    <a:solidFill>
                      <a:srgbClr val="000000"/>
                    </a:solidFill>
                    <a:cs typeface="Arial" charset="0"/>
                  </a:rPr>
                  <a:t>System</a:t>
                </a:r>
              </a:p>
            </p:txBody>
          </p:sp>
          <p:sp>
            <p:nvSpPr>
              <p:cNvPr id="769" name="Freeform 42"/>
              <p:cNvSpPr>
                <a:spLocks/>
              </p:cNvSpPr>
              <p:nvPr/>
            </p:nvSpPr>
            <p:spPr bwMode="auto">
              <a:xfrm rot="10800000">
                <a:off x="1364" y="1929"/>
                <a:ext cx="45" cy="1911"/>
              </a:xfrm>
              <a:custGeom>
                <a:avLst/>
                <a:gdLst>
                  <a:gd name="T0" fmla="*/ 0 w 128"/>
                  <a:gd name="T1" fmla="*/ 0 h 1710"/>
                  <a:gd name="T2" fmla="*/ 5 w 128"/>
                  <a:gd name="T3" fmla="*/ 0 h 1710"/>
                  <a:gd name="T4" fmla="*/ 5 w 128"/>
                  <a:gd name="T5" fmla="*/ 2874 h 1710"/>
                  <a:gd name="T6" fmla="*/ 0 w 128"/>
                  <a:gd name="T7" fmla="*/ 2874 h 1710"/>
                  <a:gd name="T8" fmla="*/ 0 60000 65536"/>
                  <a:gd name="T9" fmla="*/ 0 60000 65536"/>
                  <a:gd name="T10" fmla="*/ 0 60000 65536"/>
                  <a:gd name="T11" fmla="*/ 0 60000 65536"/>
                  <a:gd name="T12" fmla="*/ 0 w 128"/>
                  <a:gd name="T13" fmla="*/ 0 h 1710"/>
                  <a:gd name="T14" fmla="*/ 128 w 128"/>
                  <a:gd name="T15" fmla="*/ 1710 h 1710"/>
                </a:gdLst>
                <a:ahLst/>
                <a:cxnLst>
                  <a:cxn ang="T8">
                    <a:pos x="T0" y="T1"/>
                  </a:cxn>
                  <a:cxn ang="T9">
                    <a:pos x="T2" y="T3"/>
                  </a:cxn>
                  <a:cxn ang="T10">
                    <a:pos x="T4" y="T5"/>
                  </a:cxn>
                  <a:cxn ang="T11">
                    <a:pos x="T6" y="T7"/>
                  </a:cxn>
                </a:cxnLst>
                <a:rect l="T12" t="T13" r="T14" b="T15"/>
                <a:pathLst>
                  <a:path w="128" h="1710">
                    <a:moveTo>
                      <a:pt x="0" y="0"/>
                    </a:moveTo>
                    <a:lnTo>
                      <a:pt x="128" y="0"/>
                    </a:lnTo>
                    <a:lnTo>
                      <a:pt x="128" y="1710"/>
                    </a:lnTo>
                    <a:lnTo>
                      <a:pt x="0" y="1710"/>
                    </a:lnTo>
                  </a:path>
                </a:pathLst>
              </a:custGeom>
              <a:noFill/>
              <a:ln w="9525">
                <a:solidFill>
                  <a:srgbClr val="000000"/>
                </a:solidFill>
                <a:round/>
                <a:headEnd type="triangl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en-GB" dirty="0"/>
              </a:p>
            </p:txBody>
          </p:sp>
          <p:sp>
            <p:nvSpPr>
              <p:cNvPr id="770" name="Text Box 43"/>
              <p:cNvSpPr txBox="1">
                <a:spLocks noChangeArrowheads="1"/>
              </p:cNvSpPr>
              <p:nvPr/>
            </p:nvSpPr>
            <p:spPr bwMode="auto">
              <a:xfrm>
                <a:off x="1454" y="1804"/>
                <a:ext cx="1714" cy="531"/>
              </a:xfrm>
              <a:prstGeom prst="rect">
                <a:avLst/>
              </a:prstGeom>
              <a:solidFill>
                <a:srgbClr val="333399"/>
              </a:solidFill>
              <a:ln w="9525">
                <a:solidFill>
                  <a:srgbClr val="000000"/>
                </a:solidFill>
                <a:miter lim="800000"/>
                <a:headEnd/>
                <a:tailEnd/>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GB" sz="900" u="sng" dirty="0">
                    <a:solidFill>
                      <a:srgbClr val="FFFFFF"/>
                    </a:solidFill>
                    <a:cs typeface="Arial" charset="0"/>
                  </a:rPr>
                  <a:t>Additional/Graduated Pension (AP)</a:t>
                </a:r>
                <a:r>
                  <a:rPr lang="en-GB" sz="900" dirty="0">
                    <a:solidFill>
                      <a:srgbClr val="FFFFFF"/>
                    </a:solidFill>
                    <a:cs typeface="Arial" charset="0"/>
                  </a:rPr>
                  <a:t>  including Grad, SERPS and S2P, amount can vary depending on earnings and the years over which contributions were paid (range of AP from £0.01 - around £160)</a:t>
                </a:r>
              </a:p>
            </p:txBody>
          </p:sp>
          <p:sp>
            <p:nvSpPr>
              <p:cNvPr id="771" name="Text Box 44"/>
              <p:cNvSpPr txBox="1">
                <a:spLocks noChangeArrowheads="1"/>
              </p:cNvSpPr>
              <p:nvPr/>
            </p:nvSpPr>
            <p:spPr bwMode="auto">
              <a:xfrm>
                <a:off x="1409" y="2387"/>
                <a:ext cx="784" cy="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GB" sz="900" b="1" dirty="0">
                    <a:solidFill>
                      <a:srgbClr val="FFFFFF"/>
                    </a:solidFill>
                    <a:cs typeface="Arial" charset="0"/>
                  </a:rPr>
                  <a:t>Inherited AP </a:t>
                </a:r>
                <a:r>
                  <a:rPr lang="en-GB" sz="900" dirty="0">
                    <a:solidFill>
                      <a:srgbClr val="FFFFFF"/>
                    </a:solidFill>
                    <a:cs typeface="Arial" charset="0"/>
                  </a:rPr>
                  <a:t>on bereavement </a:t>
                </a:r>
                <a:r>
                  <a:rPr lang="en-GB" sz="900" b="1" dirty="0">
                    <a:solidFill>
                      <a:srgbClr val="FFFFFF"/>
                    </a:solidFill>
                    <a:cs typeface="Arial" charset="0"/>
                  </a:rPr>
                  <a:t>or shared AP</a:t>
                </a:r>
                <a:r>
                  <a:rPr lang="en-GB" sz="900" dirty="0">
                    <a:solidFill>
                      <a:srgbClr val="FFFFFF"/>
                    </a:solidFill>
                    <a:cs typeface="Arial" charset="0"/>
                  </a:rPr>
                  <a:t> on divorce</a:t>
                </a:r>
              </a:p>
            </p:txBody>
          </p:sp>
          <p:sp>
            <p:nvSpPr>
              <p:cNvPr id="772" name="Text Box 45"/>
              <p:cNvSpPr txBox="1">
                <a:spLocks noChangeArrowheads="1"/>
              </p:cNvSpPr>
              <p:nvPr/>
            </p:nvSpPr>
            <p:spPr bwMode="auto">
              <a:xfrm>
                <a:off x="2068" y="2363"/>
                <a:ext cx="1127" cy="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GB" sz="900" b="1" dirty="0">
                    <a:solidFill>
                      <a:srgbClr val="FFFFFF"/>
                    </a:solidFill>
                    <a:cs typeface="Arial" charset="0"/>
                  </a:rPr>
                  <a:t>Contracted-out deduction</a:t>
                </a:r>
                <a:r>
                  <a:rPr lang="en-GB" sz="900" dirty="0">
                    <a:solidFill>
                      <a:srgbClr val="FFFFFF"/>
                    </a:solidFill>
                    <a:cs typeface="Arial" charset="0"/>
                  </a:rPr>
                  <a:t> - those in certain occupational pension schemes could contract out of AP.</a:t>
                </a:r>
              </a:p>
            </p:txBody>
          </p:sp>
          <p:sp>
            <p:nvSpPr>
              <p:cNvPr id="773" name="Text Box 46"/>
              <p:cNvSpPr txBox="1">
                <a:spLocks noChangeArrowheads="1"/>
              </p:cNvSpPr>
              <p:nvPr/>
            </p:nvSpPr>
            <p:spPr bwMode="auto">
              <a:xfrm>
                <a:off x="1444" y="1090"/>
                <a:ext cx="759" cy="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GB" sz="800" b="1" u="sng" dirty="0" smtClean="0">
                    <a:solidFill>
                      <a:srgbClr val="000000"/>
                    </a:solidFill>
                    <a:cs typeface="Arial" charset="0"/>
                  </a:rPr>
                  <a:t>Pension </a:t>
                </a:r>
                <a:r>
                  <a:rPr lang="en-GB" sz="800" b="1" u="sng" dirty="0">
                    <a:solidFill>
                      <a:srgbClr val="000000"/>
                    </a:solidFill>
                    <a:cs typeface="Arial" charset="0"/>
                  </a:rPr>
                  <a:t>Credit</a:t>
                </a:r>
                <a:r>
                  <a:rPr lang="en-GB" sz="800" dirty="0">
                    <a:solidFill>
                      <a:srgbClr val="000000"/>
                    </a:solidFill>
                    <a:cs typeface="Arial" charset="0"/>
                  </a:rPr>
                  <a:t> </a:t>
                </a:r>
                <a:endParaRPr lang="en-GB" sz="800" dirty="0" smtClean="0">
                  <a:solidFill>
                    <a:srgbClr val="000000"/>
                  </a:solidFill>
                  <a:cs typeface="Arial" charset="0"/>
                </a:endParaRPr>
              </a:p>
              <a:p>
                <a:pPr eaLnBrk="1" hangingPunct="1">
                  <a:spcBef>
                    <a:spcPct val="50000"/>
                  </a:spcBef>
                </a:pPr>
                <a:r>
                  <a:rPr lang="en-GB" sz="800" dirty="0" smtClean="0">
                    <a:solidFill>
                      <a:srgbClr val="000000"/>
                    </a:solidFill>
                    <a:cs typeface="Arial" charset="0"/>
                  </a:rPr>
                  <a:t>an </a:t>
                </a:r>
                <a:r>
                  <a:rPr lang="en-GB" sz="800" dirty="0">
                    <a:solidFill>
                      <a:srgbClr val="000000"/>
                    </a:solidFill>
                    <a:cs typeface="Arial" charset="0"/>
                  </a:rPr>
                  <a:t>income related benefit made up of two different parts, Guarantee Credit </a:t>
                </a:r>
                <a:r>
                  <a:rPr lang="en-GB" sz="800" dirty="0" smtClean="0">
                    <a:solidFill>
                      <a:srgbClr val="000000"/>
                    </a:solidFill>
                    <a:cs typeface="Arial" charset="0"/>
                  </a:rPr>
                  <a:t>&amp; </a:t>
                </a:r>
                <a:r>
                  <a:rPr lang="en-GB" sz="800" dirty="0">
                    <a:solidFill>
                      <a:srgbClr val="000000"/>
                    </a:solidFill>
                    <a:cs typeface="Arial" charset="0"/>
                  </a:rPr>
                  <a:t>Savings Credit.</a:t>
                </a:r>
              </a:p>
            </p:txBody>
          </p:sp>
          <p:sp>
            <p:nvSpPr>
              <p:cNvPr id="775" name="Text Box 48"/>
              <p:cNvSpPr txBox="1">
                <a:spLocks noChangeArrowheads="1"/>
              </p:cNvSpPr>
              <p:nvPr/>
            </p:nvSpPr>
            <p:spPr bwMode="auto">
              <a:xfrm>
                <a:off x="1409" y="3052"/>
                <a:ext cx="1764" cy="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GB" sz="900" dirty="0" smtClean="0">
                    <a:solidFill>
                      <a:srgbClr val="FFFFFF"/>
                    </a:solidFill>
                    <a:cs typeface="Arial" charset="0"/>
                  </a:rPr>
                  <a:t>Derived entitlement </a:t>
                </a:r>
                <a:r>
                  <a:rPr lang="en-GB" sz="900" dirty="0">
                    <a:solidFill>
                      <a:srgbClr val="FFFFFF"/>
                    </a:solidFill>
                    <a:cs typeface="Arial" charset="0"/>
                  </a:rPr>
                  <a:t>to BSP -  those who do not have full BSP in </a:t>
                </a:r>
                <a:r>
                  <a:rPr lang="en-GB" sz="900" dirty="0" smtClean="0">
                    <a:solidFill>
                      <a:srgbClr val="FFFFFF"/>
                    </a:solidFill>
                    <a:cs typeface="Arial" charset="0"/>
                  </a:rPr>
                  <a:t>their </a:t>
                </a:r>
                <a:r>
                  <a:rPr lang="en-GB" sz="900" dirty="0">
                    <a:solidFill>
                      <a:srgbClr val="FFFFFF"/>
                    </a:solidFill>
                    <a:cs typeface="Arial" charset="0"/>
                  </a:rPr>
                  <a:t>own right may get some BSP based on the NI record of their spouse or civil partner.</a:t>
                </a:r>
              </a:p>
            </p:txBody>
          </p:sp>
          <p:sp>
            <p:nvSpPr>
              <p:cNvPr id="756" name="Text Box 29"/>
              <p:cNvSpPr txBox="1">
                <a:spLocks noChangeArrowheads="1"/>
              </p:cNvSpPr>
              <p:nvPr/>
            </p:nvSpPr>
            <p:spPr bwMode="auto">
              <a:xfrm>
                <a:off x="2203" y="1476"/>
                <a:ext cx="434" cy="2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GB" sz="900" b="1" dirty="0" smtClean="0">
                    <a:solidFill>
                      <a:srgbClr val="000000"/>
                    </a:solidFill>
                    <a:cs typeface="Arial" charset="0"/>
                  </a:rPr>
                  <a:t>Savings </a:t>
                </a:r>
                <a:r>
                  <a:rPr lang="en-GB" sz="900" b="1" dirty="0">
                    <a:solidFill>
                      <a:srgbClr val="000000"/>
                    </a:solidFill>
                    <a:cs typeface="Arial" charset="0"/>
                  </a:rPr>
                  <a:t>Credit</a:t>
                </a:r>
                <a:endParaRPr lang="en-GB" sz="900" dirty="0">
                  <a:solidFill>
                    <a:srgbClr val="000000"/>
                  </a:solidFill>
                  <a:cs typeface="Arial" charset="0"/>
                </a:endParaRPr>
              </a:p>
            </p:txBody>
          </p:sp>
          <p:sp>
            <p:nvSpPr>
              <p:cNvPr id="774" name="Text Box 47"/>
              <p:cNvSpPr txBox="1">
                <a:spLocks noChangeArrowheads="1"/>
              </p:cNvSpPr>
              <p:nvPr/>
            </p:nvSpPr>
            <p:spPr bwMode="auto">
              <a:xfrm>
                <a:off x="2614" y="1504"/>
                <a:ext cx="581" cy="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GB" sz="800" dirty="0">
                    <a:solidFill>
                      <a:srgbClr val="000000"/>
                    </a:solidFill>
                    <a:cs typeface="Arial" charset="0"/>
                  </a:rPr>
                  <a:t>Higher rate for additional needs</a:t>
                </a:r>
              </a:p>
            </p:txBody>
          </p:sp>
        </p:grpSp>
      </p:grpSp>
    </p:spTree>
    <p:extLst>
      <p:ext uri="{BB962C8B-B14F-4D97-AF65-F5344CB8AC3E}">
        <p14:creationId xmlns:p14="http://schemas.microsoft.com/office/powerpoint/2010/main" val="168606272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p:cNvSpPr>
          <p:nvPr>
            <p:ph type="title"/>
          </p:nvPr>
        </p:nvSpPr>
        <p:spPr/>
        <p:txBody>
          <a:bodyPr/>
          <a:lstStyle/>
          <a:p>
            <a:r>
              <a:rPr lang="en-GB" sz="3200" dirty="0" smtClean="0"/>
              <a:t> </a:t>
            </a:r>
            <a:r>
              <a:rPr lang="en-GB" sz="3200" dirty="0"/>
              <a:t>What’s </a:t>
            </a:r>
            <a:r>
              <a:rPr lang="en-GB" sz="3200" dirty="0" smtClean="0"/>
              <a:t>changed?</a:t>
            </a:r>
            <a:endParaRPr lang="en-GB" sz="3200" dirty="0"/>
          </a:p>
        </p:txBody>
      </p:sp>
      <p:cxnSp>
        <p:nvCxnSpPr>
          <p:cNvPr id="4" name="Straight Connector 6"/>
          <p:cNvCxnSpPr/>
          <p:nvPr/>
        </p:nvCxnSpPr>
        <p:spPr>
          <a:xfrm>
            <a:off x="488950" y="369888"/>
            <a:ext cx="8066088" cy="1587"/>
          </a:xfrm>
          <a:prstGeom prst="line">
            <a:avLst/>
          </a:prstGeom>
          <a:ln w="12700" cap="flat" cmpd="sng" algn="ctr">
            <a:solidFill>
              <a:schemeClr val="accent4"/>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614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69213" y="373063"/>
            <a:ext cx="1017587" cy="98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9" name="Content Placeholder 1"/>
          <p:cNvSpPr>
            <a:spLocks noGrp="1"/>
          </p:cNvSpPr>
          <p:nvPr>
            <p:ph idx="1"/>
          </p:nvPr>
        </p:nvSpPr>
        <p:spPr>
          <a:xfrm>
            <a:off x="457200" y="1360488"/>
            <a:ext cx="8229600" cy="4973637"/>
          </a:xfrm>
        </p:spPr>
        <p:txBody>
          <a:bodyPr/>
          <a:lstStyle/>
          <a:p>
            <a:r>
              <a:rPr lang="en-GB" sz="1700" dirty="0" smtClean="0"/>
              <a:t>The State Pension system changed on 6 April 2016. </a:t>
            </a:r>
          </a:p>
          <a:p>
            <a:r>
              <a:rPr lang="en-GB" sz="1700" dirty="0" smtClean="0"/>
              <a:t>Anyone who meets the entitlement conditions and who reaches State Pension age on or after this date will receive the new State Pension – this is men born on or after 6 April 1951 and women born on or after 6 April 1953</a:t>
            </a:r>
          </a:p>
          <a:p>
            <a:r>
              <a:rPr lang="en-GB" sz="1700" dirty="0" smtClean="0"/>
              <a:t>The full amount of the new State Pension is £155.65 ( 2016 / 17 rate )</a:t>
            </a:r>
          </a:p>
          <a:p>
            <a:r>
              <a:rPr lang="en-GB" sz="1700" dirty="0" smtClean="0"/>
              <a:t>It replaces the confusing old system of basic and Additional Pension, combining these in one payment. Contracting out of the </a:t>
            </a:r>
            <a:r>
              <a:rPr lang="en-GB" sz="1700" dirty="0"/>
              <a:t>a</a:t>
            </a:r>
            <a:r>
              <a:rPr lang="en-GB" sz="1700" dirty="0" smtClean="0"/>
              <a:t>dditional Pension has also ended.</a:t>
            </a:r>
          </a:p>
          <a:p>
            <a:r>
              <a:rPr lang="en-GB" sz="1700" dirty="0" smtClean="0"/>
              <a:t>The new system means that, in the long run, people will need 35 years of National Insurance contributions to get the full amount. </a:t>
            </a:r>
            <a:r>
              <a:rPr lang="en-GB" sz="1700" dirty="0"/>
              <a:t>(The old system required 30 years for full State Pension</a:t>
            </a:r>
            <a:r>
              <a:rPr lang="en-GB" sz="1700" dirty="0" smtClean="0"/>
              <a:t>.)</a:t>
            </a:r>
          </a:p>
          <a:p>
            <a:r>
              <a:rPr lang="en-GB" sz="1700" dirty="0" smtClean="0"/>
              <a:t>For those who have an existing pre-2016 NI record, their contributions will be taken into account when transferring </a:t>
            </a:r>
            <a:r>
              <a:rPr lang="en-GB" sz="1700" dirty="0"/>
              <a:t>their past NI record into the new </a:t>
            </a:r>
            <a:r>
              <a:rPr lang="en-GB" sz="1700" dirty="0" smtClean="0"/>
              <a:t>system.</a:t>
            </a:r>
          </a:p>
          <a:p>
            <a:r>
              <a:rPr lang="en-GB" sz="1700" dirty="0" smtClean="0"/>
              <a:t>In order to get any new State Pension, people will usually need at least 10  qualifying years on their NI record. </a:t>
            </a:r>
            <a:r>
              <a:rPr lang="en-GB" sz="1700" dirty="0"/>
              <a:t>Pension Credit will still be payable to those who </a:t>
            </a:r>
            <a:r>
              <a:rPr lang="en-GB" sz="1700" dirty="0" smtClean="0"/>
              <a:t>meet the means test and need </a:t>
            </a:r>
            <a:r>
              <a:rPr lang="en-GB" sz="1700" dirty="0"/>
              <a:t>it.</a:t>
            </a:r>
          </a:p>
          <a:p>
            <a:endParaRPr lang="en-GB" sz="1700" dirty="0" smtClean="0"/>
          </a:p>
        </p:txBody>
      </p:sp>
    </p:spTree>
    <p:extLst>
      <p:ext uri="{BB962C8B-B14F-4D97-AF65-F5344CB8AC3E}">
        <p14:creationId xmlns:p14="http://schemas.microsoft.com/office/powerpoint/2010/main" val="94492109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p:cNvSpPr>
          <p:nvPr>
            <p:ph type="title"/>
          </p:nvPr>
        </p:nvSpPr>
        <p:spPr/>
        <p:txBody>
          <a:bodyPr/>
          <a:lstStyle/>
          <a:p>
            <a:r>
              <a:rPr lang="en-GB" sz="4400" dirty="0" smtClean="0"/>
              <a:t>Who gets it?</a:t>
            </a:r>
            <a:endParaRPr lang="en-GB" sz="2000" b="1" dirty="0" smtClean="0"/>
          </a:p>
        </p:txBody>
      </p:sp>
      <p:cxnSp>
        <p:nvCxnSpPr>
          <p:cNvPr id="4" name="Straight Connector 6"/>
          <p:cNvCxnSpPr/>
          <p:nvPr/>
        </p:nvCxnSpPr>
        <p:spPr>
          <a:xfrm>
            <a:off x="488950" y="369888"/>
            <a:ext cx="8066088" cy="1587"/>
          </a:xfrm>
          <a:prstGeom prst="line">
            <a:avLst/>
          </a:prstGeom>
          <a:ln w="12700" cap="flat" cmpd="sng" algn="ctr">
            <a:solidFill>
              <a:schemeClr val="accent4"/>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614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69213" y="373063"/>
            <a:ext cx="1017587" cy="98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78480" y="1434656"/>
            <a:ext cx="668603" cy="27846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614855" y="1481960"/>
            <a:ext cx="8071945" cy="5016758"/>
          </a:xfrm>
          <a:prstGeom prst="rect">
            <a:avLst/>
          </a:prstGeom>
          <a:noFill/>
        </p:spPr>
        <p:txBody>
          <a:bodyPr wrap="square" rtlCol="0">
            <a:spAutoFit/>
          </a:bodyPr>
          <a:lstStyle/>
          <a:p>
            <a:endParaRPr lang="en-GB" sz="2000" b="0" dirty="0"/>
          </a:p>
          <a:p>
            <a:r>
              <a:rPr lang="en-GB" sz="2000" b="0" dirty="0"/>
              <a:t>	   		Men born on or after 6 April 1951     </a:t>
            </a:r>
          </a:p>
          <a:p>
            <a:endParaRPr lang="en-GB" sz="2000" b="0" dirty="0"/>
          </a:p>
          <a:p>
            <a:endParaRPr lang="en-GB" sz="2000" b="0" dirty="0"/>
          </a:p>
          <a:p>
            <a:r>
              <a:rPr lang="en-GB" sz="2000" b="0" dirty="0"/>
              <a:t>	   		Women born on or after 6 April 1953 </a:t>
            </a:r>
          </a:p>
          <a:p>
            <a:endParaRPr lang="en-GB" sz="2000" b="0" dirty="0"/>
          </a:p>
          <a:p>
            <a:r>
              <a:rPr lang="en-GB" sz="2000" b="0" dirty="0"/>
              <a:t>							</a:t>
            </a:r>
          </a:p>
          <a:p>
            <a:r>
              <a:rPr lang="en-GB" sz="2000" b="0" dirty="0"/>
              <a:t>	  		 </a:t>
            </a:r>
            <a:r>
              <a:rPr lang="en-GB" sz="2000" b="0" dirty="0" smtClean="0"/>
              <a:t>With </a:t>
            </a:r>
            <a:r>
              <a:rPr lang="en-GB" sz="2000" b="0" dirty="0"/>
              <a:t>at least 10 ‘qualifying years’ of NI record</a:t>
            </a:r>
          </a:p>
          <a:p>
            <a:endParaRPr lang="en-GB" sz="2000" b="0" dirty="0"/>
          </a:p>
          <a:p>
            <a:endParaRPr lang="en-GB" sz="2000" b="0" dirty="0" smtClean="0"/>
          </a:p>
          <a:p>
            <a:r>
              <a:rPr lang="en-GB" sz="2000" b="0" dirty="0" smtClean="0"/>
              <a:t>A </a:t>
            </a:r>
            <a:r>
              <a:rPr lang="en-GB" sz="2000" b="0" dirty="0"/>
              <a:t>qualifying year is a tax year during which you are:</a:t>
            </a:r>
          </a:p>
          <a:p>
            <a:pPr marL="342900" indent="-342900">
              <a:buFont typeface="Arial" pitchFamily="34" charset="0"/>
              <a:buChar char="•"/>
            </a:pPr>
            <a:r>
              <a:rPr lang="en-GB" sz="2000" b="0" dirty="0"/>
              <a:t>working and making NI </a:t>
            </a:r>
            <a:r>
              <a:rPr lang="en-GB" sz="2000" b="0" dirty="0" smtClean="0"/>
              <a:t>contributions or</a:t>
            </a:r>
            <a:endParaRPr lang="en-GB" sz="2000" b="0" dirty="0"/>
          </a:p>
          <a:p>
            <a:pPr marL="342900" indent="-342900">
              <a:buFont typeface="Arial" pitchFamily="34" charset="0"/>
              <a:buChar char="•"/>
            </a:pPr>
            <a:r>
              <a:rPr lang="en-GB" sz="2000" b="0" dirty="0"/>
              <a:t>getting NI credits, e.g. for unemployment, sickness or as a parent or carer, or</a:t>
            </a:r>
          </a:p>
          <a:p>
            <a:pPr marL="342900" indent="-342900">
              <a:buFont typeface="Arial" pitchFamily="34" charset="0"/>
              <a:buChar char="•"/>
            </a:pPr>
            <a:r>
              <a:rPr lang="en-GB" sz="2000" b="0" dirty="0"/>
              <a:t>paying voluntary NI contributions.</a:t>
            </a:r>
          </a:p>
          <a:p>
            <a:endParaRPr lang="en-GB" sz="2000" b="0" dirty="0"/>
          </a:p>
        </p:txBody>
      </p:sp>
    </p:spTree>
    <p:extLst>
      <p:ext uri="{BB962C8B-B14F-4D97-AF65-F5344CB8AC3E}">
        <p14:creationId xmlns:p14="http://schemas.microsoft.com/office/powerpoint/2010/main" val="116521453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p:cNvSpPr>
          <p:nvPr>
            <p:ph type="title"/>
          </p:nvPr>
        </p:nvSpPr>
        <p:spPr/>
        <p:txBody>
          <a:bodyPr/>
          <a:lstStyle/>
          <a:p>
            <a:r>
              <a:rPr lang="en-GB" sz="4400" dirty="0"/>
              <a:t>Who is affected?</a:t>
            </a:r>
          </a:p>
        </p:txBody>
      </p:sp>
      <p:cxnSp>
        <p:nvCxnSpPr>
          <p:cNvPr id="4" name="Straight Connector 6"/>
          <p:cNvCxnSpPr/>
          <p:nvPr/>
        </p:nvCxnSpPr>
        <p:spPr>
          <a:xfrm>
            <a:off x="488950" y="369888"/>
            <a:ext cx="8066088" cy="1587"/>
          </a:xfrm>
          <a:prstGeom prst="line">
            <a:avLst/>
          </a:prstGeom>
          <a:ln w="12700" cap="flat" cmpd="sng" algn="ctr">
            <a:solidFill>
              <a:schemeClr val="accent4"/>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614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69213" y="373063"/>
            <a:ext cx="1017587" cy="98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2"/>
          <p:cNvSpPr txBox="1">
            <a:spLocks noChangeArrowheads="1"/>
          </p:cNvSpPr>
          <p:nvPr/>
        </p:nvSpPr>
        <p:spPr bwMode="auto">
          <a:xfrm>
            <a:off x="395288" y="1341438"/>
            <a:ext cx="8353425" cy="4708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marL="0" indent="0">
              <a:buClr>
                <a:srgbClr val="7030A0"/>
              </a:buClr>
              <a:defRPr/>
            </a:pPr>
            <a:r>
              <a:rPr lang="en-GB" sz="2000" b="0" dirty="0" smtClean="0"/>
              <a:t>How people are affected depends on whether they reached State Pension age before or after 6 April 2016.</a:t>
            </a:r>
          </a:p>
          <a:p>
            <a:pPr marL="0" indent="0">
              <a:buClr>
                <a:srgbClr val="7030A0"/>
              </a:buClr>
              <a:defRPr/>
            </a:pPr>
            <a:endParaRPr lang="en-GB" sz="2000" b="0" dirty="0" smtClean="0"/>
          </a:p>
          <a:p>
            <a:pPr marL="0" indent="0">
              <a:buClr>
                <a:srgbClr val="7030A0"/>
              </a:buClr>
              <a:defRPr/>
            </a:pPr>
            <a:r>
              <a:rPr lang="en-GB" sz="2000" b="0" dirty="0" smtClean="0"/>
              <a:t>After 6 April 2016, there will be 3 groups of people:</a:t>
            </a:r>
          </a:p>
          <a:p>
            <a:pPr>
              <a:buFont typeface="Arial" charset="0"/>
              <a:buChar char="•"/>
              <a:defRPr/>
            </a:pPr>
            <a:r>
              <a:rPr lang="en-GB" sz="2000" b="0" dirty="0"/>
              <a:t>People reaching </a:t>
            </a:r>
            <a:r>
              <a:rPr lang="en-GB" sz="2000" b="0" dirty="0" smtClean="0"/>
              <a:t>State Pension Age </a:t>
            </a:r>
            <a:r>
              <a:rPr lang="en-GB" sz="2000" b="0" dirty="0"/>
              <a:t>before 6 April 2016 will stay on the old system. </a:t>
            </a:r>
          </a:p>
          <a:p>
            <a:pPr>
              <a:buFont typeface="Arial" charset="0"/>
              <a:buChar char="•"/>
              <a:defRPr/>
            </a:pPr>
            <a:endParaRPr lang="en-GB" sz="2000" b="0" dirty="0"/>
          </a:p>
          <a:p>
            <a:pPr>
              <a:buFont typeface="Arial" charset="0"/>
              <a:buChar char="•"/>
              <a:defRPr/>
            </a:pPr>
            <a:r>
              <a:rPr lang="en-GB" sz="2000" b="0" u="sng" dirty="0"/>
              <a:t>Future workers (who don’t have any National Insurance contributions before 6 April 2016)</a:t>
            </a:r>
            <a:r>
              <a:rPr lang="en-GB" sz="2000" b="0" dirty="0"/>
              <a:t> - people not yet in the NI system will have a simple new State Pension - </a:t>
            </a:r>
            <a:r>
              <a:rPr lang="en-GB" sz="2000" b="0" dirty="0" smtClean="0"/>
              <a:t>the </a:t>
            </a:r>
            <a:r>
              <a:rPr lang="en-GB" sz="2000" b="0" dirty="0"/>
              <a:t>full amount if they have 35 years NI contributions (minimum qualifying period 10 years).</a:t>
            </a:r>
          </a:p>
          <a:p>
            <a:pPr marL="0" indent="0">
              <a:defRPr/>
            </a:pPr>
            <a:endParaRPr lang="en-GB" sz="2000" b="0" dirty="0"/>
          </a:p>
          <a:p>
            <a:pPr>
              <a:buFont typeface="Arial" charset="0"/>
              <a:buChar char="•"/>
              <a:defRPr/>
            </a:pPr>
            <a:r>
              <a:rPr lang="en-GB" sz="2000" b="0" u="sng" dirty="0"/>
              <a:t>People who have some NI record before </a:t>
            </a:r>
            <a:r>
              <a:rPr lang="en-GB" sz="2000" b="0" u="sng" dirty="0" smtClean="0"/>
              <a:t>6 </a:t>
            </a:r>
            <a:r>
              <a:rPr lang="en-GB" sz="2000" b="0" u="sng" dirty="0"/>
              <a:t>April 2016 </a:t>
            </a:r>
            <a:r>
              <a:rPr lang="en-GB" sz="2000" b="0" dirty="0"/>
              <a:t> - people in the current NI system will get a new State Pension calculated under transitional arrangements.</a:t>
            </a:r>
            <a:endParaRPr lang="en-GB" sz="2000" b="0" dirty="0" smtClean="0"/>
          </a:p>
        </p:txBody>
      </p:sp>
    </p:spTree>
    <p:extLst>
      <p:ext uri="{BB962C8B-B14F-4D97-AF65-F5344CB8AC3E}">
        <p14:creationId xmlns:p14="http://schemas.microsoft.com/office/powerpoint/2010/main" val="294961890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dirty="0" smtClean="0"/>
              <a:t>Contracted – Out-Pension-Equivalent </a:t>
            </a:r>
            <a:endParaRPr lang="en-GB" sz="3200" dirty="0"/>
          </a:p>
        </p:txBody>
      </p:sp>
      <p:sp>
        <p:nvSpPr>
          <p:cNvPr id="3" name="Content Placeholder 2"/>
          <p:cNvSpPr>
            <a:spLocks noGrp="1"/>
          </p:cNvSpPr>
          <p:nvPr>
            <p:ph idx="1"/>
          </p:nvPr>
        </p:nvSpPr>
        <p:spPr/>
        <p:txBody>
          <a:bodyPr/>
          <a:lstStyle/>
          <a:p>
            <a:r>
              <a:rPr lang="en-GB" sz="2000" dirty="0" smtClean="0"/>
              <a:t>Since November 2015</a:t>
            </a:r>
            <a:r>
              <a:rPr lang="en-GB" sz="2000" dirty="0" smtClean="0">
                <a:solidFill>
                  <a:srgbClr val="FF0000"/>
                </a:solidFill>
              </a:rPr>
              <a:t> </a:t>
            </a:r>
            <a:r>
              <a:rPr lang="en-GB" sz="2000" dirty="0"/>
              <a:t>a </a:t>
            </a:r>
            <a:r>
              <a:rPr lang="en-GB" sz="2000" dirty="0" smtClean="0"/>
              <a:t>Contracted-Out Pension </a:t>
            </a:r>
            <a:r>
              <a:rPr lang="en-GB" sz="2000" dirty="0"/>
              <a:t>Equivalent (COPE) amount </a:t>
            </a:r>
            <a:r>
              <a:rPr lang="en-GB" sz="2000" dirty="0" smtClean="0"/>
              <a:t>has been </a:t>
            </a:r>
            <a:r>
              <a:rPr lang="en-GB" sz="2000" dirty="0"/>
              <a:t>shown on State Pension statements. </a:t>
            </a:r>
          </a:p>
          <a:p>
            <a:pPr marL="0" indent="0">
              <a:buNone/>
            </a:pPr>
            <a:r>
              <a:rPr lang="en-GB" sz="2000" dirty="0"/>
              <a:t> </a:t>
            </a:r>
            <a:endParaRPr lang="en-GB" sz="2000" dirty="0" smtClean="0"/>
          </a:p>
          <a:p>
            <a:r>
              <a:rPr lang="en-GB" sz="2000" dirty="0" smtClean="0"/>
              <a:t>This estimated amount  was introduced to help customers who’ve been contracted out see how much State Pension they were opted out of when paying less NI contributions to the State Pension system in the years before 2016. </a:t>
            </a:r>
          </a:p>
          <a:p>
            <a:pPr marL="0" indent="0">
              <a:buNone/>
            </a:pPr>
            <a:endParaRPr lang="en-GB" sz="2000" dirty="0"/>
          </a:p>
          <a:p>
            <a:r>
              <a:rPr lang="en-GB" sz="2000" dirty="0"/>
              <a:t>Because they paid lower NI contributions to the State system, and were building another pension with their NI, they may not start with the full amount of new State Pension. </a:t>
            </a:r>
          </a:p>
          <a:p>
            <a:pPr marL="0" indent="0">
              <a:buNone/>
            </a:pPr>
            <a:endParaRPr lang="en-GB" dirty="0"/>
          </a:p>
        </p:txBody>
      </p:sp>
      <p:pic>
        <p:nvPicPr>
          <p:cNvPr id="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69213" y="373063"/>
            <a:ext cx="1017587" cy="98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60323066"/>
      </p:ext>
    </p:extLst>
  </p:cSld>
  <p:clrMapOvr>
    <a:masterClrMapping/>
  </p:clrMapOvr>
</p:sld>
</file>

<file path=ppt/theme/theme1.xml><?xml version="1.0" encoding="utf-8"?>
<a:theme xmlns:a="http://schemas.openxmlformats.org/drawingml/2006/main" name="Office Theme">
  <a:themeElements>
    <a:clrScheme name="DWP">
      <a:dk1>
        <a:sysClr val="windowText" lastClr="000000"/>
      </a:dk1>
      <a:lt1>
        <a:sysClr val="window" lastClr="FFFFFF"/>
      </a:lt1>
      <a:dk2>
        <a:srgbClr val="1F497D"/>
      </a:dk2>
      <a:lt2>
        <a:srgbClr val="EEECE1"/>
      </a:lt2>
      <a:accent1>
        <a:srgbClr val="4F81BD"/>
      </a:accent1>
      <a:accent2>
        <a:srgbClr val="C0504D"/>
      </a:accent2>
      <a:accent3>
        <a:srgbClr val="9BBB59"/>
      </a:accent3>
      <a:accent4>
        <a:srgbClr val="513184"/>
      </a:accent4>
      <a:accent5>
        <a:srgbClr val="00C0B5"/>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4"/>
        </a:solidFill>
        <a:ln>
          <a:solidFill>
            <a:schemeClr val="accent4"/>
          </a:solid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6350">
          <a:solidFill>
            <a:schemeClr val="accent4"/>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17307</TotalTime>
  <Words>1958</Words>
  <Application>Microsoft Office PowerPoint</Application>
  <PresentationFormat>On-screen Show (4:3)</PresentationFormat>
  <Paragraphs>248</Paragraphs>
  <Slides>16</Slides>
  <Notes>15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Calibri</vt:lpstr>
      <vt:lpstr>Wingdings</vt:lpstr>
      <vt:lpstr>Office Theme</vt:lpstr>
      <vt:lpstr>Withdrawn</vt:lpstr>
      <vt:lpstr>PowerPoint Presentation</vt:lpstr>
      <vt:lpstr>   What’s changed?  What you can do </vt:lpstr>
      <vt:lpstr>What’s changed?</vt:lpstr>
      <vt:lpstr>What’s changed?</vt:lpstr>
      <vt:lpstr> What’s changed?</vt:lpstr>
      <vt:lpstr>Who gets it?</vt:lpstr>
      <vt:lpstr>Who is affected?</vt:lpstr>
      <vt:lpstr>Contracted – Out-Pension-Equivalent </vt:lpstr>
      <vt:lpstr>Contracted–Out-Pension-Equivalent </vt:lpstr>
      <vt:lpstr>PowerPoint Presentation</vt:lpstr>
      <vt:lpstr>PowerPoint Presentation</vt:lpstr>
      <vt:lpstr>   What’s changed?  What you can do  </vt:lpstr>
      <vt:lpstr>What you can do</vt:lpstr>
      <vt:lpstr>What you need to do</vt:lpstr>
      <vt:lpstr>Thank you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Withdrawn - State Pension stakeholder presentation: April 2016 changes</dc:title>
  <dc:creator/>
  <cp:lastModifiedBy>DWP</cp:lastModifiedBy>
  <cp:revision>830</cp:revision>
  <cp:lastPrinted>2016-04-06T09:18:20Z</cp:lastPrinted>
  <dcterms:created xsi:type="dcterms:W3CDTF">2010-06-09T12:28:38Z</dcterms:created>
  <dcterms:modified xsi:type="dcterms:W3CDTF">2017-03-29T08:48:13Z</dcterms:modified>
</cp:coreProperties>
</file>