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2" r:id="rId5"/>
    <p:sldMasterId id="2147483951" r:id="rId6"/>
  </p:sldMasterIdLst>
  <p:notesMasterIdLst>
    <p:notesMasterId r:id="rId21"/>
  </p:notesMasterIdLst>
  <p:handoutMasterIdLst>
    <p:handoutMasterId r:id="rId22"/>
  </p:handoutMasterIdLst>
  <p:sldIdLst>
    <p:sldId id="330" r:id="rId7"/>
    <p:sldId id="286" r:id="rId8"/>
    <p:sldId id="319" r:id="rId9"/>
    <p:sldId id="289" r:id="rId10"/>
    <p:sldId id="292" r:id="rId11"/>
    <p:sldId id="321" r:id="rId12"/>
    <p:sldId id="303" r:id="rId13"/>
    <p:sldId id="291" r:id="rId14"/>
    <p:sldId id="295" r:id="rId15"/>
    <p:sldId id="297" r:id="rId16"/>
    <p:sldId id="299" r:id="rId17"/>
    <p:sldId id="301" r:id="rId18"/>
    <p:sldId id="318" r:id="rId19"/>
    <p:sldId id="324" r:id="rId20"/>
  </p:sldIdLst>
  <p:sldSz cx="12192000" cy="6858000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2C54502-D187-416A-B576-882DE8BD6B37}">
          <p14:sldIdLst>
            <p14:sldId id="330"/>
            <p14:sldId id="286"/>
            <p14:sldId id="319"/>
            <p14:sldId id="289"/>
            <p14:sldId id="292"/>
            <p14:sldId id="321"/>
            <p14:sldId id="303"/>
            <p14:sldId id="291"/>
            <p14:sldId id="295"/>
            <p14:sldId id="297"/>
            <p14:sldId id="299"/>
            <p14:sldId id="301"/>
            <p14:sldId id="318"/>
            <p14:sldId id="324"/>
          </p14:sldIdLst>
        </p14:section>
        <p14:section name="Untitled Section" id="{E28CBF8A-0D7D-4A12-B926-0F0D15A2619A}">
          <p14:sldIdLst/>
        </p14:section>
        <p14:section name="Untitled Section" id="{E4F796F5-E865-465D-B83F-5291E551870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B81A"/>
    <a:srgbClr val="F18E00"/>
    <a:srgbClr val="A0558F"/>
    <a:srgbClr val="0079BC"/>
    <a:srgbClr val="68BD49"/>
    <a:srgbClr val="4D4D4D"/>
    <a:srgbClr val="6C6F70"/>
    <a:srgbClr val="FFFFFF"/>
    <a:srgbClr val="86BE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68" autoAdjust="0"/>
    <p:restoredTop sz="84748" autoAdjust="0"/>
  </p:normalViewPr>
  <p:slideViewPr>
    <p:cSldViewPr>
      <p:cViewPr varScale="1">
        <p:scale>
          <a:sx n="107" d="100"/>
          <a:sy n="107" d="100"/>
        </p:scale>
        <p:origin x="840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0" d="100"/>
          <a:sy n="110" d="100"/>
        </p:scale>
        <p:origin x="238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8.xml"/><Relationship Id="rId2" Type="http://schemas.openxmlformats.org/officeDocument/2006/relationships/slide" Target="slides/slide4.xml"/><Relationship Id="rId1" Type="http://schemas.openxmlformats.org/officeDocument/2006/relationships/slide" Target="slides/slide3.xml"/><Relationship Id="rId5" Type="http://schemas.openxmlformats.org/officeDocument/2006/relationships/slide" Target="slides/slide11.xml"/><Relationship Id="rId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4CCDA-8D15-48C0-B5F3-626A93EA51DD}" type="datetimeFigureOut">
              <a:rPr lang="en-GB" smtClean="0"/>
              <a:t>09/03/2016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B8FE0-82A3-4413-8BF5-2C64B7633C5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7870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CD30C55-053B-4B45-A537-EB90960D3A22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0585962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0998259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247" indent="-28586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457" indent="-22869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840" indent="-22869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8223" indent="-22869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5606" indent="-2286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2989" indent="-2286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0372" indent="-2286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7754" indent="-2286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5A6C395-1CE9-4FBC-BA06-7516A1F909E9}" type="slidenum">
              <a:rPr lang="en-GB" altLang="en-US" smtClean="0"/>
              <a:pPr eaLnBrk="1" hangingPunct="1"/>
              <a:t>11</a:t>
            </a:fld>
            <a:endParaRPr lang="en-GB" altLang="en-US" dirty="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395020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A7DDC9-70FD-4A2C-B20C-E6F4E4D64C95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30779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  <a:p>
            <a:r>
              <a:rPr lang="en-GB" baseline="0" dirty="0" smtClean="0"/>
              <a:t>  </a:t>
            </a:r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13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204930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14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200357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247" indent="-28586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457" indent="-22869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840" indent="-22869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8223" indent="-22869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5606" indent="-2286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2989" indent="-2286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0372" indent="-2286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7754" indent="-2286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5A6C395-1CE9-4FBC-BA06-7516A1F909E9}" type="slidenum">
              <a:rPr lang="en-GB" altLang="en-US" smtClean="0"/>
              <a:pPr eaLnBrk="1" hangingPunct="1"/>
              <a:t>3</a:t>
            </a:fld>
            <a:endParaRPr lang="en-GB" altLang="en-US" dirty="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40992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C4F455A0-1FA8-4CE0-A249-11068155F16C}" type="slidenum">
              <a:rPr lang="en-GB" altLang="en-US"/>
              <a:pPr>
                <a:spcBef>
                  <a:spcPct val="0"/>
                </a:spcBef>
              </a:pPr>
              <a:t>4</a:t>
            </a:fld>
            <a:endParaRPr lang="en-GB" altLang="en-US" dirty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007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5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639213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F65B6-B7AB-4CA6-A226-BD2590822270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5519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A7DDC9-70FD-4A2C-B20C-E6F4E4D64C95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3105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247" indent="-28586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457" indent="-22869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840" indent="-22869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8223" indent="-22869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5606" indent="-2286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2989" indent="-2286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0372" indent="-2286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7754" indent="-2286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5A6C395-1CE9-4FBC-BA06-7516A1F909E9}" type="slidenum">
              <a:rPr lang="en-GB" altLang="en-US" smtClean="0"/>
              <a:pPr eaLnBrk="1" hangingPunct="1"/>
              <a:t>8</a:t>
            </a:fld>
            <a:endParaRPr lang="en-GB" altLang="en-US" dirty="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15397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A7DDC9-70FD-4A2C-B20C-E6F4E4D64C95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8921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247" indent="-28586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457" indent="-22869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840" indent="-22869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8223" indent="-22869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5606" indent="-2286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2989" indent="-2286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0372" indent="-2286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7754" indent="-2286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5A6C395-1CE9-4FBC-BA06-7516A1F909E9}" type="slidenum">
              <a:rPr lang="en-GB" altLang="en-US" smtClean="0"/>
              <a:pPr eaLnBrk="1" hangingPunct="1"/>
              <a:t>10</a:t>
            </a:fld>
            <a:endParaRPr lang="en-GB" altLang="en-US" dirty="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9834" y="4995202"/>
            <a:ext cx="6066840" cy="5579601"/>
          </a:xfrm>
          <a:noFill/>
        </p:spPr>
        <p:txBody>
          <a:bodyPr/>
          <a:lstStyle/>
          <a:p>
            <a:pPr eaLnBrk="1" hangingPunct="1"/>
            <a:endParaRPr lang="en-GB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56081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desig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096"/>
          </a:xfrm>
          <a:prstGeom prst="rect">
            <a:avLst/>
          </a:prstGeom>
        </p:spPr>
      </p:pic>
      <p:sp>
        <p:nvSpPr>
          <p:cNvPr id="12290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22300" y="3645024"/>
            <a:ext cx="10363200" cy="503237"/>
          </a:xfrm>
        </p:spPr>
        <p:txBody>
          <a:bodyPr/>
          <a:lstStyle>
            <a:lvl1pPr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Title slide – design 1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22300" y="4509120"/>
            <a:ext cx="8534400" cy="1008112"/>
          </a:xfrm>
        </p:spPr>
        <p:txBody>
          <a:bodyPr/>
          <a:lstStyle>
            <a:lvl1pPr>
              <a:spcBef>
                <a:spcPct val="0"/>
              </a:spcBef>
              <a:spcAft>
                <a:spcPct val="0"/>
              </a:spcAft>
              <a:defRPr sz="2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Name</a:t>
            </a:r>
            <a:br>
              <a:rPr lang="en-GB" noProof="0" dirty="0" smtClean="0"/>
            </a:br>
            <a:r>
              <a:rPr lang="en-GB" noProof="0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255967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084" cy="11620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 marL="313200" indent="-313200">
              <a:buFont typeface="Arial" panose="020B0604020202020204" pitchFamily="34" charset="0"/>
              <a:buChar char="■"/>
              <a:defRPr sz="2200"/>
            </a:lvl1pPr>
            <a:lvl2pPr marL="626400" indent="-302400">
              <a:buFont typeface="Arial" panose="020B0604020202020204" pitchFamily="34" charset="0"/>
              <a:buChar char="□"/>
              <a:defRPr sz="2200"/>
            </a:lvl2pPr>
            <a:lvl3pPr marL="892800" indent="-255600">
              <a:buFont typeface="Arial" panose="020B0604020202020204" pitchFamily="34" charset="0"/>
              <a:buChar char="▪"/>
              <a:defRPr sz="2000"/>
            </a:lvl3pPr>
            <a:lvl4pPr marL="1256400" indent="-255600">
              <a:buClr>
                <a:schemeClr val="tx2"/>
              </a:buClr>
              <a:buFont typeface="Arial" panose="020B0604020202020204" pitchFamily="34" charset="0"/>
              <a:buChar char="▫"/>
              <a:defRPr sz="1800"/>
            </a:lvl4pPr>
            <a:lvl5pPr marL="1526400" indent="-255600">
              <a:buClr>
                <a:schemeClr val="tx2"/>
              </a:buClr>
              <a:buFont typeface="Arial" panose="020B0604020202020204" pitchFamily="34" charset="0"/>
              <a:buChar char="›"/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4"/>
            <a:ext cx="4011084" cy="4691063"/>
          </a:xfrm>
        </p:spPr>
        <p:txBody>
          <a:bodyPr/>
          <a:lstStyle>
            <a:lvl1pPr marL="0" indent="0">
              <a:buNone/>
              <a:defRPr sz="20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3014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20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6355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desig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22"/>
            <a:ext cx="12196664" cy="6866722"/>
          </a:xfrm>
          <a:prstGeom prst="rect">
            <a:avLst/>
          </a:prstGeom>
        </p:spPr>
      </p:pic>
      <p:sp>
        <p:nvSpPr>
          <p:cNvPr id="12290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22300" y="3645024"/>
            <a:ext cx="10363200" cy="503237"/>
          </a:xfrm>
        </p:spPr>
        <p:txBody>
          <a:bodyPr/>
          <a:lstStyle>
            <a:lvl1pPr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Title slide – design 1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22300" y="4509120"/>
            <a:ext cx="8534400" cy="1008112"/>
          </a:xfrm>
        </p:spPr>
        <p:txBody>
          <a:bodyPr/>
          <a:lstStyle>
            <a:lvl1pPr>
              <a:spcBef>
                <a:spcPct val="0"/>
              </a:spcBef>
              <a:spcAft>
                <a:spcPct val="0"/>
              </a:spcAft>
              <a:defRPr sz="2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Name</a:t>
            </a:r>
            <a:br>
              <a:rPr lang="en-GB" noProof="0" dirty="0" smtClean="0"/>
            </a:br>
            <a:r>
              <a:rPr lang="en-GB" noProof="0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777203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desig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096"/>
          </a:xfrm>
          <a:prstGeom prst="rect">
            <a:avLst/>
          </a:prstGeom>
        </p:spPr>
      </p:pic>
      <p:sp>
        <p:nvSpPr>
          <p:cNvPr id="12290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32479" y="2251883"/>
            <a:ext cx="10363200" cy="503237"/>
          </a:xfrm>
        </p:spPr>
        <p:txBody>
          <a:bodyPr/>
          <a:lstStyle>
            <a:lvl1pPr>
              <a:defRPr sz="3600" baseline="0">
                <a:solidFill>
                  <a:srgbClr val="0079BC"/>
                </a:solidFill>
              </a:defRPr>
            </a:lvl1pPr>
          </a:lstStyle>
          <a:p>
            <a:pPr lvl="0"/>
            <a:r>
              <a:rPr lang="en-GB" noProof="0" dirty="0" smtClean="0"/>
              <a:t>Title slide – design 2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32479" y="3121608"/>
            <a:ext cx="8534400" cy="1027472"/>
          </a:xfrm>
        </p:spPr>
        <p:txBody>
          <a:bodyPr/>
          <a:lstStyle>
            <a:lvl1pPr>
              <a:spcBef>
                <a:spcPct val="0"/>
              </a:spcBef>
              <a:spcAft>
                <a:spcPct val="0"/>
              </a:spcAft>
              <a:defRPr sz="2800" b="0">
                <a:solidFill>
                  <a:srgbClr val="0079BC"/>
                </a:solidFill>
              </a:defRPr>
            </a:lvl1pPr>
          </a:lstStyle>
          <a:p>
            <a:pPr lvl="0"/>
            <a:r>
              <a:rPr lang="en-GB" noProof="0" dirty="0" smtClean="0"/>
              <a:t>Name</a:t>
            </a:r>
            <a:br>
              <a:rPr lang="en-GB" noProof="0" dirty="0" smtClean="0"/>
            </a:br>
            <a:r>
              <a:rPr lang="en-GB" noProof="0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497758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desig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1428"/>
            <a:ext cx="12201471" cy="6869428"/>
          </a:xfrm>
          <a:prstGeom prst="rect">
            <a:avLst/>
          </a:prstGeom>
        </p:spPr>
      </p:pic>
      <p:sp>
        <p:nvSpPr>
          <p:cNvPr id="12290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528048" y="2420888"/>
            <a:ext cx="5184576" cy="1800200"/>
          </a:xfrm>
        </p:spPr>
        <p:txBody>
          <a:bodyPr/>
          <a:lstStyle>
            <a:lvl1pPr>
              <a:defRPr sz="3600">
                <a:solidFill>
                  <a:srgbClr val="0079BC"/>
                </a:solidFill>
              </a:defRPr>
            </a:lvl1pPr>
          </a:lstStyle>
          <a:p>
            <a:pPr lvl="0"/>
            <a:r>
              <a:rPr lang="en-GB" noProof="0" dirty="0" smtClean="0"/>
              <a:t>Title slide – design 3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528048" y="4509120"/>
            <a:ext cx="5184576" cy="1368152"/>
          </a:xfrm>
        </p:spPr>
        <p:txBody>
          <a:bodyPr/>
          <a:lstStyle>
            <a:lvl1pPr marL="0" indent="0">
              <a:spcBef>
                <a:spcPct val="0"/>
              </a:spcBef>
              <a:spcAft>
                <a:spcPct val="0"/>
              </a:spcAft>
              <a:defRPr sz="2800" b="0">
                <a:solidFill>
                  <a:srgbClr val="0079BC"/>
                </a:solidFill>
              </a:defRPr>
            </a:lvl1pPr>
          </a:lstStyle>
          <a:p>
            <a:pPr lvl="0"/>
            <a:r>
              <a:rPr lang="en-GB" noProof="0" dirty="0" smtClean="0"/>
              <a:t>Name</a:t>
            </a:r>
            <a:br>
              <a:rPr lang="en-GB" noProof="0" dirty="0" smtClean="0"/>
            </a:br>
            <a:r>
              <a:rPr lang="en-GB" noProof="0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482458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2300" y="1268760"/>
            <a:ext cx="10972800" cy="5112568"/>
          </a:xfrm>
        </p:spPr>
        <p:txBody>
          <a:bodyPr/>
          <a:lstStyle>
            <a:lvl1pPr marL="313200" indent="-313200">
              <a:buClr>
                <a:srgbClr val="0079BC"/>
              </a:buClr>
              <a:buFont typeface="Arial" panose="020B0604020202020204" pitchFamily="34" charset="0"/>
              <a:buChar char="■"/>
              <a:defRPr sz="2400"/>
            </a:lvl1pPr>
            <a:lvl2pPr marL="625475" indent="-301625">
              <a:buClr>
                <a:srgbClr val="0079BC"/>
              </a:buClr>
              <a:buFont typeface="Arial" panose="020B0604020202020204" pitchFamily="34" charset="0"/>
              <a:buChar char="□"/>
              <a:defRPr sz="2200"/>
            </a:lvl2pPr>
            <a:lvl3pPr marL="893763" indent="-247650">
              <a:buClr>
                <a:srgbClr val="0079BC"/>
              </a:buClr>
              <a:buFont typeface="Arial" panose="020B0604020202020204" pitchFamily="34" charset="0"/>
              <a:buChar char="▪"/>
              <a:defRPr sz="2000"/>
            </a:lvl3pPr>
            <a:lvl4pPr marL="1257300" indent="-255588">
              <a:buClr>
                <a:srgbClr val="0079BC"/>
              </a:buClr>
              <a:buFont typeface="Arial" panose="020B0604020202020204" pitchFamily="34" charset="0"/>
              <a:buChar char="▫"/>
              <a:defRPr sz="1800"/>
            </a:lvl4pPr>
            <a:lvl5pPr marL="1526400" indent="-255600">
              <a:buClr>
                <a:srgbClr val="0079BC"/>
              </a:buClr>
              <a:buFont typeface="Arial" panose="020B0604020202020204" pitchFamily="34" charset="0"/>
              <a:buChar char="›"/>
              <a:defRPr sz="1800"/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487488" y="6542677"/>
            <a:ext cx="9073008" cy="302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GB" dirty="0" smtClean="0">
                <a:solidFill>
                  <a:srgbClr val="FFFFFF"/>
                </a:solidFill>
              </a:rPr>
              <a:t>This is the title of the slide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19494" y="6558002"/>
            <a:ext cx="504056" cy="2875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fld id="{6C7FE256-DBE3-41F8-9653-AAB46C5389D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705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6"/>
            <a:ext cx="10363200" cy="1362075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487488" y="6542677"/>
            <a:ext cx="9073008" cy="302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GB" dirty="0" smtClean="0">
                <a:solidFill>
                  <a:srgbClr val="FFFFFF"/>
                </a:solidFill>
              </a:rPr>
              <a:t>This is the title of the slide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19494" y="6558002"/>
            <a:ext cx="504056" cy="2875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fld id="{6C7FE256-DBE3-41F8-9653-AAB46C5389D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179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pan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2300" y="1268760"/>
            <a:ext cx="5384800" cy="5112568"/>
          </a:xfrm>
        </p:spPr>
        <p:txBody>
          <a:bodyPr/>
          <a:lstStyle>
            <a:lvl1pPr marL="313200" indent="-313200">
              <a:buClr>
                <a:srgbClr val="0079BC"/>
              </a:buClr>
              <a:buFont typeface="Arial" panose="020B0604020202020204" pitchFamily="34" charset="0"/>
              <a:buChar char="■"/>
              <a:defRPr sz="2400"/>
            </a:lvl1pPr>
            <a:lvl2pPr marL="626400" indent="-302400">
              <a:buClr>
                <a:srgbClr val="0079BC"/>
              </a:buClr>
              <a:buFont typeface="Arial" panose="020B0604020202020204" pitchFamily="34" charset="0"/>
              <a:buChar char="□"/>
              <a:defRPr sz="2200"/>
            </a:lvl2pPr>
            <a:lvl3pPr marL="892800" indent="-248400">
              <a:buClr>
                <a:srgbClr val="0079BC"/>
              </a:buClr>
              <a:buFont typeface="Arial" panose="020B0604020202020204" pitchFamily="34" charset="0"/>
              <a:buChar char="▪"/>
              <a:defRPr sz="2000"/>
            </a:lvl3pPr>
            <a:lvl4pPr marL="1256400" indent="-255600">
              <a:buClr>
                <a:srgbClr val="0079BC"/>
              </a:buClr>
              <a:buFont typeface="Arial" panose="020B0604020202020204" pitchFamily="34" charset="0"/>
              <a:buChar char="▫"/>
              <a:defRPr sz="1800"/>
            </a:lvl4pPr>
            <a:lvl5pPr marL="1525588" indent="-255588">
              <a:buClr>
                <a:srgbClr val="0079BC"/>
              </a:buClr>
              <a:buFont typeface="Arial" panose="020B0604020202020204" pitchFamily="34" charset="0"/>
              <a:buChar char="›"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add text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0300" y="1268760"/>
            <a:ext cx="5384800" cy="5112568"/>
          </a:xfrm>
        </p:spPr>
        <p:txBody>
          <a:bodyPr/>
          <a:lstStyle>
            <a:lvl1pPr marL="313200" indent="-313200">
              <a:buClr>
                <a:srgbClr val="0079BC"/>
              </a:buClr>
              <a:buFont typeface="Arial" panose="020B0604020202020204" pitchFamily="34" charset="0"/>
              <a:buChar char="■"/>
              <a:defRPr sz="2400"/>
            </a:lvl1pPr>
            <a:lvl2pPr marL="626400" indent="-302400">
              <a:buClr>
                <a:srgbClr val="0079BC"/>
              </a:buClr>
              <a:buFont typeface="Arial" panose="020B0604020202020204" pitchFamily="34" charset="0"/>
              <a:buChar char="□"/>
              <a:defRPr sz="2200"/>
            </a:lvl2pPr>
            <a:lvl3pPr marL="892800" indent="-248400">
              <a:buClr>
                <a:srgbClr val="0079BC"/>
              </a:buClr>
              <a:buFont typeface="Arial" panose="020B0604020202020204" pitchFamily="34" charset="0"/>
              <a:buChar char="▪"/>
              <a:defRPr sz="2000"/>
            </a:lvl3pPr>
            <a:lvl4pPr marL="1163638" indent="-255588">
              <a:buClr>
                <a:srgbClr val="0079BC"/>
              </a:buClr>
              <a:buFont typeface="Arial" panose="020B0604020202020204" pitchFamily="34" charset="0"/>
              <a:buChar char="▫"/>
              <a:defRPr sz="1800"/>
            </a:lvl4pPr>
            <a:lvl5pPr marL="1431925" indent="-255588">
              <a:buClr>
                <a:srgbClr val="0079BC"/>
              </a:buClr>
              <a:buFont typeface="Arial" panose="020B0604020202020204" pitchFamily="34" charset="0"/>
              <a:buChar char="›"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487488" y="6542677"/>
            <a:ext cx="9073008" cy="302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GB" dirty="0" smtClean="0">
                <a:solidFill>
                  <a:srgbClr val="FFFFFF"/>
                </a:solidFill>
              </a:rPr>
              <a:t>This is the title of the slide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19494" y="6558002"/>
            <a:ext cx="504056" cy="2875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fld id="{6C7FE256-DBE3-41F8-9653-AAB46C5389D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881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67200"/>
            <a:ext cx="5386917" cy="5832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2682" y="1925340"/>
            <a:ext cx="5386917" cy="4455988"/>
          </a:xfrm>
        </p:spPr>
        <p:txBody>
          <a:bodyPr/>
          <a:lstStyle>
            <a:lvl1pPr marL="313200" indent="-313200">
              <a:buClr>
                <a:srgbClr val="0079BC"/>
              </a:buClr>
              <a:buFont typeface="Arial" panose="020B0604020202020204" pitchFamily="34" charset="0"/>
              <a:buChar char="■"/>
              <a:defRPr sz="2400"/>
            </a:lvl1pPr>
            <a:lvl2pPr marL="626400" indent="-302400">
              <a:buClr>
                <a:srgbClr val="0079BC"/>
              </a:buClr>
              <a:buFont typeface="Arial" panose="020B0604020202020204" pitchFamily="34" charset="0"/>
              <a:buChar char="□"/>
              <a:defRPr sz="2200"/>
            </a:lvl2pPr>
            <a:lvl3pPr marL="892800" indent="-255600">
              <a:buClr>
                <a:srgbClr val="0079BC"/>
              </a:buClr>
              <a:buFont typeface="Arial" panose="020B0604020202020204" pitchFamily="34" charset="0"/>
              <a:buChar char="▪"/>
              <a:defRPr sz="2000"/>
            </a:lvl3pPr>
            <a:lvl4pPr marL="1256400" indent="-255600">
              <a:buClr>
                <a:srgbClr val="0079BC"/>
              </a:buClr>
              <a:buFont typeface="Arial" panose="020B0604020202020204" pitchFamily="34" charset="0"/>
              <a:buChar char="▫"/>
              <a:defRPr sz="1800"/>
            </a:lvl4pPr>
            <a:lvl5pPr marL="1526400" indent="-255600">
              <a:buClr>
                <a:srgbClr val="0079BC"/>
              </a:buClr>
              <a:buFont typeface="Arial" panose="020B0604020202020204" pitchFamily="34" charset="0"/>
              <a:buChar char="›"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add text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267200"/>
            <a:ext cx="5389033" cy="5832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1925340"/>
            <a:ext cx="5389033" cy="4455988"/>
          </a:xfrm>
        </p:spPr>
        <p:txBody>
          <a:bodyPr/>
          <a:lstStyle>
            <a:lvl1pPr marL="313200" indent="-313200">
              <a:buClr>
                <a:srgbClr val="0079BC"/>
              </a:buClr>
              <a:buFont typeface="Arial" panose="020B0604020202020204" pitchFamily="34" charset="0"/>
              <a:buChar char="■"/>
              <a:defRPr sz="2400"/>
            </a:lvl1pPr>
            <a:lvl2pPr marL="626400" indent="-302400">
              <a:buClr>
                <a:srgbClr val="0079BC"/>
              </a:buClr>
              <a:buFont typeface="Arial" panose="020B0604020202020204" pitchFamily="34" charset="0"/>
              <a:buChar char="□"/>
              <a:defRPr sz="2200"/>
            </a:lvl2pPr>
            <a:lvl3pPr marL="892800" indent="-255600">
              <a:buClr>
                <a:srgbClr val="0079BC"/>
              </a:buClr>
              <a:buFont typeface="Arial" panose="020B0604020202020204" pitchFamily="34" charset="0"/>
              <a:buChar char="▪"/>
              <a:defRPr sz="2000"/>
            </a:lvl3pPr>
            <a:lvl4pPr marL="1256400" indent="-255600">
              <a:buClr>
                <a:srgbClr val="0079BC"/>
              </a:buClr>
              <a:buFont typeface="Arial" panose="020B0604020202020204" pitchFamily="34" charset="0"/>
              <a:buChar char="▫"/>
              <a:defRPr sz="1800"/>
            </a:lvl4pPr>
            <a:lvl5pPr marL="1526400" indent="-255600">
              <a:buClr>
                <a:srgbClr val="0079BC"/>
              </a:buClr>
              <a:buFont typeface="Arial" panose="020B0604020202020204" pitchFamily="34" charset="0"/>
              <a:buChar char="›"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2306" y="404818"/>
            <a:ext cx="8462433" cy="574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487488" y="6542677"/>
            <a:ext cx="9073008" cy="302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GB" dirty="0" smtClean="0">
                <a:solidFill>
                  <a:srgbClr val="FFFFFF"/>
                </a:solidFill>
              </a:rPr>
              <a:t>This is the title of the slide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19494" y="6558002"/>
            <a:ext cx="504056" cy="2875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fld id="{6C7FE256-DBE3-41F8-9653-AAB46C5389D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543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487488" y="6542677"/>
            <a:ext cx="9073008" cy="302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GB" dirty="0" smtClean="0">
                <a:solidFill>
                  <a:srgbClr val="FFFFFF"/>
                </a:solidFill>
              </a:rPr>
              <a:t>This is the title of the slide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19494" y="6558002"/>
            <a:ext cx="504056" cy="2875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fld id="{6C7FE256-DBE3-41F8-9653-AAB46C5389D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4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desig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8"/>
            <a:ext cx="12192000" cy="6864096"/>
          </a:xfrm>
          <a:prstGeom prst="rect">
            <a:avLst/>
          </a:prstGeom>
        </p:spPr>
      </p:pic>
      <p:sp>
        <p:nvSpPr>
          <p:cNvPr id="12290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32479" y="2251883"/>
            <a:ext cx="10363200" cy="503237"/>
          </a:xfrm>
        </p:spPr>
        <p:txBody>
          <a:bodyPr/>
          <a:lstStyle>
            <a:lvl1pPr>
              <a:defRPr sz="3600" baseline="0">
                <a:solidFill>
                  <a:srgbClr val="83B81A"/>
                </a:solidFill>
              </a:defRPr>
            </a:lvl1pPr>
          </a:lstStyle>
          <a:p>
            <a:pPr lvl="0"/>
            <a:r>
              <a:rPr lang="en-GB" noProof="0" dirty="0" smtClean="0"/>
              <a:t>Title slide – design 2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32479" y="3121608"/>
            <a:ext cx="8534400" cy="1027472"/>
          </a:xfrm>
        </p:spPr>
        <p:txBody>
          <a:bodyPr/>
          <a:lstStyle>
            <a:lvl1pPr>
              <a:spcBef>
                <a:spcPct val="0"/>
              </a:spcBef>
              <a:spcAft>
                <a:spcPct val="0"/>
              </a:spcAft>
              <a:defRPr sz="2800" b="0">
                <a:solidFill>
                  <a:srgbClr val="83B81A"/>
                </a:solidFill>
              </a:defRPr>
            </a:lvl1pPr>
          </a:lstStyle>
          <a:p>
            <a:pPr lvl="0"/>
            <a:r>
              <a:rPr lang="en-GB" noProof="0" dirty="0" smtClean="0"/>
              <a:t>Name</a:t>
            </a:r>
            <a:br>
              <a:rPr lang="en-GB" noProof="0" dirty="0" smtClean="0"/>
            </a:br>
            <a:r>
              <a:rPr lang="en-GB" noProof="0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492135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487488" y="6542677"/>
            <a:ext cx="9073008" cy="302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GB" dirty="0" smtClean="0">
                <a:solidFill>
                  <a:srgbClr val="FFFFFF"/>
                </a:solidFill>
              </a:rPr>
              <a:t>This is the title of the slide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19494" y="6558002"/>
            <a:ext cx="504056" cy="2875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fld id="{6C7FE256-DBE3-41F8-9653-AAB46C5389D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019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268760"/>
            <a:ext cx="6815667" cy="5112568"/>
          </a:xfrm>
        </p:spPr>
        <p:txBody>
          <a:bodyPr/>
          <a:lstStyle>
            <a:lvl1pPr marL="313200" indent="-313200">
              <a:buClr>
                <a:srgbClr val="0079BC"/>
              </a:buClr>
              <a:buFont typeface="Arial" panose="020B0604020202020204" pitchFamily="34" charset="0"/>
              <a:buChar char="■"/>
              <a:defRPr sz="2200"/>
            </a:lvl1pPr>
            <a:lvl2pPr marL="626400" indent="-302400">
              <a:buClr>
                <a:srgbClr val="0079BC"/>
              </a:buClr>
              <a:buFont typeface="Arial" panose="020B0604020202020204" pitchFamily="34" charset="0"/>
              <a:buChar char="□"/>
              <a:defRPr sz="2200"/>
            </a:lvl2pPr>
            <a:lvl3pPr marL="892800" indent="-255600">
              <a:buClr>
                <a:srgbClr val="0079BC"/>
              </a:buClr>
              <a:buFont typeface="Arial" panose="020B0604020202020204" pitchFamily="34" charset="0"/>
              <a:buChar char="▪"/>
              <a:defRPr sz="2000"/>
            </a:lvl3pPr>
            <a:lvl4pPr marL="1256400" indent="-255600">
              <a:buClr>
                <a:srgbClr val="0079BC"/>
              </a:buClr>
              <a:buFont typeface="Arial" panose="020B0604020202020204" pitchFamily="34" charset="0"/>
              <a:buChar char="▫"/>
              <a:defRPr sz="1800"/>
            </a:lvl4pPr>
            <a:lvl5pPr marL="1526400" indent="-255600">
              <a:buClr>
                <a:srgbClr val="0079BC"/>
              </a:buClr>
              <a:buFont typeface="Arial" panose="020B0604020202020204" pitchFamily="34" charset="0"/>
              <a:buChar char="›"/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268760"/>
            <a:ext cx="4011084" cy="5112568"/>
          </a:xfrm>
        </p:spPr>
        <p:txBody>
          <a:bodyPr/>
          <a:lstStyle>
            <a:lvl1pPr marL="313200" indent="-313200">
              <a:buClr>
                <a:srgbClr val="0079BC"/>
              </a:buClr>
              <a:buFont typeface="Arial" panose="020B0604020202020204" pitchFamily="34" charset="0"/>
              <a:buChar char="■"/>
              <a:defRPr sz="2200"/>
            </a:lvl1pPr>
            <a:lvl2pPr marL="626400" indent="-302400">
              <a:buClr>
                <a:srgbClr val="0079BC"/>
              </a:buClr>
              <a:buFont typeface="Arial" panose="020B0604020202020204" pitchFamily="34" charset="0"/>
              <a:buChar char="□"/>
              <a:defRPr sz="2200"/>
            </a:lvl2pPr>
            <a:lvl3pPr marL="892800" indent="-255600">
              <a:buClr>
                <a:srgbClr val="0079BC"/>
              </a:buClr>
              <a:buFont typeface="Arial" panose="020B0604020202020204" pitchFamily="34" charset="0"/>
              <a:buChar char="▪"/>
              <a:defRPr sz="2000"/>
            </a:lvl3pPr>
            <a:lvl4pPr marL="1256400" indent="-255600">
              <a:buClr>
                <a:srgbClr val="0079BC"/>
              </a:buClr>
              <a:buFont typeface="Arial" panose="020B0604020202020204" pitchFamily="34" charset="0"/>
              <a:buChar char="▫"/>
              <a:defRPr sz="1800"/>
            </a:lvl4pPr>
            <a:lvl5pPr marL="1526400" indent="-255600">
              <a:buClr>
                <a:srgbClr val="0079BC"/>
              </a:buClr>
              <a:buFont typeface="Arial" panose="020B0604020202020204" pitchFamily="34" charset="0"/>
              <a:buChar char="›"/>
              <a:defRPr sz="1800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2306" y="404818"/>
            <a:ext cx="8462433" cy="574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487488" y="6542677"/>
            <a:ext cx="9073008" cy="302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GB" dirty="0" smtClean="0">
                <a:solidFill>
                  <a:srgbClr val="FFFFFF"/>
                </a:solidFill>
              </a:rPr>
              <a:t>This is the title of the slide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19494" y="6558002"/>
            <a:ext cx="504056" cy="2875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fld id="{6C7FE256-DBE3-41F8-9653-AAB46C5389D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99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20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487488" y="6542677"/>
            <a:ext cx="9073008" cy="302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GB" dirty="0" smtClean="0">
                <a:solidFill>
                  <a:srgbClr val="FFFFFF"/>
                </a:solidFill>
              </a:rPr>
              <a:t>This is the title of the slide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19494" y="6558002"/>
            <a:ext cx="504056" cy="2875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fld id="{6C7FE256-DBE3-41F8-9653-AAB46C5389D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981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desig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4" y="0"/>
            <a:ext cx="12173396" cy="6853622"/>
          </a:xfrm>
          <a:prstGeom prst="rect">
            <a:avLst/>
          </a:prstGeom>
        </p:spPr>
      </p:pic>
      <p:sp>
        <p:nvSpPr>
          <p:cNvPr id="12290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528048" y="2420888"/>
            <a:ext cx="5184576" cy="1800200"/>
          </a:xfrm>
        </p:spPr>
        <p:txBody>
          <a:bodyPr/>
          <a:lstStyle>
            <a:lvl1pPr>
              <a:defRPr sz="3600">
                <a:solidFill>
                  <a:srgbClr val="83B81A"/>
                </a:solidFill>
              </a:defRPr>
            </a:lvl1pPr>
          </a:lstStyle>
          <a:p>
            <a:pPr lvl="0"/>
            <a:r>
              <a:rPr lang="en-GB" noProof="0" dirty="0" smtClean="0"/>
              <a:t>Title slide – design 3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528048" y="4509120"/>
            <a:ext cx="5184576" cy="1368152"/>
          </a:xfrm>
        </p:spPr>
        <p:txBody>
          <a:bodyPr/>
          <a:lstStyle>
            <a:lvl1pPr marL="0" indent="0">
              <a:spcBef>
                <a:spcPct val="0"/>
              </a:spcBef>
              <a:spcAft>
                <a:spcPct val="0"/>
              </a:spcAft>
              <a:defRPr sz="2800" b="0">
                <a:solidFill>
                  <a:srgbClr val="83B81A"/>
                </a:solidFill>
              </a:defRPr>
            </a:lvl1pPr>
          </a:lstStyle>
          <a:p>
            <a:pPr lvl="0"/>
            <a:r>
              <a:rPr lang="en-GB" noProof="0" dirty="0" smtClean="0"/>
              <a:t>Name</a:t>
            </a:r>
            <a:br>
              <a:rPr lang="en-GB" noProof="0" dirty="0" smtClean="0"/>
            </a:br>
            <a:r>
              <a:rPr lang="en-GB" noProof="0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993075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13200" indent="-313200">
              <a:buFont typeface="Arial" panose="020B0604020202020204" pitchFamily="34" charset="0"/>
              <a:buChar char="■"/>
              <a:defRPr sz="2400"/>
            </a:lvl1pPr>
            <a:lvl2pPr marL="625475" indent="-301625">
              <a:buFont typeface="Arial" panose="020B0604020202020204" pitchFamily="34" charset="0"/>
              <a:buChar char="□"/>
              <a:defRPr sz="2200"/>
            </a:lvl2pPr>
            <a:lvl3pPr marL="893763" indent="-247650">
              <a:buFont typeface="Arial" panose="020B0604020202020204" pitchFamily="34" charset="0"/>
              <a:buChar char="▪"/>
              <a:defRPr sz="2000"/>
            </a:lvl3pPr>
            <a:lvl4pPr marL="1257300" indent="-255588">
              <a:buClr>
                <a:schemeClr val="tx2"/>
              </a:buClr>
              <a:buFont typeface="Arial" panose="020B0604020202020204" pitchFamily="34" charset="0"/>
              <a:buChar char="▫"/>
              <a:defRPr sz="1800"/>
            </a:lvl4pPr>
            <a:lvl5pPr marL="1526400" indent="-255600">
              <a:buClr>
                <a:schemeClr val="tx2"/>
              </a:buClr>
              <a:buFont typeface="Arial" panose="020B0604020202020204" pitchFamily="34" charset="0"/>
              <a:buChar char="›"/>
              <a:defRPr sz="1800"/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5559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6"/>
            <a:ext cx="10363200" cy="1362075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9506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pan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2300" y="1438282"/>
            <a:ext cx="5384800" cy="4498975"/>
          </a:xfrm>
        </p:spPr>
        <p:txBody>
          <a:bodyPr/>
          <a:lstStyle>
            <a:lvl1pPr marL="313200" indent="-313200">
              <a:buFont typeface="Arial" panose="020B0604020202020204" pitchFamily="34" charset="0"/>
              <a:buChar char="■"/>
              <a:defRPr sz="2400"/>
            </a:lvl1pPr>
            <a:lvl2pPr marL="626400" indent="-302400">
              <a:buFont typeface="Arial" panose="020B0604020202020204" pitchFamily="34" charset="0"/>
              <a:buChar char="□"/>
              <a:defRPr sz="2200"/>
            </a:lvl2pPr>
            <a:lvl3pPr marL="892800" indent="-248400">
              <a:buFont typeface="Arial" panose="020B0604020202020204" pitchFamily="34" charset="0"/>
              <a:buChar char="▪"/>
              <a:defRPr sz="2000"/>
            </a:lvl3pPr>
            <a:lvl4pPr marL="1256400" indent="-255600">
              <a:buClr>
                <a:schemeClr val="tx2"/>
              </a:buClr>
              <a:buFont typeface="Arial" panose="020B0604020202020204" pitchFamily="34" charset="0"/>
              <a:buChar char="▫"/>
              <a:defRPr sz="1800"/>
            </a:lvl4pPr>
            <a:lvl5pPr marL="1525588" indent="-255588">
              <a:buClr>
                <a:schemeClr val="tx2"/>
              </a:buClr>
              <a:buFont typeface="Arial" panose="020B0604020202020204" pitchFamily="34" charset="0"/>
              <a:buChar char="›"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add text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0300" y="1438282"/>
            <a:ext cx="5384800" cy="4498975"/>
          </a:xfrm>
        </p:spPr>
        <p:txBody>
          <a:bodyPr/>
          <a:lstStyle>
            <a:lvl1pPr marL="313200" indent="-313200">
              <a:buFont typeface="Arial" panose="020B0604020202020204" pitchFamily="34" charset="0"/>
              <a:buChar char="■"/>
              <a:defRPr sz="2400"/>
            </a:lvl1pPr>
            <a:lvl2pPr marL="626400" indent="-302400">
              <a:buFont typeface="Arial" panose="020B0604020202020204" pitchFamily="34" charset="0"/>
              <a:buChar char="□"/>
              <a:defRPr sz="2200"/>
            </a:lvl2pPr>
            <a:lvl3pPr marL="892800" indent="-248400">
              <a:buFont typeface="Arial" panose="020B0604020202020204" pitchFamily="34" charset="0"/>
              <a:buChar char="▪"/>
              <a:defRPr sz="2000"/>
            </a:lvl3pPr>
            <a:lvl4pPr marL="1163638" indent="-255588">
              <a:buClr>
                <a:schemeClr val="tx2"/>
              </a:buClr>
              <a:buFont typeface="Arial" panose="020B0604020202020204" pitchFamily="34" charset="0"/>
              <a:buChar char="▫"/>
              <a:defRPr sz="1800"/>
            </a:lvl4pPr>
            <a:lvl5pPr marL="1431925" indent="-255588">
              <a:buClr>
                <a:schemeClr val="tx2"/>
              </a:buClr>
              <a:buFont typeface="Arial" panose="020B0604020202020204" pitchFamily="34" charset="0"/>
              <a:buChar char="›"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341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 marL="313200" indent="-313200">
              <a:buFont typeface="Arial" panose="020B0604020202020204" pitchFamily="34" charset="0"/>
              <a:buChar char="■"/>
              <a:defRPr sz="2400"/>
            </a:lvl1pPr>
            <a:lvl2pPr marL="626400" indent="-302400">
              <a:buFont typeface="Arial" panose="020B0604020202020204" pitchFamily="34" charset="0"/>
              <a:buChar char="□"/>
              <a:defRPr sz="2200"/>
            </a:lvl2pPr>
            <a:lvl3pPr marL="892800" indent="-255600">
              <a:buFont typeface="Arial" panose="020B0604020202020204" pitchFamily="34" charset="0"/>
              <a:buChar char="▪"/>
              <a:defRPr sz="2000"/>
            </a:lvl3pPr>
            <a:lvl4pPr marL="1256400" indent="-255600">
              <a:buClr>
                <a:schemeClr val="tx2"/>
              </a:buClr>
              <a:buFont typeface="Arial" panose="020B0604020202020204" pitchFamily="34" charset="0"/>
              <a:buChar char="▫"/>
              <a:defRPr sz="1800"/>
            </a:lvl4pPr>
            <a:lvl5pPr marL="1526400" indent="-255600">
              <a:buClr>
                <a:schemeClr val="tx2"/>
              </a:buClr>
              <a:buFont typeface="Arial" panose="020B0604020202020204" pitchFamily="34" charset="0"/>
              <a:buChar char="›"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add text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 marL="313200" indent="-313200">
              <a:buFont typeface="Arial" panose="020B0604020202020204" pitchFamily="34" charset="0"/>
              <a:buChar char="■"/>
              <a:defRPr sz="2400"/>
            </a:lvl1pPr>
            <a:lvl2pPr marL="626400" indent="-302400">
              <a:buFont typeface="Arial" panose="020B0604020202020204" pitchFamily="34" charset="0"/>
              <a:buChar char="□"/>
              <a:defRPr sz="2200"/>
            </a:lvl2pPr>
            <a:lvl3pPr marL="892800" indent="-255600">
              <a:buFont typeface="Arial" panose="020B0604020202020204" pitchFamily="34" charset="0"/>
              <a:buChar char="▪"/>
              <a:defRPr sz="2000"/>
            </a:lvl3pPr>
            <a:lvl4pPr marL="1256400" indent="-255600">
              <a:buClr>
                <a:schemeClr val="tx2"/>
              </a:buClr>
              <a:buFont typeface="Arial" panose="020B0604020202020204" pitchFamily="34" charset="0"/>
              <a:buChar char="▫"/>
              <a:defRPr sz="1800"/>
            </a:lvl4pPr>
            <a:lvl5pPr marL="1526400" indent="-255600">
              <a:buClr>
                <a:schemeClr val="tx2"/>
              </a:buClr>
              <a:buFont typeface="Arial" panose="020B0604020202020204" pitchFamily="34" charset="0"/>
              <a:buChar char="›"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9938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3883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5429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096"/>
          </a:xfrm>
          <a:prstGeom prst="rect">
            <a:avLst/>
          </a:prstGeom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2306" y="404818"/>
            <a:ext cx="8462433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Master title style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2300" y="1438282"/>
            <a:ext cx="1097280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Master text styles</a:t>
            </a:r>
          </a:p>
          <a:p>
            <a:pPr lvl="1"/>
            <a:r>
              <a:rPr lang="en-GB" altLang="en-US" dirty="0" smtClean="0"/>
              <a:t>Second level</a:t>
            </a:r>
          </a:p>
          <a:p>
            <a:pPr lvl="2"/>
            <a:r>
              <a:rPr lang="en-GB" altLang="en-US" dirty="0" smtClean="0"/>
              <a:t>Third level</a:t>
            </a:r>
          </a:p>
          <a:p>
            <a:pPr lvl="3"/>
            <a:r>
              <a:rPr lang="en-GB" altLang="en-US" dirty="0" smtClean="0"/>
              <a:t>Fourth level</a:t>
            </a:r>
          </a:p>
          <a:p>
            <a:pPr lvl="4"/>
            <a:r>
              <a:rPr lang="en-GB" alt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7863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14" r:id="rId2"/>
    <p:sldLayoutId id="2147483904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3B81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</a:defRPr>
      </a:lvl9pPr>
    </p:titleStyle>
    <p:bodyStyle>
      <a:lvl1pPr marL="0" indent="0" algn="l" rtl="0" eaLnBrk="0" fontAlgn="base" hangingPunct="0">
        <a:spcBef>
          <a:spcPts val="300"/>
        </a:spcBef>
        <a:spcAft>
          <a:spcPts val="600"/>
        </a:spcAft>
        <a:buClr>
          <a:srgbClr val="86BE3D"/>
        </a:buClr>
        <a:buFont typeface="Wingdings" panose="05000000000000000000" pitchFamily="2" charset="2"/>
        <a:buNone/>
        <a:defRPr sz="2000" b="0" baseline="0">
          <a:solidFill>
            <a:srgbClr val="4D4D4D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ts val="0"/>
        </a:spcBef>
        <a:spcAft>
          <a:spcPts val="600"/>
        </a:spcAft>
        <a:buClr>
          <a:srgbClr val="86BE3D"/>
        </a:buClr>
        <a:buFont typeface="Wingdings" panose="05000000000000000000" pitchFamily="2" charset="2"/>
        <a:defRPr sz="2000">
          <a:solidFill>
            <a:srgbClr val="4D4D4D"/>
          </a:solidFill>
          <a:latin typeface="+mn-lt"/>
        </a:defRPr>
      </a:lvl2pPr>
      <a:lvl3pPr marL="719138" indent="0" algn="l" rtl="0" eaLnBrk="0" fontAlgn="base" hangingPunct="0">
        <a:spcBef>
          <a:spcPts val="0"/>
        </a:spcBef>
        <a:spcAft>
          <a:spcPts val="600"/>
        </a:spcAft>
        <a:buClr>
          <a:srgbClr val="83B81A"/>
        </a:buClr>
        <a:buFont typeface="Wingdings 2" panose="05020102010507070707" pitchFamily="18" charset="2"/>
        <a:buNone/>
        <a:defRPr sz="2000" b="0">
          <a:solidFill>
            <a:srgbClr val="4D4D4D"/>
          </a:solidFill>
          <a:latin typeface="+mn-lt"/>
        </a:defRPr>
      </a:lvl3pPr>
      <a:lvl4pPr marL="1076325" indent="0" algn="l" rtl="0" eaLnBrk="0" fontAlgn="base" hangingPunct="0">
        <a:spcBef>
          <a:spcPts val="0"/>
        </a:spcBef>
        <a:spcAft>
          <a:spcPts val="600"/>
        </a:spcAft>
        <a:buNone/>
        <a:defRPr sz="2000">
          <a:solidFill>
            <a:srgbClr val="4D4D4D"/>
          </a:solidFill>
          <a:latin typeface="+mn-lt"/>
        </a:defRPr>
      </a:lvl4pPr>
      <a:lvl5pPr marL="1431925" indent="0" algn="l" rtl="0" eaLnBrk="0" fontAlgn="base" hangingPunct="0">
        <a:spcBef>
          <a:spcPts val="0"/>
        </a:spcBef>
        <a:spcAft>
          <a:spcPts val="600"/>
        </a:spcAft>
        <a:buNone/>
        <a:defRPr sz="2000">
          <a:solidFill>
            <a:srgbClr val="4D4D4D"/>
          </a:solidFill>
          <a:latin typeface="+mn-lt"/>
        </a:defRPr>
      </a:lvl5pPr>
      <a:lvl6pPr marL="914400" algn="l" rtl="0" fontAlgn="base">
        <a:spcBef>
          <a:spcPct val="5000"/>
        </a:spcBef>
        <a:spcAft>
          <a:spcPct val="5000"/>
        </a:spcAft>
        <a:buChar char="»"/>
        <a:defRPr sz="1500">
          <a:solidFill>
            <a:srgbClr val="4D4D4D"/>
          </a:solidFill>
          <a:latin typeface="+mn-lt"/>
        </a:defRPr>
      </a:lvl6pPr>
      <a:lvl7pPr marL="1257300" algn="l" rtl="0" fontAlgn="base">
        <a:spcBef>
          <a:spcPct val="5000"/>
        </a:spcBef>
        <a:spcAft>
          <a:spcPct val="5000"/>
        </a:spcAft>
        <a:buChar char="»"/>
        <a:defRPr sz="1500">
          <a:solidFill>
            <a:srgbClr val="4D4D4D"/>
          </a:solidFill>
          <a:latin typeface="+mn-lt"/>
        </a:defRPr>
      </a:lvl7pPr>
      <a:lvl8pPr marL="1600200" algn="l" rtl="0" fontAlgn="base">
        <a:spcBef>
          <a:spcPct val="5000"/>
        </a:spcBef>
        <a:spcAft>
          <a:spcPct val="5000"/>
        </a:spcAft>
        <a:buChar char="»"/>
        <a:defRPr sz="1500">
          <a:solidFill>
            <a:srgbClr val="4D4D4D"/>
          </a:solidFill>
          <a:latin typeface="+mn-lt"/>
        </a:defRPr>
      </a:lvl8pPr>
      <a:lvl9pPr marL="1943100" algn="l" rtl="0" fontAlgn="base">
        <a:spcBef>
          <a:spcPct val="5000"/>
        </a:spcBef>
        <a:spcAft>
          <a:spcPct val="5000"/>
        </a:spcAft>
        <a:buChar char="»"/>
        <a:defRPr sz="1500">
          <a:solidFill>
            <a:srgbClr val="4D4D4D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096"/>
          </a:xfrm>
          <a:prstGeom prst="rect">
            <a:avLst/>
          </a:prstGeom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2306" y="404818"/>
            <a:ext cx="8462433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dirty="0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2300" y="1384311"/>
            <a:ext cx="10972800" cy="4997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dirty="0" smtClean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487488" y="6542677"/>
            <a:ext cx="9073008" cy="302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GB" dirty="0" smtClean="0">
                <a:solidFill>
                  <a:srgbClr val="FFFFFF"/>
                </a:solidFill>
              </a:rPr>
              <a:t>This is the title of the slide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19494" y="6558002"/>
            <a:ext cx="504056" cy="2875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fld id="{6C7FE256-DBE3-41F8-9653-AAB46C5389D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861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B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300"/>
        </a:spcBef>
        <a:spcAft>
          <a:spcPts val="600"/>
        </a:spcAft>
        <a:buClr>
          <a:srgbClr val="86BE3D"/>
        </a:buClr>
        <a:buFont typeface="Wingdings" panose="05000000000000000000" pitchFamily="2" charset="2"/>
        <a:buNone/>
        <a:defRPr sz="2000" b="0" baseline="0">
          <a:solidFill>
            <a:srgbClr val="4D4D4D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ts val="0"/>
        </a:spcBef>
        <a:spcAft>
          <a:spcPts val="600"/>
        </a:spcAft>
        <a:buClr>
          <a:srgbClr val="86BE3D"/>
        </a:buClr>
        <a:buFont typeface="Wingdings" panose="05000000000000000000" pitchFamily="2" charset="2"/>
        <a:defRPr sz="2000">
          <a:solidFill>
            <a:srgbClr val="4D4D4D"/>
          </a:solidFill>
          <a:latin typeface="+mn-lt"/>
        </a:defRPr>
      </a:lvl2pPr>
      <a:lvl3pPr marL="719138" indent="0" algn="l" rtl="0" eaLnBrk="1" fontAlgn="base" hangingPunct="1">
        <a:spcBef>
          <a:spcPts val="0"/>
        </a:spcBef>
        <a:spcAft>
          <a:spcPts val="600"/>
        </a:spcAft>
        <a:buClr>
          <a:srgbClr val="83B81A"/>
        </a:buClr>
        <a:buFont typeface="Wingdings 2" panose="05020102010507070707" pitchFamily="18" charset="2"/>
        <a:buNone/>
        <a:defRPr sz="2000" b="0">
          <a:solidFill>
            <a:srgbClr val="4D4D4D"/>
          </a:solidFill>
          <a:latin typeface="+mn-lt"/>
        </a:defRPr>
      </a:lvl3pPr>
      <a:lvl4pPr marL="1076325" indent="0" algn="l" rtl="0" eaLnBrk="1" fontAlgn="base" hangingPunct="1">
        <a:spcBef>
          <a:spcPts val="0"/>
        </a:spcBef>
        <a:spcAft>
          <a:spcPts val="600"/>
        </a:spcAft>
        <a:buNone/>
        <a:defRPr sz="2000">
          <a:solidFill>
            <a:srgbClr val="4D4D4D"/>
          </a:solidFill>
          <a:latin typeface="+mn-lt"/>
        </a:defRPr>
      </a:lvl4pPr>
      <a:lvl5pPr marL="1431925" indent="0" algn="l" rtl="0" eaLnBrk="1" fontAlgn="base" hangingPunct="1">
        <a:spcBef>
          <a:spcPts val="0"/>
        </a:spcBef>
        <a:spcAft>
          <a:spcPts val="600"/>
        </a:spcAft>
        <a:buNone/>
        <a:defRPr sz="2000">
          <a:solidFill>
            <a:srgbClr val="4D4D4D"/>
          </a:solidFill>
          <a:latin typeface="+mn-lt"/>
        </a:defRPr>
      </a:lvl5pPr>
      <a:lvl6pPr marL="914400" algn="l" rtl="0" eaLnBrk="1" fontAlgn="base" hangingPunct="1">
        <a:spcBef>
          <a:spcPct val="5000"/>
        </a:spcBef>
        <a:spcAft>
          <a:spcPct val="5000"/>
        </a:spcAft>
        <a:buChar char="»"/>
        <a:defRPr sz="1500">
          <a:solidFill>
            <a:srgbClr val="4D4D4D"/>
          </a:solidFill>
          <a:latin typeface="+mn-lt"/>
        </a:defRPr>
      </a:lvl6pPr>
      <a:lvl7pPr marL="1257300" algn="l" rtl="0" eaLnBrk="1" fontAlgn="base" hangingPunct="1">
        <a:spcBef>
          <a:spcPct val="5000"/>
        </a:spcBef>
        <a:spcAft>
          <a:spcPct val="5000"/>
        </a:spcAft>
        <a:buChar char="»"/>
        <a:defRPr sz="1500">
          <a:solidFill>
            <a:srgbClr val="4D4D4D"/>
          </a:solidFill>
          <a:latin typeface="+mn-lt"/>
        </a:defRPr>
      </a:lvl7pPr>
      <a:lvl8pPr marL="1600200" algn="l" rtl="0" eaLnBrk="1" fontAlgn="base" hangingPunct="1">
        <a:spcBef>
          <a:spcPct val="5000"/>
        </a:spcBef>
        <a:spcAft>
          <a:spcPct val="5000"/>
        </a:spcAft>
        <a:buChar char="»"/>
        <a:defRPr sz="1500">
          <a:solidFill>
            <a:srgbClr val="4D4D4D"/>
          </a:solidFill>
          <a:latin typeface="+mn-lt"/>
        </a:defRPr>
      </a:lvl8pPr>
      <a:lvl9pPr marL="1943100" algn="l" rtl="0" eaLnBrk="1" fontAlgn="base" hangingPunct="1">
        <a:spcBef>
          <a:spcPct val="5000"/>
        </a:spcBef>
        <a:spcAft>
          <a:spcPct val="5000"/>
        </a:spcAft>
        <a:buChar char="»"/>
        <a:defRPr sz="1500">
          <a:solidFill>
            <a:srgbClr val="4D4D4D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v.uk/government/publications/new-gcses-as-and-a-levels-accredited-to-be-taught-from-2016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GCSE Reform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HE Admissions Seminar</a:t>
            </a:r>
          </a:p>
          <a:p>
            <a:r>
              <a:rPr lang="en-GB" dirty="0" smtClean="0"/>
              <a:t>8 March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4544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2" indent="0">
              <a:buClr>
                <a:srgbClr val="68BD49"/>
              </a:buClr>
              <a:buNone/>
            </a:pPr>
            <a:endParaRPr lang="en-GB" altLang="en-US" sz="1800" dirty="0"/>
          </a:p>
          <a:p>
            <a:pPr marL="0" lvl="2" indent="0">
              <a:buClr>
                <a:srgbClr val="68BD49"/>
              </a:buClr>
              <a:buNone/>
            </a:pPr>
            <a:endParaRPr lang="en-GB" altLang="en-US" sz="1800" dirty="0"/>
          </a:p>
          <a:p>
            <a:pPr marL="0" lvl="2" indent="0">
              <a:buClr>
                <a:srgbClr val="68BD49"/>
              </a:buClr>
              <a:buNone/>
            </a:pPr>
            <a:endParaRPr lang="en-GB" altLang="en-US" sz="1800" dirty="0"/>
          </a:p>
          <a:p>
            <a:pPr marL="0" lvl="2" indent="0">
              <a:buClr>
                <a:srgbClr val="68BD49"/>
              </a:buClr>
              <a:buNone/>
            </a:pPr>
            <a:endParaRPr lang="en-GB" altLang="en-US" sz="1800" dirty="0"/>
          </a:p>
          <a:p>
            <a:pPr marL="0" lvl="2" indent="0">
              <a:buClr>
                <a:srgbClr val="68BD49"/>
              </a:buClr>
              <a:buNone/>
            </a:pPr>
            <a:endParaRPr lang="en-GB" altLang="en-US" sz="1800" dirty="0"/>
          </a:p>
          <a:p>
            <a:pPr marL="0" lvl="2" indent="0">
              <a:buClr>
                <a:srgbClr val="68BD49"/>
              </a:buClr>
              <a:buNone/>
            </a:pPr>
            <a:endParaRPr lang="en-GB" altLang="en-US" sz="1800" dirty="0"/>
          </a:p>
          <a:p>
            <a:pPr marL="0" lvl="2" indent="0">
              <a:buClr>
                <a:srgbClr val="68BD49"/>
              </a:buClr>
              <a:buNone/>
            </a:pPr>
            <a:endParaRPr lang="en-GB" altLang="en-US" sz="1800" dirty="0"/>
          </a:p>
          <a:p>
            <a:pPr marL="0" lvl="2" indent="0">
              <a:buClr>
                <a:srgbClr val="68BD49"/>
              </a:buClr>
              <a:buNone/>
            </a:pPr>
            <a:r>
              <a:rPr lang="en-GB" altLang="en-US" sz="1800" dirty="0"/>
              <a:t>					</a:t>
            </a:r>
            <a:endParaRPr lang="en-GB" altLang="en-US" sz="1600" dirty="0">
              <a:solidFill>
                <a:schemeClr val="tx1"/>
              </a:solidFill>
            </a:endParaRPr>
          </a:p>
          <a:p>
            <a:pPr marL="0" lvl="2" indent="0">
              <a:buClr>
                <a:srgbClr val="68BD49"/>
              </a:buClr>
              <a:buNone/>
            </a:pPr>
            <a:r>
              <a:rPr lang="en-GB" altLang="en-US" sz="1600" dirty="0">
                <a:solidFill>
                  <a:schemeClr val="tx1"/>
                </a:solidFill>
              </a:rPr>
              <a:t>  </a:t>
            </a:r>
          </a:p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990725" y="1628800"/>
            <a:ext cx="3519686" cy="4231928"/>
          </a:xfrm>
          <a:prstGeom prst="rect">
            <a:avLst/>
          </a:prstGeom>
          <a:noFill/>
          <a:ln>
            <a:solidFill>
              <a:srgbClr val="4D4D4D"/>
            </a:solidFill>
          </a:ln>
        </p:spPr>
        <p:txBody>
          <a:bodyPr wrap="square" bIns="0" rtlCol="0">
            <a:spAutoFit/>
          </a:bodyPr>
          <a:lstStyle/>
          <a:p>
            <a:pPr marL="180975" lvl="2">
              <a:buClr>
                <a:srgbClr val="68BD49"/>
              </a:buClr>
            </a:pPr>
            <a:r>
              <a:rPr lang="en-GB" altLang="en-US" sz="1600" dirty="0">
                <a:solidFill>
                  <a:srgbClr val="4D4D4D"/>
                </a:solidFill>
              </a:rPr>
              <a:t>Geography             </a:t>
            </a:r>
          </a:p>
          <a:p>
            <a:pPr marL="180975" lvl="2">
              <a:buClr>
                <a:srgbClr val="68BD49"/>
              </a:buClr>
            </a:pPr>
            <a:r>
              <a:rPr lang="en-GB" altLang="en-US" sz="1600" dirty="0">
                <a:solidFill>
                  <a:srgbClr val="4D4D4D"/>
                </a:solidFill>
              </a:rPr>
              <a:t>History</a:t>
            </a:r>
          </a:p>
          <a:p>
            <a:pPr marL="180975" lvl="2">
              <a:buClr>
                <a:srgbClr val="68BD49"/>
              </a:buClr>
            </a:pPr>
            <a:r>
              <a:rPr lang="en-GB" altLang="en-US" sz="1600" dirty="0">
                <a:solidFill>
                  <a:srgbClr val="4D4D4D"/>
                </a:solidFill>
              </a:rPr>
              <a:t>Biology                  </a:t>
            </a:r>
          </a:p>
          <a:p>
            <a:pPr marL="180975" lvl="2">
              <a:buClr>
                <a:srgbClr val="68BD49"/>
              </a:buClr>
            </a:pPr>
            <a:r>
              <a:rPr lang="en-GB" altLang="en-US" sz="1600" dirty="0">
                <a:solidFill>
                  <a:srgbClr val="4D4D4D"/>
                </a:solidFill>
              </a:rPr>
              <a:t>Chemistry</a:t>
            </a:r>
          </a:p>
          <a:p>
            <a:pPr marL="180975" lvl="2">
              <a:buClr>
                <a:srgbClr val="68BD49"/>
              </a:buClr>
            </a:pPr>
            <a:r>
              <a:rPr lang="en-GB" altLang="en-US" sz="1600" dirty="0">
                <a:solidFill>
                  <a:srgbClr val="4D4D4D"/>
                </a:solidFill>
              </a:rPr>
              <a:t>Physics            </a:t>
            </a:r>
          </a:p>
          <a:p>
            <a:pPr marL="180975" lvl="2">
              <a:buClr>
                <a:srgbClr val="68BD49"/>
              </a:buClr>
            </a:pPr>
            <a:r>
              <a:rPr lang="en-GB" altLang="en-US" sz="1600" dirty="0">
                <a:solidFill>
                  <a:srgbClr val="4D4D4D"/>
                </a:solidFill>
              </a:rPr>
              <a:t>Double science</a:t>
            </a:r>
          </a:p>
          <a:p>
            <a:pPr marL="180975" lvl="2">
              <a:buClr>
                <a:srgbClr val="68BD49"/>
              </a:buClr>
            </a:pPr>
            <a:r>
              <a:rPr lang="en-GB" altLang="en-US" sz="1600" dirty="0">
                <a:solidFill>
                  <a:srgbClr val="4D4D4D"/>
                </a:solidFill>
              </a:rPr>
              <a:t>Ancient languages</a:t>
            </a:r>
          </a:p>
          <a:p>
            <a:pPr marL="180975" lvl="2">
              <a:buClr>
                <a:srgbClr val="68BD49"/>
              </a:buClr>
            </a:pPr>
            <a:r>
              <a:rPr lang="en-GB" altLang="en-US" sz="1600" dirty="0">
                <a:solidFill>
                  <a:srgbClr val="4D4D4D"/>
                </a:solidFill>
              </a:rPr>
              <a:t>Modern foreign languages</a:t>
            </a:r>
          </a:p>
          <a:p>
            <a:pPr marL="180975" lvl="2">
              <a:buClr>
                <a:srgbClr val="68BD49"/>
              </a:buClr>
            </a:pPr>
            <a:r>
              <a:rPr lang="en-GB" altLang="en-US" sz="1600" dirty="0">
                <a:solidFill>
                  <a:srgbClr val="4D4D4D"/>
                </a:solidFill>
              </a:rPr>
              <a:t>Music</a:t>
            </a:r>
          </a:p>
          <a:p>
            <a:pPr marL="180975" lvl="2">
              <a:buClr>
                <a:srgbClr val="68BD49"/>
              </a:buClr>
            </a:pPr>
            <a:r>
              <a:rPr lang="en-GB" altLang="en-US" sz="1600" dirty="0">
                <a:solidFill>
                  <a:srgbClr val="4D4D4D"/>
                </a:solidFill>
              </a:rPr>
              <a:t>Art and design</a:t>
            </a:r>
          </a:p>
          <a:p>
            <a:pPr marL="180975" lvl="2">
              <a:buClr>
                <a:srgbClr val="68BD49"/>
              </a:buClr>
            </a:pPr>
            <a:r>
              <a:rPr lang="en-GB" altLang="en-US" sz="1600" dirty="0">
                <a:solidFill>
                  <a:srgbClr val="4D4D4D"/>
                </a:solidFill>
              </a:rPr>
              <a:t>Physical education</a:t>
            </a:r>
          </a:p>
          <a:p>
            <a:pPr marL="180975" lvl="2">
              <a:buClr>
                <a:srgbClr val="68BD49"/>
              </a:buClr>
            </a:pPr>
            <a:r>
              <a:rPr lang="en-GB" altLang="en-US" sz="1600" dirty="0">
                <a:solidFill>
                  <a:srgbClr val="4D4D4D"/>
                </a:solidFill>
              </a:rPr>
              <a:t>Computer science</a:t>
            </a:r>
          </a:p>
          <a:p>
            <a:pPr marL="180975" lvl="2">
              <a:buClr>
                <a:srgbClr val="68BD49"/>
              </a:buClr>
            </a:pPr>
            <a:r>
              <a:rPr lang="en-GB" altLang="en-US" sz="1600" dirty="0">
                <a:solidFill>
                  <a:srgbClr val="4D4D4D"/>
                </a:solidFill>
              </a:rPr>
              <a:t>Religious studies</a:t>
            </a:r>
          </a:p>
          <a:p>
            <a:pPr marL="180975" lvl="2">
              <a:buClr>
                <a:srgbClr val="68BD49"/>
              </a:buClr>
            </a:pPr>
            <a:r>
              <a:rPr lang="en-GB" altLang="en-US" sz="1600" dirty="0">
                <a:solidFill>
                  <a:srgbClr val="4D4D4D"/>
                </a:solidFill>
              </a:rPr>
              <a:t>Citizenship studies</a:t>
            </a:r>
          </a:p>
          <a:p>
            <a:pPr marL="180975" lvl="2">
              <a:buClr>
                <a:srgbClr val="68BD49"/>
              </a:buClr>
            </a:pPr>
            <a:r>
              <a:rPr lang="en-GB" altLang="en-US" sz="1600" dirty="0">
                <a:solidFill>
                  <a:srgbClr val="4D4D4D"/>
                </a:solidFill>
              </a:rPr>
              <a:t>Cooking and nutrition</a:t>
            </a:r>
          </a:p>
          <a:p>
            <a:pPr marL="180975" lvl="2">
              <a:buClr>
                <a:srgbClr val="68BD49"/>
              </a:buClr>
            </a:pPr>
            <a:r>
              <a:rPr lang="en-GB" altLang="en-US" sz="1600" dirty="0">
                <a:solidFill>
                  <a:srgbClr val="4D4D4D"/>
                </a:solidFill>
              </a:rPr>
              <a:t>Dance       </a:t>
            </a:r>
          </a:p>
          <a:p>
            <a:pPr marL="180975" lvl="2">
              <a:buClr>
                <a:srgbClr val="68BD49"/>
              </a:buClr>
            </a:pPr>
            <a:r>
              <a:rPr lang="en-GB" altLang="en-US" sz="1600" dirty="0">
                <a:solidFill>
                  <a:srgbClr val="4D4D4D"/>
                </a:solidFill>
              </a:rPr>
              <a:t>Drama   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90724" y="1196752"/>
            <a:ext cx="3519687" cy="369332"/>
          </a:xfrm>
          <a:prstGeom prst="rect">
            <a:avLst/>
          </a:prstGeom>
          <a:solidFill>
            <a:srgbClr val="4D4D4D"/>
          </a:solidFill>
          <a:ln>
            <a:solidFill>
              <a:srgbClr val="4D4D4D"/>
            </a:solidFill>
          </a:ln>
        </p:spPr>
        <p:txBody>
          <a:bodyPr wrap="square" rtlCol="0">
            <a:spAutoFit/>
          </a:bodyPr>
          <a:lstStyle/>
          <a:p>
            <a:pPr algn="ctr">
              <a:tabLst>
                <a:tab pos="2333625" algn="l"/>
              </a:tabLst>
            </a:pPr>
            <a:r>
              <a:rPr lang="en-GB" b="1" dirty="0" smtClean="0">
                <a:solidFill>
                  <a:schemeClr val="bg1"/>
                </a:solidFill>
              </a:rPr>
              <a:t>GCSEs</a:t>
            </a:r>
            <a:endParaRPr lang="en-GB" altLang="en-US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92312" y="188987"/>
            <a:ext cx="5903888" cy="792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4D4D4D"/>
                </a:solidFill>
              </a:rPr>
              <a:t>2018 summer awarding</a:t>
            </a:r>
          </a:p>
          <a:p>
            <a:pPr algn="ctr"/>
            <a:r>
              <a:rPr lang="en-GB" b="1" dirty="0" smtClean="0">
                <a:solidFill>
                  <a:srgbClr val="4D4D4D"/>
                </a:solidFill>
              </a:rPr>
              <a:t>(September 2016 subject to accreditation of specifications) </a:t>
            </a:r>
            <a:endParaRPr lang="en-GB" b="1" dirty="0">
              <a:solidFill>
                <a:srgbClr val="4D4D4D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79976" y="2492896"/>
            <a:ext cx="4222402" cy="1785104"/>
          </a:xfrm>
          <a:prstGeom prst="rect">
            <a:avLst/>
          </a:prstGeom>
          <a:noFill/>
          <a:ln>
            <a:solidFill>
              <a:srgbClr val="4D4D4D"/>
            </a:solidFill>
          </a:ln>
        </p:spPr>
        <p:txBody>
          <a:bodyPr wrap="square" rtlCol="0">
            <a:spAutoFit/>
          </a:bodyPr>
          <a:lstStyle/>
          <a:p>
            <a:pPr marL="0" lvl="2">
              <a:buClr>
                <a:srgbClr val="68BD49"/>
              </a:buClr>
            </a:pPr>
            <a:r>
              <a:rPr lang="en-GB" altLang="en-US" sz="1600" dirty="0"/>
              <a:t>Once specifications are accredited, they are listed on our website: </a:t>
            </a:r>
          </a:p>
          <a:p>
            <a:pPr marL="0" lvl="2">
              <a:buClr>
                <a:srgbClr val="68BD49"/>
              </a:buClr>
            </a:pPr>
            <a:endParaRPr lang="en-GB" altLang="en-US" sz="1600" dirty="0"/>
          </a:p>
          <a:p>
            <a:pPr marL="0" lvl="2">
              <a:buClr>
                <a:srgbClr val="68BD49"/>
              </a:buClr>
            </a:pPr>
            <a:r>
              <a:rPr lang="en-GB" altLang="en-US" sz="1600" dirty="0">
                <a:hlinkClick r:id="rId3"/>
              </a:rPr>
              <a:t>www.gov.uk/government/publications/new-gcses-as-and-a-levels-accredited-to-be-taught-from-2016</a:t>
            </a:r>
            <a:endParaRPr lang="en-GB" altLang="en-US" sz="1600" dirty="0"/>
          </a:p>
          <a:p>
            <a:pPr marL="0" lvl="2">
              <a:buClr>
                <a:srgbClr val="68BD49"/>
              </a:buClr>
            </a:pPr>
            <a:endParaRPr lang="en-GB" altLang="en-US" sz="1400" dirty="0"/>
          </a:p>
        </p:txBody>
      </p:sp>
    </p:spTree>
    <p:extLst>
      <p:ext uri="{BB962C8B-B14F-4D97-AF65-F5344CB8AC3E}">
        <p14:creationId xmlns:p14="http://schemas.microsoft.com/office/powerpoint/2010/main" val="78088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0725" y="1180384"/>
            <a:ext cx="8229600" cy="4756867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 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845419" y="1412776"/>
            <a:ext cx="4548158" cy="369332"/>
          </a:xfrm>
          <a:prstGeom prst="rect">
            <a:avLst/>
          </a:prstGeom>
          <a:solidFill>
            <a:srgbClr val="4D4D4D"/>
          </a:solidFill>
          <a:ln>
            <a:solidFill>
              <a:srgbClr val="4D4D4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GCSEs</a:t>
            </a:r>
            <a:endParaRPr lang="en-GB" altLang="en-US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45419" y="210266"/>
            <a:ext cx="6191920" cy="792088"/>
          </a:xfrm>
          <a:prstGeom prst="rect">
            <a:avLst/>
          </a:prstGeom>
          <a:solidFill>
            <a:srgbClr val="68BD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4D4D4D"/>
                </a:solidFill>
              </a:rPr>
              <a:t>2019 summer awarding </a:t>
            </a:r>
          </a:p>
          <a:p>
            <a:pPr algn="ctr"/>
            <a:r>
              <a:rPr lang="en-GB" b="1" dirty="0" smtClean="0">
                <a:solidFill>
                  <a:srgbClr val="4D4D4D"/>
                </a:solidFill>
              </a:rPr>
              <a:t>September 2017 first teach</a:t>
            </a:r>
            <a:endParaRPr lang="en-GB" b="1" dirty="0">
              <a:solidFill>
                <a:srgbClr val="4D4D4D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75463" y="2021421"/>
            <a:ext cx="4536504" cy="3785652"/>
          </a:xfrm>
          <a:prstGeom prst="rect">
            <a:avLst/>
          </a:prstGeom>
          <a:noFill/>
          <a:ln>
            <a:solidFill>
              <a:srgbClr val="4D4D4D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/>
              <a:t>Ancient History,  </a:t>
            </a:r>
            <a:endParaRPr lang="en-GB" sz="1600" dirty="0" smtClean="0"/>
          </a:p>
          <a:p>
            <a:r>
              <a:rPr lang="en-GB" sz="1600" dirty="0" smtClean="0"/>
              <a:t>Astronomy</a:t>
            </a:r>
            <a:r>
              <a:rPr lang="en-GB" sz="1600" dirty="0"/>
              <a:t>, </a:t>
            </a:r>
            <a:endParaRPr lang="en-GB" sz="1600" dirty="0" smtClean="0"/>
          </a:p>
          <a:p>
            <a:r>
              <a:rPr lang="en-GB" sz="1600" dirty="0" smtClean="0"/>
              <a:t>Business</a:t>
            </a:r>
            <a:r>
              <a:rPr lang="en-GB" sz="1600" dirty="0"/>
              <a:t>, </a:t>
            </a:r>
          </a:p>
          <a:p>
            <a:r>
              <a:rPr lang="en-GB" sz="1600" dirty="0"/>
              <a:t>Classical Civilisation, </a:t>
            </a:r>
            <a:endParaRPr lang="en-GB" sz="1600" dirty="0" smtClean="0"/>
          </a:p>
          <a:p>
            <a:r>
              <a:rPr lang="en-GB" sz="1600" dirty="0" smtClean="0"/>
              <a:t>Design </a:t>
            </a:r>
            <a:r>
              <a:rPr lang="en-GB" sz="1600" dirty="0"/>
              <a:t>and Technology, </a:t>
            </a:r>
          </a:p>
          <a:p>
            <a:r>
              <a:rPr lang="en-GB" sz="1600" dirty="0"/>
              <a:t>Economics, </a:t>
            </a:r>
            <a:endParaRPr lang="en-GB" sz="1600" dirty="0" smtClean="0"/>
          </a:p>
          <a:p>
            <a:r>
              <a:rPr lang="en-GB" sz="1600" dirty="0" smtClean="0"/>
              <a:t>Electronics</a:t>
            </a:r>
            <a:r>
              <a:rPr lang="en-GB" sz="1600" dirty="0"/>
              <a:t>, </a:t>
            </a:r>
            <a:endParaRPr lang="en-GB" sz="1600" dirty="0" smtClean="0"/>
          </a:p>
          <a:p>
            <a:r>
              <a:rPr lang="en-GB" sz="1600" dirty="0" smtClean="0"/>
              <a:t>Engineering</a:t>
            </a:r>
            <a:r>
              <a:rPr lang="en-GB" sz="1600" dirty="0"/>
              <a:t>, </a:t>
            </a:r>
          </a:p>
          <a:p>
            <a:r>
              <a:rPr lang="en-GB" sz="1600" dirty="0"/>
              <a:t>Film Studies, </a:t>
            </a:r>
            <a:endParaRPr lang="en-GB" sz="1600" dirty="0" smtClean="0"/>
          </a:p>
          <a:p>
            <a:r>
              <a:rPr lang="en-GB" sz="1600" dirty="0" smtClean="0"/>
              <a:t>Geology</a:t>
            </a:r>
            <a:r>
              <a:rPr lang="en-GB" sz="1600" dirty="0"/>
              <a:t>, </a:t>
            </a:r>
            <a:endParaRPr lang="en-GB" sz="1600" dirty="0" smtClean="0"/>
          </a:p>
          <a:p>
            <a:r>
              <a:rPr lang="en-GB" sz="1600" dirty="0" smtClean="0"/>
              <a:t>Media </a:t>
            </a:r>
            <a:r>
              <a:rPr lang="en-GB" sz="1600" dirty="0"/>
              <a:t>Studies, </a:t>
            </a:r>
          </a:p>
          <a:p>
            <a:r>
              <a:rPr lang="en-GB" sz="1600" dirty="0"/>
              <a:t>Psychology, </a:t>
            </a:r>
            <a:endParaRPr lang="en-GB" sz="1600" dirty="0" smtClean="0"/>
          </a:p>
          <a:p>
            <a:r>
              <a:rPr lang="en-GB" sz="1600" dirty="0" smtClean="0"/>
              <a:t>Sociology</a:t>
            </a:r>
            <a:r>
              <a:rPr lang="en-GB" sz="1600" dirty="0"/>
              <a:t>, </a:t>
            </a:r>
            <a:endParaRPr lang="en-GB" sz="1600" dirty="0" smtClean="0"/>
          </a:p>
          <a:p>
            <a:r>
              <a:rPr lang="en-GB" sz="1600" dirty="0" smtClean="0"/>
              <a:t>Statistics</a:t>
            </a:r>
            <a:r>
              <a:rPr lang="en-GB" sz="1600" dirty="0"/>
              <a:t>.</a:t>
            </a:r>
          </a:p>
          <a:p>
            <a:r>
              <a:rPr lang="en-GB" sz="1600" dirty="0"/>
              <a:t>GCSE Short Course in PE.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765556"/>
              </p:ext>
            </p:extLst>
          </p:nvPr>
        </p:nvGraphicFramePr>
        <p:xfrm>
          <a:off x="6816080" y="2021421"/>
          <a:ext cx="4691604" cy="2443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1604"/>
              </a:tblGrid>
              <a:tr h="24437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Content and assessment requirements</a:t>
                      </a:r>
                      <a:r>
                        <a:rPr lang="en-GB" sz="1800" b="1" baseline="0" dirty="0" smtClean="0">
                          <a:solidFill>
                            <a:schemeClr val="bg1"/>
                          </a:solidFill>
                        </a:rPr>
                        <a:t> are finalised and published.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Exam boards are developing specifications ready for accreditation opening in Spring/summer 2016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977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Summary of GCSE changes</a:t>
            </a:r>
            <a:endParaRPr lang="en-GB" sz="3200" dirty="0"/>
          </a:p>
        </p:txBody>
      </p:sp>
      <p:sp>
        <p:nvSpPr>
          <p:cNvPr id="3" name="Rectangle 2"/>
          <p:cNvSpPr/>
          <p:nvPr/>
        </p:nvSpPr>
        <p:spPr>
          <a:xfrm>
            <a:off x="839416" y="1204145"/>
            <a:ext cx="9144197" cy="5653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spcBef>
                <a:spcPct val="30000"/>
              </a:spcBef>
              <a:spcAft>
                <a:spcPct val="5000"/>
              </a:spcAft>
              <a:buClr>
                <a:srgbClr val="68BD49"/>
              </a:buClr>
            </a:pPr>
            <a:r>
              <a:rPr lang="en-GB" sz="2600" b="1" dirty="0">
                <a:solidFill>
                  <a:srgbClr val="4D4D4D"/>
                </a:solidFill>
                <a:latin typeface="+mn-lt"/>
              </a:rPr>
              <a:t>A mixed economy</a:t>
            </a:r>
          </a:p>
          <a:p>
            <a:pPr marL="381000" lvl="2" indent="-381000">
              <a:spcBef>
                <a:spcPct val="30000"/>
              </a:spcBef>
              <a:spcAft>
                <a:spcPct val="5000"/>
              </a:spcAft>
              <a:buClr>
                <a:srgbClr val="68BD49"/>
              </a:buClr>
              <a:buBlip>
                <a:blip r:embed="rId3"/>
              </a:buBlip>
            </a:pPr>
            <a:r>
              <a:rPr lang="en-GB" sz="2600" dirty="0" smtClean="0">
                <a:solidFill>
                  <a:srgbClr val="4D4D4D"/>
                </a:solidFill>
                <a:latin typeface="+mn-lt"/>
              </a:rPr>
              <a:t>A new grading system is being introduced </a:t>
            </a:r>
            <a:r>
              <a:rPr lang="en-GB" sz="2600" dirty="0" smtClean="0">
                <a:solidFill>
                  <a:srgbClr val="4D4D4D"/>
                </a:solidFill>
              </a:rPr>
              <a:t>9-1 - with </a:t>
            </a:r>
            <a:r>
              <a:rPr lang="en-GB" sz="2600" dirty="0">
                <a:solidFill>
                  <a:srgbClr val="4D4D4D"/>
                </a:solidFill>
              </a:rPr>
              <a:t>9 being the highest grade available</a:t>
            </a:r>
            <a:r>
              <a:rPr lang="en-GB" sz="2600" dirty="0" smtClean="0">
                <a:solidFill>
                  <a:srgbClr val="4D4D4D"/>
                </a:solidFill>
              </a:rPr>
              <a:t>; </a:t>
            </a:r>
            <a:endParaRPr lang="en-GB" sz="2600" dirty="0">
              <a:solidFill>
                <a:srgbClr val="4D4D4D"/>
              </a:solidFill>
            </a:endParaRPr>
          </a:p>
          <a:p>
            <a:pPr marL="381000" lvl="2" indent="-381000">
              <a:spcBef>
                <a:spcPct val="30000"/>
              </a:spcBef>
              <a:spcAft>
                <a:spcPct val="5000"/>
              </a:spcAft>
              <a:buClr>
                <a:srgbClr val="68BD49"/>
              </a:buClr>
              <a:buBlip>
                <a:blip r:embed="rId3"/>
              </a:buBlip>
            </a:pPr>
            <a:r>
              <a:rPr lang="en-GB" sz="2600" dirty="0" smtClean="0">
                <a:solidFill>
                  <a:srgbClr val="4D4D4D"/>
                </a:solidFill>
              </a:rPr>
              <a:t>Students </a:t>
            </a:r>
            <a:r>
              <a:rPr lang="en-GB" sz="2600" dirty="0">
                <a:solidFill>
                  <a:srgbClr val="4D4D4D"/>
                </a:solidFill>
              </a:rPr>
              <a:t>will be awarded a combination of </a:t>
            </a:r>
            <a:r>
              <a:rPr lang="en-GB" sz="2600" dirty="0" smtClean="0">
                <a:solidFill>
                  <a:srgbClr val="4D4D4D"/>
                </a:solidFill>
              </a:rPr>
              <a:t>letters </a:t>
            </a:r>
            <a:r>
              <a:rPr lang="en-GB" sz="2600" dirty="0">
                <a:solidFill>
                  <a:srgbClr val="4D4D4D"/>
                </a:solidFill>
              </a:rPr>
              <a:t>and numerical grades during the transition period; </a:t>
            </a:r>
          </a:p>
          <a:p>
            <a:pPr marL="381000" lvl="2" indent="-381000">
              <a:spcBef>
                <a:spcPct val="30000"/>
              </a:spcBef>
              <a:spcAft>
                <a:spcPct val="5000"/>
              </a:spcAft>
              <a:buClr>
                <a:srgbClr val="68BD49"/>
              </a:buClr>
              <a:buBlip>
                <a:blip r:embed="rId3"/>
              </a:buBlip>
            </a:pPr>
            <a:r>
              <a:rPr lang="en-GB" sz="2600" dirty="0" smtClean="0">
                <a:solidFill>
                  <a:srgbClr val="4D4D4D"/>
                </a:solidFill>
                <a:latin typeface="+mn-lt"/>
              </a:rPr>
              <a:t>In </a:t>
            </a:r>
            <a:r>
              <a:rPr lang="en-GB" sz="2600" dirty="0">
                <a:solidFill>
                  <a:srgbClr val="4D4D4D"/>
                </a:solidFill>
                <a:latin typeface="+mn-lt"/>
              </a:rPr>
              <a:t>different subjects, reformed qualifications will be offered alongside legacy qualifications.</a:t>
            </a:r>
          </a:p>
          <a:p>
            <a:pPr marL="381000" lvl="2" indent="-381000">
              <a:spcBef>
                <a:spcPct val="30000"/>
              </a:spcBef>
              <a:spcAft>
                <a:spcPct val="5000"/>
              </a:spcAft>
              <a:buClr>
                <a:srgbClr val="68BD49"/>
              </a:buClr>
              <a:buBlip>
                <a:blip r:embed="rId3"/>
              </a:buBlip>
            </a:pPr>
            <a:r>
              <a:rPr lang="en-GB" altLang="en-US" sz="2600" dirty="0" smtClean="0">
                <a:solidFill>
                  <a:srgbClr val="4D4D4D"/>
                </a:solidFill>
              </a:rPr>
              <a:t>Linear </a:t>
            </a:r>
            <a:r>
              <a:rPr lang="en-GB" altLang="en-US" sz="2600" dirty="0">
                <a:solidFill>
                  <a:srgbClr val="4D4D4D"/>
                </a:solidFill>
              </a:rPr>
              <a:t>qualifications mean students </a:t>
            </a:r>
            <a:r>
              <a:rPr lang="en-GB" altLang="en-US" sz="2600" dirty="0" smtClean="0">
                <a:solidFill>
                  <a:srgbClr val="4D4D4D"/>
                </a:solidFill>
              </a:rPr>
              <a:t>will take their qualifications at the end of the course;</a:t>
            </a:r>
            <a:endParaRPr lang="en-GB" altLang="en-US" sz="2600" dirty="0">
              <a:solidFill>
                <a:srgbClr val="4D4D4D"/>
              </a:solidFill>
            </a:endParaRPr>
          </a:p>
          <a:p>
            <a:pPr marL="381000" lvl="2" indent="-381000">
              <a:spcBef>
                <a:spcPct val="30000"/>
              </a:spcBef>
              <a:spcAft>
                <a:spcPct val="5000"/>
              </a:spcAft>
              <a:buClr>
                <a:srgbClr val="68BD49"/>
              </a:buClr>
              <a:buBlip>
                <a:blip r:embed="rId3"/>
              </a:buBlip>
            </a:pPr>
            <a:r>
              <a:rPr lang="en-GB" sz="2600" dirty="0" smtClean="0">
                <a:solidFill>
                  <a:srgbClr val="4D4D4D"/>
                </a:solidFill>
                <a:latin typeface="+mn-lt"/>
              </a:rPr>
              <a:t>Subject </a:t>
            </a:r>
            <a:r>
              <a:rPr lang="en-GB" sz="2600" dirty="0">
                <a:solidFill>
                  <a:srgbClr val="4D4D4D"/>
                </a:solidFill>
                <a:latin typeface="+mn-lt"/>
              </a:rPr>
              <a:t>content is changing and being made more demanding</a:t>
            </a:r>
          </a:p>
          <a:p>
            <a:pPr marL="381000" lvl="2" indent="-381000">
              <a:spcBef>
                <a:spcPct val="30000"/>
              </a:spcBef>
              <a:spcAft>
                <a:spcPct val="5000"/>
              </a:spcAft>
              <a:buClr>
                <a:srgbClr val="68BD49"/>
              </a:buClr>
              <a:buBlip>
                <a:blip r:embed="rId3"/>
              </a:buBlip>
            </a:pPr>
            <a:endParaRPr lang="en-GB" sz="2200" dirty="0">
              <a:solidFill>
                <a:srgbClr val="4D4D4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052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GCSE qualification reform in three countries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745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General qualifications reform across England, Wales and Northern Ireland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 smtClean="0"/>
              <a:t>The nature of GCSEs, AS and A levels is changing in each country in line with different policies in the different countries</a:t>
            </a:r>
          </a:p>
          <a:p>
            <a:pPr marL="0" indent="0">
              <a:buNone/>
            </a:pPr>
            <a:endParaRPr lang="en-GB" sz="1800" dirty="0" smtClean="0"/>
          </a:p>
          <a:p>
            <a:r>
              <a:rPr lang="en-GB" sz="1800" dirty="0" smtClean="0"/>
              <a:t>The mixture of exam boards offering qualifications in each country is different, and there are important structural differences, particularly:</a:t>
            </a:r>
          </a:p>
          <a:p>
            <a:pPr lvl="1"/>
            <a:r>
              <a:rPr lang="en-GB" sz="1800" dirty="0" smtClean="0"/>
              <a:t>the fact that assessment in AS qualifications is stand-alone and does not contribute towards A level grades in England, whereas in Wales and Northern Ireland it contributes to the A level grade </a:t>
            </a:r>
          </a:p>
          <a:p>
            <a:pPr lvl="1"/>
            <a:r>
              <a:rPr lang="en-GB" sz="1800" dirty="0" smtClean="0"/>
              <a:t>the grading scale for GCSE will be different in England compared with Wales and Northern Ireland</a:t>
            </a:r>
          </a:p>
          <a:p>
            <a:pPr marL="323850" lvl="1" indent="0">
              <a:buNone/>
            </a:pPr>
            <a:endParaRPr lang="en-GB" sz="1800" dirty="0" smtClean="0"/>
          </a:p>
          <a:p>
            <a:r>
              <a:rPr lang="en-GB" sz="1800" dirty="0" smtClean="0"/>
              <a:t>There are other differences at subject level which vary in their nature and extent. </a:t>
            </a:r>
          </a:p>
          <a:p>
            <a:endParaRPr lang="en-GB" sz="1800" dirty="0" smtClean="0"/>
          </a:p>
          <a:p>
            <a:r>
              <a:rPr lang="en-GB" sz="1800" dirty="0" smtClean="0"/>
              <a:t>The 3 regulators are working together to produce information on areas of similarity or difference at a subject level – we think that that best supports you in understanding the reformed qualifications and considering your own subject entry requirements, alongside information from exam boards</a:t>
            </a:r>
          </a:p>
        </p:txBody>
      </p:sp>
    </p:spTree>
    <p:extLst>
      <p:ext uri="{BB962C8B-B14F-4D97-AF65-F5344CB8AC3E}">
        <p14:creationId xmlns:p14="http://schemas.microsoft.com/office/powerpoint/2010/main" val="145270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Overview of session GCSE reform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Brief overview of context </a:t>
            </a:r>
          </a:p>
          <a:p>
            <a:r>
              <a:rPr lang="en-GB" dirty="0" smtClean="0"/>
              <a:t>Timeline for reform – what can you expect to see and when </a:t>
            </a:r>
          </a:p>
          <a:p>
            <a:r>
              <a:rPr lang="en-GB" dirty="0" smtClean="0"/>
              <a:t>Summary of main changes to GCSEs</a:t>
            </a:r>
          </a:p>
          <a:p>
            <a:r>
              <a:rPr lang="en-GB" dirty="0" smtClean="0"/>
              <a:t>New grading structure</a:t>
            </a:r>
            <a:endParaRPr lang="en-GB" dirty="0"/>
          </a:p>
          <a:p>
            <a:r>
              <a:rPr lang="en-GB" dirty="0" smtClean="0"/>
              <a:t>2017 Awarding </a:t>
            </a:r>
          </a:p>
          <a:p>
            <a:r>
              <a:rPr lang="en-GB" dirty="0"/>
              <a:t>T</a:t>
            </a:r>
            <a:r>
              <a:rPr lang="en-GB" dirty="0" smtClean="0"/>
              <a:t>hree </a:t>
            </a:r>
            <a:r>
              <a:rPr lang="en-GB" dirty="0"/>
              <a:t>country implications – leading into the panel session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1255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90726" y="404814"/>
            <a:ext cx="6346825" cy="715119"/>
          </a:xfrm>
          <a:noFill/>
        </p:spPr>
        <p:txBody>
          <a:bodyPr/>
          <a:lstStyle/>
          <a:p>
            <a:r>
              <a:rPr lang="en-GB" altLang="en-US" dirty="0" smtClean="0"/>
              <a:t>Reminder of timeline - Reforms to A Level, AS and GCSE qualifications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63027" y="1176980"/>
            <a:ext cx="8229600" cy="5132340"/>
          </a:xfrm>
        </p:spPr>
        <p:txBody>
          <a:bodyPr/>
          <a:lstStyle/>
          <a:p>
            <a:pPr marL="0" lvl="2" indent="0">
              <a:buClr>
                <a:srgbClr val="68BD49"/>
              </a:buClr>
              <a:buNone/>
            </a:pPr>
            <a:endParaRPr lang="en-GB" altLang="en-US" sz="1800" dirty="0"/>
          </a:p>
          <a:p>
            <a:pPr marL="0" lvl="2" indent="0">
              <a:buClr>
                <a:srgbClr val="68BD49"/>
              </a:buClr>
              <a:buNone/>
            </a:pPr>
            <a:endParaRPr lang="en-GB" altLang="en-US" sz="1800" dirty="0"/>
          </a:p>
          <a:p>
            <a:pPr marL="0" lvl="2" indent="0">
              <a:buClr>
                <a:srgbClr val="68BD49"/>
              </a:buClr>
              <a:buNone/>
            </a:pPr>
            <a:endParaRPr lang="en-GB" altLang="en-US" sz="1800" dirty="0"/>
          </a:p>
          <a:p>
            <a:pPr marL="0" lvl="2" indent="0">
              <a:buClr>
                <a:srgbClr val="68BD49"/>
              </a:buClr>
              <a:buNone/>
            </a:pPr>
            <a:endParaRPr lang="en-GB" altLang="en-US" sz="1800" dirty="0"/>
          </a:p>
          <a:p>
            <a:pPr marL="0" lvl="2" indent="0">
              <a:buClr>
                <a:srgbClr val="68BD49"/>
              </a:buClr>
              <a:buNone/>
            </a:pPr>
            <a:endParaRPr lang="en-GB" altLang="en-US" sz="1800" dirty="0"/>
          </a:p>
          <a:p>
            <a:pPr marL="0" lvl="2" indent="0">
              <a:buClr>
                <a:srgbClr val="68BD49"/>
              </a:buClr>
              <a:buNone/>
            </a:pPr>
            <a:endParaRPr lang="en-GB" altLang="en-US" sz="1800" dirty="0"/>
          </a:p>
          <a:p>
            <a:pPr marL="0" lvl="2" indent="0">
              <a:buClr>
                <a:srgbClr val="68BD49"/>
              </a:buClr>
              <a:buNone/>
            </a:pPr>
            <a:endParaRPr lang="en-GB" altLang="en-US" sz="1800" dirty="0"/>
          </a:p>
          <a:p>
            <a:pPr marL="0" lvl="2" indent="0">
              <a:buClr>
                <a:srgbClr val="68BD49"/>
              </a:buClr>
              <a:buNone/>
            </a:pPr>
            <a:endParaRPr lang="en-GB" altLang="en-US" sz="1800" dirty="0"/>
          </a:p>
          <a:p>
            <a:pPr marL="0" lvl="2" indent="0">
              <a:buClr>
                <a:srgbClr val="68BD49"/>
              </a:buClr>
              <a:buNone/>
            </a:pPr>
            <a:endParaRPr lang="en-GB" altLang="en-US" sz="1800" dirty="0"/>
          </a:p>
          <a:p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4771288" y="1317424"/>
            <a:ext cx="2628000" cy="792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4D4D4D"/>
                </a:solidFill>
              </a:rPr>
              <a:t>September 2016</a:t>
            </a:r>
            <a:endParaRPr lang="en-GB" b="1" dirty="0">
              <a:solidFill>
                <a:srgbClr val="4D4D4D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18902" y="1317424"/>
            <a:ext cx="2628000" cy="7920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4D4D4D"/>
                </a:solidFill>
              </a:rPr>
              <a:t>September</a:t>
            </a:r>
            <a:r>
              <a:rPr lang="en-GB" dirty="0" smtClean="0">
                <a:solidFill>
                  <a:srgbClr val="4D4D4D"/>
                </a:solidFill>
              </a:rPr>
              <a:t> </a:t>
            </a:r>
            <a:r>
              <a:rPr lang="en-GB" b="1" dirty="0" smtClean="0">
                <a:solidFill>
                  <a:srgbClr val="4D4D4D"/>
                </a:solidFill>
              </a:rPr>
              <a:t>2015</a:t>
            </a:r>
            <a:endParaRPr lang="en-GB" b="1" dirty="0">
              <a:solidFill>
                <a:srgbClr val="4D4D4D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15309" y="1330882"/>
            <a:ext cx="2801171" cy="792088"/>
          </a:xfrm>
          <a:prstGeom prst="rect">
            <a:avLst/>
          </a:prstGeom>
          <a:solidFill>
            <a:srgbClr val="68BD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4D4D4D"/>
                </a:solidFill>
              </a:rPr>
              <a:t>September 2017</a:t>
            </a:r>
            <a:endParaRPr lang="en-GB" b="1" dirty="0">
              <a:solidFill>
                <a:srgbClr val="4D4D4D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2984" y="2245246"/>
            <a:ext cx="2613918" cy="923330"/>
          </a:xfrm>
          <a:prstGeom prst="rect">
            <a:avLst/>
          </a:prstGeom>
          <a:noFill/>
          <a:ln>
            <a:solidFill>
              <a:srgbClr val="4D4D4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4D4D4D"/>
                </a:solidFill>
              </a:rPr>
              <a:t>First teaching of 1</a:t>
            </a:r>
            <a:r>
              <a:rPr lang="en-GB" baseline="30000" dirty="0" smtClean="0">
                <a:solidFill>
                  <a:srgbClr val="4D4D4D"/>
                </a:solidFill>
              </a:rPr>
              <a:t>st</a:t>
            </a:r>
            <a:r>
              <a:rPr lang="en-GB" dirty="0" smtClean="0">
                <a:solidFill>
                  <a:srgbClr val="4D4D4D"/>
                </a:solidFill>
              </a:rPr>
              <a:t> tranche of new GCSEs and A levels</a:t>
            </a:r>
            <a:endParaRPr lang="en-GB" dirty="0">
              <a:solidFill>
                <a:srgbClr val="4D4D4D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1980" y="2245246"/>
            <a:ext cx="2615424" cy="923330"/>
          </a:xfrm>
          <a:prstGeom prst="rect">
            <a:avLst/>
          </a:prstGeom>
          <a:noFill/>
          <a:ln>
            <a:solidFill>
              <a:srgbClr val="4D4D4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4D4D4D"/>
                </a:solidFill>
              </a:rPr>
              <a:t>2</a:t>
            </a:r>
            <a:r>
              <a:rPr lang="en-GB" baseline="30000" dirty="0" smtClean="0">
                <a:solidFill>
                  <a:srgbClr val="4D4D4D"/>
                </a:solidFill>
              </a:rPr>
              <a:t>nd</a:t>
            </a:r>
            <a:r>
              <a:rPr lang="en-GB" dirty="0" smtClean="0">
                <a:solidFill>
                  <a:srgbClr val="4D4D4D"/>
                </a:solidFill>
              </a:rPr>
              <a:t> tranche of new GCSEs and A levels start to be taught</a:t>
            </a:r>
            <a:endParaRPr lang="en-GB" dirty="0">
              <a:solidFill>
                <a:srgbClr val="4D4D4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08212" y="2276872"/>
            <a:ext cx="2808268" cy="1477328"/>
          </a:xfrm>
          <a:prstGeom prst="rect">
            <a:avLst/>
          </a:prstGeom>
          <a:noFill/>
          <a:ln>
            <a:solidFill>
              <a:srgbClr val="4D4D4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4D4D4D"/>
                </a:solidFill>
              </a:rPr>
              <a:t>Remaining subjects at all levels start to be taught</a:t>
            </a:r>
            <a:r>
              <a:rPr lang="en-GB" dirty="0" smtClean="0">
                <a:solidFill>
                  <a:srgbClr val="4D4D4D"/>
                </a:solidFill>
              </a:rPr>
              <a:t>. Any subjects not reformed and approved by then will be withdrawn</a:t>
            </a:r>
            <a:endParaRPr lang="en-GB" dirty="0">
              <a:solidFill>
                <a:srgbClr val="4D4D4D"/>
              </a:solidFill>
            </a:endParaRPr>
          </a:p>
        </p:txBody>
      </p:sp>
      <p:cxnSp>
        <p:nvCxnSpPr>
          <p:cNvPr id="7" name="Straight Connector 6"/>
          <p:cNvCxnSpPr>
            <a:stCxn id="5" idx="3"/>
            <a:endCxn id="2" idx="1"/>
          </p:cNvCxnSpPr>
          <p:nvPr/>
        </p:nvCxnSpPr>
        <p:spPr>
          <a:xfrm>
            <a:off x="4646902" y="1713468"/>
            <a:ext cx="12438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428702" y="1754374"/>
            <a:ext cx="17951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806319" y="3313513"/>
            <a:ext cx="2615424" cy="646331"/>
          </a:xfrm>
          <a:prstGeom prst="rect">
            <a:avLst/>
          </a:prstGeom>
          <a:noFill/>
          <a:ln>
            <a:solidFill>
              <a:srgbClr val="4D4D4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4D4D4D"/>
                </a:solidFill>
              </a:rPr>
              <a:t>Accreditation underway 45% accredited now </a:t>
            </a:r>
            <a:endParaRPr lang="en-GB" dirty="0">
              <a:solidFill>
                <a:srgbClr val="4D4D4D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08212" y="3951692"/>
            <a:ext cx="2808268" cy="1477328"/>
          </a:xfrm>
          <a:prstGeom prst="rect">
            <a:avLst/>
          </a:prstGeom>
          <a:noFill/>
          <a:ln>
            <a:solidFill>
              <a:srgbClr val="4D4D4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4D4D4D"/>
                </a:solidFill>
              </a:rPr>
              <a:t>Specification development underway. </a:t>
            </a:r>
          </a:p>
          <a:p>
            <a:pPr algn="ctr"/>
            <a:endParaRPr lang="en-GB" dirty="0">
              <a:solidFill>
                <a:srgbClr val="4D4D4D"/>
              </a:solidFill>
            </a:endParaRPr>
          </a:p>
          <a:p>
            <a:pPr algn="ctr"/>
            <a:r>
              <a:rPr lang="en-GB" dirty="0" smtClean="0">
                <a:solidFill>
                  <a:srgbClr val="4D4D4D"/>
                </a:solidFill>
              </a:rPr>
              <a:t>Accreditation to begin 2016 Spring/Summer</a:t>
            </a:r>
            <a:endParaRPr lang="en-GB" dirty="0">
              <a:solidFill>
                <a:srgbClr val="4D4D4D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41024" y="3281485"/>
            <a:ext cx="2613918" cy="369332"/>
          </a:xfrm>
          <a:prstGeom prst="rect">
            <a:avLst/>
          </a:prstGeom>
          <a:noFill/>
          <a:ln>
            <a:solidFill>
              <a:srgbClr val="4D4D4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4D4D4D"/>
                </a:solidFill>
              </a:rPr>
              <a:t>First awarded 2017</a:t>
            </a:r>
            <a:endParaRPr lang="en-GB" dirty="0">
              <a:solidFill>
                <a:srgbClr val="4D4D4D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03486" y="4104779"/>
            <a:ext cx="2613918" cy="369332"/>
          </a:xfrm>
          <a:prstGeom prst="rect">
            <a:avLst/>
          </a:prstGeom>
          <a:noFill/>
          <a:ln>
            <a:solidFill>
              <a:srgbClr val="4D4D4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4D4D4D"/>
                </a:solidFill>
              </a:rPr>
              <a:t>First awarded 2018</a:t>
            </a:r>
            <a:endParaRPr lang="en-GB" dirty="0">
              <a:solidFill>
                <a:srgbClr val="4D4D4D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15308" y="5615566"/>
            <a:ext cx="2837770" cy="369332"/>
          </a:xfrm>
          <a:prstGeom prst="rect">
            <a:avLst/>
          </a:prstGeom>
          <a:noFill/>
          <a:ln>
            <a:solidFill>
              <a:srgbClr val="4D4D4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4D4D4D"/>
                </a:solidFill>
              </a:rPr>
              <a:t>First awarded 2019</a:t>
            </a:r>
            <a:endParaRPr lang="en-GB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07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dirty="0" smtClean="0"/>
              <a:t>New GCSEs – Summary of Changes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911424" y="979489"/>
            <a:ext cx="10153128" cy="5761879"/>
          </a:xfrm>
        </p:spPr>
        <p:txBody>
          <a:bodyPr/>
          <a:lstStyle/>
          <a:p>
            <a:pPr>
              <a:buClr>
                <a:srgbClr val="68BD49"/>
              </a:buClr>
              <a:defRPr/>
            </a:pPr>
            <a:r>
              <a:rPr lang="en-GB" sz="2600" dirty="0"/>
              <a:t>Content –  new, more demanding content, which </a:t>
            </a:r>
            <a:r>
              <a:rPr lang="en-GB" sz="2600" dirty="0" smtClean="0"/>
              <a:t>government is responsible for   </a:t>
            </a:r>
            <a:endParaRPr lang="en-GB" sz="2600" dirty="0"/>
          </a:p>
          <a:p>
            <a:pPr>
              <a:buClr>
                <a:srgbClr val="68BD49"/>
              </a:buClr>
              <a:defRPr/>
            </a:pPr>
            <a:r>
              <a:rPr lang="en-GB" altLang="en-US" sz="2600" dirty="0"/>
              <a:t>Structure – linear, with all exams in the summer at the end of the </a:t>
            </a:r>
            <a:r>
              <a:rPr lang="en-GB" altLang="en-US" sz="2600" dirty="0" smtClean="0"/>
              <a:t>course. Resits </a:t>
            </a:r>
            <a:r>
              <a:rPr lang="en-GB" altLang="en-US" sz="2600" dirty="0"/>
              <a:t>of the whole qualification available in November for GCSEs in maths and English language only, for those aged 16</a:t>
            </a:r>
            <a:r>
              <a:rPr lang="en-GB" altLang="en-US" sz="2600" dirty="0" smtClean="0"/>
              <a:t>+</a:t>
            </a:r>
            <a:endParaRPr lang="en-GB" altLang="en-US" sz="2600" dirty="0"/>
          </a:p>
          <a:p>
            <a:pPr>
              <a:buClr>
                <a:srgbClr val="68BD49"/>
              </a:buClr>
              <a:defRPr/>
            </a:pPr>
            <a:r>
              <a:rPr lang="en-GB" altLang="en-US" sz="2600" dirty="0"/>
              <a:t>Assessment – exam where possible, other forms of assessment only where necessary to assess essential subject </a:t>
            </a:r>
            <a:r>
              <a:rPr lang="en-GB" altLang="en-US" sz="2600" dirty="0" smtClean="0"/>
              <a:t>skills</a:t>
            </a:r>
            <a:endParaRPr lang="en-GB" altLang="en-US" sz="2600" dirty="0"/>
          </a:p>
          <a:p>
            <a:pPr>
              <a:buClr>
                <a:srgbClr val="68BD49"/>
              </a:buClr>
              <a:defRPr/>
            </a:pPr>
            <a:r>
              <a:rPr lang="en-GB" altLang="en-US" sz="2600" dirty="0"/>
              <a:t>Tiered assessments – only where necessary when a </a:t>
            </a:r>
            <a:r>
              <a:rPr lang="en-GB" sz="2600" dirty="0"/>
              <a:t>single </a:t>
            </a:r>
            <a:r>
              <a:rPr lang="en-GB" sz="2600" dirty="0" smtClean="0"/>
              <a:t>set of exams </a:t>
            </a:r>
            <a:r>
              <a:rPr lang="en-GB" sz="2600" dirty="0"/>
              <a:t>cannot assess students across the full ability </a:t>
            </a:r>
            <a:r>
              <a:rPr lang="en-GB" sz="2600" dirty="0" smtClean="0"/>
              <a:t>range</a:t>
            </a:r>
            <a:endParaRPr lang="en-GB" altLang="en-US" sz="2600" dirty="0"/>
          </a:p>
          <a:p>
            <a:pPr>
              <a:buClr>
                <a:srgbClr val="68BD49"/>
              </a:buClr>
              <a:defRPr/>
            </a:pPr>
            <a:r>
              <a:rPr lang="en-GB" altLang="en-US" sz="2600" dirty="0"/>
              <a:t>Grading – new numbered scale from 9 to 1 (plus U), 9 is the highest.  Clearer differentiation at the higher end of grading.  </a:t>
            </a:r>
          </a:p>
          <a:p>
            <a:pPr marL="0" indent="0">
              <a:buClr>
                <a:srgbClr val="68BD49"/>
              </a:buClr>
              <a:buNone/>
              <a:defRPr/>
            </a:pPr>
            <a:endParaRPr lang="en-GB" altLang="en-US" dirty="0" smtClean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GB" altLang="en-US" dirty="0" smtClean="0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9520238" y="48895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spcAft>
                <a:spcPct val="5000"/>
              </a:spcAft>
              <a:buClr>
                <a:srgbClr val="86BE3D"/>
              </a:buClr>
              <a:buFont typeface="Wingdings" pitchFamily="2" charset="2"/>
              <a:defRPr sz="2000" b="1">
                <a:solidFill>
                  <a:srgbClr val="4D4D4D"/>
                </a:solidFill>
                <a:latin typeface="Arial" pitchFamily="34" charset="0"/>
              </a:defRPr>
            </a:lvl1pPr>
            <a:lvl2pPr marL="742950" indent="-285750">
              <a:spcBef>
                <a:spcPct val="5000"/>
              </a:spcBef>
              <a:spcAft>
                <a:spcPct val="5000"/>
              </a:spcAft>
              <a:buClr>
                <a:srgbClr val="86BE3D"/>
              </a:buClr>
              <a:buFont typeface="Wingdings" pitchFamily="2" charset="2"/>
              <a:defRPr sz="2000">
                <a:solidFill>
                  <a:srgbClr val="4D4D4D"/>
                </a:solidFill>
                <a:latin typeface="Arial" pitchFamily="34" charset="0"/>
              </a:defRPr>
            </a:lvl2pPr>
            <a:lvl3pPr marL="1143000" indent="-228600">
              <a:spcBef>
                <a:spcPct val="30000"/>
              </a:spcBef>
              <a:spcAft>
                <a:spcPct val="5000"/>
              </a:spcAft>
              <a:buClr>
                <a:srgbClr val="86BE3D"/>
              </a:buClr>
              <a:buFont typeface="Wingdings" pitchFamily="2" charset="2"/>
              <a:buBlip>
                <a:blip r:embed="rId3"/>
              </a:buBlip>
              <a:defRPr sz="2000" b="1">
                <a:solidFill>
                  <a:srgbClr val="4D4D4D"/>
                </a:solidFill>
                <a:latin typeface="Arial" pitchFamily="34" charset="0"/>
              </a:defRPr>
            </a:lvl3pPr>
            <a:lvl4pPr marL="1600200" indent="-228600">
              <a:spcBef>
                <a:spcPct val="5000"/>
              </a:spcBef>
              <a:spcAft>
                <a:spcPct val="5000"/>
              </a:spcAft>
              <a:buChar char="–"/>
              <a:defRPr sz="2000">
                <a:solidFill>
                  <a:srgbClr val="4D4D4D"/>
                </a:solidFill>
                <a:latin typeface="Arial" pitchFamily="34" charset="0"/>
              </a:defRPr>
            </a:lvl4pPr>
            <a:lvl5pPr marL="2057400" indent="-228600">
              <a:spcBef>
                <a:spcPct val="5000"/>
              </a:spcBef>
              <a:spcAft>
                <a:spcPct val="5000"/>
              </a:spcAft>
              <a:buChar char="»"/>
              <a:defRPr sz="2000">
                <a:solidFill>
                  <a:srgbClr val="4D4D4D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5000"/>
              </a:spcAft>
              <a:buChar char="»"/>
              <a:defRPr sz="2000">
                <a:solidFill>
                  <a:srgbClr val="4D4D4D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5000"/>
              </a:spcAft>
              <a:buChar char="»"/>
              <a:defRPr sz="2000">
                <a:solidFill>
                  <a:srgbClr val="4D4D4D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5000"/>
              </a:spcAft>
              <a:buChar char="»"/>
              <a:defRPr sz="2000">
                <a:solidFill>
                  <a:srgbClr val="4D4D4D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5000"/>
              </a:spcAft>
              <a:buChar char="»"/>
              <a:defRPr sz="2000">
                <a:solidFill>
                  <a:srgbClr val="4D4D4D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10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New GCSE grading structure from 2017</a:t>
            </a:r>
            <a:endParaRPr lang="en-GB" sz="3200" dirty="0"/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66813" y="1438276"/>
            <a:ext cx="3068425" cy="4498975"/>
          </a:xfrm>
          <a:prstGeom prst="rect">
            <a:avLst/>
          </a:prstGeom>
        </p:spPr>
      </p:pic>
      <p:pic>
        <p:nvPicPr>
          <p:cNvPr id="9" name="Picture 2" descr="C:\Users\Phil.Beach\AppData\Local\Microsoft\Windows\Temporary Internet Files\Content.Outlook\8TGISXXF\2015-06-16-postcard-new-gcse-grading-structure_1.pn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8" t="20315" r="8473" b="3385"/>
          <a:stretch/>
        </p:blipFill>
        <p:spPr bwMode="auto">
          <a:xfrm>
            <a:off x="2240736" y="1438276"/>
            <a:ext cx="3538579" cy="449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781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Setting standards – GCSEs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New grading scale</a:t>
            </a:r>
          </a:p>
          <a:p>
            <a:r>
              <a:rPr lang="en-GB" dirty="0" smtClean="0"/>
              <a:t>Anchor points between some of the new and old grades</a:t>
            </a:r>
          </a:p>
          <a:p>
            <a:pPr lvl="1"/>
            <a:r>
              <a:rPr lang="en-GB" dirty="0" smtClean="0"/>
              <a:t>Grade 4 and above – grade C and above</a:t>
            </a:r>
          </a:p>
          <a:p>
            <a:pPr lvl="1"/>
            <a:r>
              <a:rPr lang="en-GB" dirty="0" smtClean="0"/>
              <a:t>Grade 7 and above – grade A and above</a:t>
            </a:r>
          </a:p>
          <a:p>
            <a:pPr lvl="1"/>
            <a:r>
              <a:rPr lang="en-GB" dirty="0" smtClean="0"/>
              <a:t>Grade 1 and above – grade G and above</a:t>
            </a:r>
          </a:p>
        </p:txBody>
      </p:sp>
    </p:spTree>
    <p:extLst>
      <p:ext uri="{BB962C8B-B14F-4D97-AF65-F5344CB8AC3E}">
        <p14:creationId xmlns:p14="http://schemas.microsoft.com/office/powerpoint/2010/main" val="3700732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An overview of the National Reference Test</a:t>
            </a:r>
            <a:endParaRPr lang="en-GB" sz="32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4338639" y="1124745"/>
          <a:ext cx="3514725" cy="513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Acrobat Document" r:id="rId4" imgW="3514398" imgH="5133645" progId="AcroExch.Document.11">
                  <p:embed/>
                </p:oleObj>
              </mc:Choice>
              <mc:Fallback>
                <p:oleObj name="Acrobat Document" r:id="rId4" imgW="3514398" imgH="5133645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38639" y="1124745"/>
                        <a:ext cx="3514725" cy="5133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224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92313" y="208037"/>
            <a:ext cx="6345237" cy="7920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4D4D4D"/>
                </a:solidFill>
              </a:rPr>
              <a:t>2017 summer awarding </a:t>
            </a:r>
          </a:p>
          <a:p>
            <a:pPr algn="ctr"/>
            <a:r>
              <a:rPr lang="en-GB" b="1" dirty="0">
                <a:solidFill>
                  <a:srgbClr val="4D4D4D"/>
                </a:solidFill>
              </a:rPr>
              <a:t>(</a:t>
            </a:r>
            <a:r>
              <a:rPr lang="en-GB" b="1" dirty="0" smtClean="0">
                <a:solidFill>
                  <a:srgbClr val="4D4D4D"/>
                </a:solidFill>
              </a:rPr>
              <a:t>September 2015 first teach) </a:t>
            </a:r>
            <a:endParaRPr lang="en-GB" b="1" dirty="0">
              <a:solidFill>
                <a:srgbClr val="4D4D4D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9696" y="2647255"/>
            <a:ext cx="3168000" cy="1569660"/>
          </a:xfrm>
          <a:prstGeom prst="rect">
            <a:avLst/>
          </a:prstGeom>
          <a:noFill/>
          <a:ln>
            <a:solidFill>
              <a:srgbClr val="4D4D4D"/>
            </a:solidFill>
          </a:ln>
        </p:spPr>
        <p:txBody>
          <a:bodyPr wrap="square" rtlCol="0">
            <a:spAutoFit/>
          </a:bodyPr>
          <a:lstStyle/>
          <a:p>
            <a:pPr marL="180975" lvl="2" algn="ctr">
              <a:buClr>
                <a:srgbClr val="68BD49"/>
              </a:buClr>
            </a:pPr>
            <a:r>
              <a:rPr lang="en-GB" altLang="en-US" sz="1600" dirty="0" smtClean="0">
                <a:solidFill>
                  <a:srgbClr val="4D4D4D"/>
                </a:solidFill>
              </a:rPr>
              <a:t>Maths</a:t>
            </a:r>
          </a:p>
          <a:p>
            <a:pPr marL="180975" lvl="2" algn="ctr">
              <a:buClr>
                <a:srgbClr val="68BD49"/>
              </a:buClr>
            </a:pPr>
            <a:endParaRPr lang="en-GB" altLang="en-US" sz="1600" dirty="0">
              <a:solidFill>
                <a:srgbClr val="4D4D4D"/>
              </a:solidFill>
            </a:endParaRPr>
          </a:p>
          <a:p>
            <a:pPr marL="180975" lvl="2" algn="ctr">
              <a:buClr>
                <a:srgbClr val="68BD49"/>
              </a:buClr>
            </a:pPr>
            <a:r>
              <a:rPr lang="en-GB" altLang="en-US" sz="1600" dirty="0">
                <a:solidFill>
                  <a:srgbClr val="4D4D4D"/>
                </a:solidFill>
              </a:rPr>
              <a:t>English </a:t>
            </a:r>
            <a:r>
              <a:rPr lang="en-GB" altLang="en-US" sz="1600" dirty="0" smtClean="0">
                <a:solidFill>
                  <a:srgbClr val="4D4D4D"/>
                </a:solidFill>
              </a:rPr>
              <a:t>language</a:t>
            </a:r>
          </a:p>
          <a:p>
            <a:pPr marL="180975" lvl="2" algn="ctr">
              <a:buClr>
                <a:srgbClr val="68BD49"/>
              </a:buClr>
            </a:pPr>
            <a:endParaRPr lang="en-GB" altLang="en-US" sz="1600" dirty="0">
              <a:solidFill>
                <a:srgbClr val="4D4D4D"/>
              </a:solidFill>
            </a:endParaRPr>
          </a:p>
          <a:p>
            <a:pPr marL="180975" lvl="2" algn="ctr">
              <a:buClr>
                <a:srgbClr val="68BD49"/>
              </a:buClr>
            </a:pPr>
            <a:r>
              <a:rPr lang="en-GB" altLang="en-US" sz="1600" dirty="0">
                <a:solidFill>
                  <a:srgbClr val="4D4D4D"/>
                </a:solidFill>
              </a:rPr>
              <a:t>English </a:t>
            </a:r>
            <a:r>
              <a:rPr lang="en-GB" altLang="en-US" sz="1600" dirty="0" smtClean="0">
                <a:solidFill>
                  <a:srgbClr val="4D4D4D"/>
                </a:solidFill>
              </a:rPr>
              <a:t>literature</a:t>
            </a:r>
          </a:p>
          <a:p>
            <a:pPr marL="180975" lvl="2" algn="r">
              <a:buClr>
                <a:srgbClr val="68BD49"/>
              </a:buClr>
            </a:pPr>
            <a:endParaRPr lang="en-GB" sz="1600" dirty="0">
              <a:solidFill>
                <a:srgbClr val="4D4D4D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82410" y="1639024"/>
            <a:ext cx="4653749" cy="369332"/>
          </a:xfrm>
          <a:prstGeom prst="rect">
            <a:avLst/>
          </a:prstGeom>
          <a:solidFill>
            <a:srgbClr val="4D4D4D"/>
          </a:solidFill>
          <a:ln>
            <a:solidFill>
              <a:srgbClr val="4D4D4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GCSEs</a:t>
            </a:r>
            <a:endParaRPr lang="en-GB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94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GCSE English language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9457" y="1438276"/>
            <a:ext cx="9145016" cy="4799036"/>
          </a:xfrm>
        </p:spPr>
        <p:txBody>
          <a:bodyPr/>
          <a:lstStyle/>
          <a:p>
            <a:pPr marL="0" indent="0">
              <a:buNone/>
            </a:pPr>
            <a:r>
              <a:rPr lang="en-GB" sz="2600" b="1" dirty="0" smtClean="0">
                <a:solidFill>
                  <a:schemeClr val="tx1"/>
                </a:solidFill>
              </a:rPr>
              <a:t>Spoken English</a:t>
            </a:r>
            <a:endParaRPr lang="en-GB" sz="2600" b="1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600" b="0" dirty="0" smtClean="0">
                <a:solidFill>
                  <a:schemeClr val="tx1"/>
                </a:solidFill>
              </a:rPr>
              <a:t>Externally and/or </a:t>
            </a:r>
            <a:r>
              <a:rPr lang="en-GB" sz="2600" b="0" dirty="0">
                <a:solidFill>
                  <a:schemeClr val="tx1"/>
                </a:solidFill>
              </a:rPr>
              <a:t>internally </a:t>
            </a:r>
            <a:r>
              <a:rPr lang="en-GB" sz="2600" b="0" dirty="0" smtClean="0">
                <a:solidFill>
                  <a:schemeClr val="tx1"/>
                </a:solidFill>
              </a:rPr>
              <a:t>assessed.</a:t>
            </a:r>
            <a:endParaRPr lang="en-GB" sz="2600" b="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600" b="0" dirty="0" smtClean="0">
                <a:solidFill>
                  <a:schemeClr val="tx1"/>
                </a:solidFill>
              </a:rPr>
              <a:t>Levels </a:t>
            </a:r>
            <a:r>
              <a:rPr lang="en-GB" sz="2600" b="0" dirty="0">
                <a:solidFill>
                  <a:schemeClr val="tx1"/>
                </a:solidFill>
              </a:rPr>
              <a:t>of </a:t>
            </a:r>
            <a:r>
              <a:rPr lang="en-GB" sz="2600" b="0" dirty="0" smtClean="0">
                <a:solidFill>
                  <a:schemeClr val="tx1"/>
                </a:solidFill>
              </a:rPr>
              <a:t>achievement: </a:t>
            </a:r>
            <a:r>
              <a:rPr lang="en-GB" sz="2600" dirty="0" smtClean="0">
                <a:solidFill>
                  <a:schemeClr val="tx1"/>
                </a:solidFill>
              </a:rPr>
              <a:t>Pass, Merit and Distinction</a:t>
            </a:r>
            <a:r>
              <a:rPr lang="en-GB" sz="2600" b="0" dirty="0" smtClean="0">
                <a:solidFill>
                  <a:schemeClr val="tx1"/>
                </a:solidFill>
              </a:rPr>
              <a:t>.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600" b="0" dirty="0" smtClean="0">
                <a:solidFill>
                  <a:schemeClr val="tx1"/>
                </a:solidFill>
              </a:rPr>
              <a:t>One outcome if standard not met; </a:t>
            </a:r>
            <a:r>
              <a:rPr lang="en-GB" sz="2600" dirty="0" smtClean="0">
                <a:solidFill>
                  <a:schemeClr val="tx1"/>
                </a:solidFill>
              </a:rPr>
              <a:t>Not Classified</a:t>
            </a:r>
            <a:endParaRPr lang="en-GB" sz="26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600" b="0" dirty="0" smtClean="0">
                <a:solidFill>
                  <a:schemeClr val="tx1"/>
                </a:solidFill>
              </a:rPr>
              <a:t>All </a:t>
            </a:r>
            <a:r>
              <a:rPr lang="en-GB" sz="2600" b="0" dirty="0">
                <a:solidFill>
                  <a:schemeClr val="tx1"/>
                </a:solidFill>
              </a:rPr>
              <a:t>outcomes </a:t>
            </a:r>
            <a:r>
              <a:rPr lang="en-GB" sz="2600" b="0" dirty="0" smtClean="0">
                <a:solidFill>
                  <a:schemeClr val="tx1"/>
                </a:solidFill>
              </a:rPr>
              <a:t>to be reported on </a:t>
            </a:r>
            <a:r>
              <a:rPr lang="en-GB" sz="2600" b="0" dirty="0">
                <a:solidFill>
                  <a:schemeClr val="tx1"/>
                </a:solidFill>
              </a:rPr>
              <a:t>certificates, including Not Classified.</a:t>
            </a:r>
          </a:p>
        </p:txBody>
      </p:sp>
    </p:spTree>
    <p:extLst>
      <p:ext uri="{BB962C8B-B14F-4D97-AF65-F5344CB8AC3E}">
        <p14:creationId xmlns:p14="http://schemas.microsoft.com/office/powerpoint/2010/main" val="361561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qual vocational qualifications">
  <a:themeElements>
    <a:clrScheme name="">
      <a:dk1>
        <a:srgbClr val="000000"/>
      </a:dk1>
      <a:lt1>
        <a:srgbClr val="FFFFFF"/>
      </a:lt1>
      <a:dk2>
        <a:srgbClr val="68BD49"/>
      </a:dk2>
      <a:lt2>
        <a:srgbClr val="65696E"/>
      </a:lt2>
      <a:accent1>
        <a:srgbClr val="65696E"/>
      </a:accent1>
      <a:accent2>
        <a:srgbClr val="68BD49"/>
      </a:accent2>
      <a:accent3>
        <a:srgbClr val="FFFFFF"/>
      </a:accent3>
      <a:accent4>
        <a:srgbClr val="000000"/>
      </a:accent4>
      <a:accent5>
        <a:srgbClr val="B8B9BA"/>
      </a:accent5>
      <a:accent6>
        <a:srgbClr val="5EAB41"/>
      </a:accent6>
      <a:hlink>
        <a:srgbClr val="68BD49"/>
      </a:hlink>
      <a:folHlink>
        <a:srgbClr val="68BD49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qual vocational qualifications">
  <a:themeElements>
    <a:clrScheme name="Custom 4">
      <a:dk1>
        <a:srgbClr val="000000"/>
      </a:dk1>
      <a:lt1>
        <a:srgbClr val="FFFFFF"/>
      </a:lt1>
      <a:dk2>
        <a:srgbClr val="0079BC"/>
      </a:dk2>
      <a:lt2>
        <a:srgbClr val="65696E"/>
      </a:lt2>
      <a:accent1>
        <a:srgbClr val="65696E"/>
      </a:accent1>
      <a:accent2>
        <a:srgbClr val="0079BC"/>
      </a:accent2>
      <a:accent3>
        <a:srgbClr val="FFFFFF"/>
      </a:accent3>
      <a:accent4>
        <a:srgbClr val="000000"/>
      </a:accent4>
      <a:accent5>
        <a:srgbClr val="B8B9BA"/>
      </a:accent5>
      <a:accent6>
        <a:srgbClr val="458FCC"/>
      </a:accent6>
      <a:hlink>
        <a:srgbClr val="004B75"/>
      </a:hlink>
      <a:folHlink>
        <a:srgbClr val="004B75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GQ powerpoint template" id="{90CFF1F4-5BA4-4463-8195-F465CBDD4672}" vid="{DEBAEC49-C16C-4037-9B85-A7B095E59AD3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D7A373A4C50E468CA9E4026D35F6E2" ma:contentTypeVersion="5" ma:contentTypeDescription="Create a new document." ma:contentTypeScope="" ma:versionID="6f65294b266c6366b0609f061382a0b4">
  <xsd:schema xmlns:xsd="http://www.w3.org/2001/XMLSchema" xmlns:p="http://schemas.microsoft.com/office/2006/metadata/properties" xmlns:ns2="45150501-b37d-4b37-b0a0-512a8dbac82e" targetNamespace="http://schemas.microsoft.com/office/2006/metadata/properties" ma:root="true" ma:fieldsID="a6f16d7ac95bab966617cb1271d45bb4" ns2:_="">
    <xsd:import namespace="45150501-b37d-4b37-b0a0-512a8dbac82e"/>
    <xsd:element name="properties">
      <xsd:complexType>
        <xsd:sequence>
          <xsd:element name="documentManagement">
            <xsd:complexType>
              <xsd:all>
                <xsd:element ref="ns2:Description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45150501-b37d-4b37-b0a0-512a8dbac82e" elementFormDefault="qualified">
    <xsd:import namespace="http://schemas.microsoft.com/office/2006/documentManagement/types"/>
    <xsd:element name="Description" ma:index="8" nillable="true" ma:displayName="Description" ma:internalName="Description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LongProperties xmlns="http://schemas.microsoft.com/office/2006/metadata/longProperties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 xmlns="45150501-b37d-4b37-b0a0-512a8dbac82e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5C1C410-1A9F-4F38-A395-A6A488C8E5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150501-b37d-4b37-b0a0-512a8dbac82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DA74C86D-7D20-4AB6-A173-B615F8B3A959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84FD12CC-BE13-4DB2-97FB-1B4804DD32B4}">
  <ds:schemaRefs>
    <ds:schemaRef ds:uri="http://purl.org/dc/dcmitype/"/>
    <ds:schemaRef ds:uri="45150501-b37d-4b37-b0a0-512a8dbac82e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A9C8EB4E-29D2-4DCD-9944-BB0A625CC4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Ofqual powerpoint template</Template>
  <TotalTime>821</TotalTime>
  <Words>758</Words>
  <Application>Microsoft Office PowerPoint</Application>
  <PresentationFormat>Widescreen</PresentationFormat>
  <Paragraphs>156</Paragraphs>
  <Slides>14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Wingdings</vt:lpstr>
      <vt:lpstr>Wingdings 2</vt:lpstr>
      <vt:lpstr>1_Ofqual vocational qualifications</vt:lpstr>
      <vt:lpstr>2_Ofqual vocational qualifications</vt:lpstr>
      <vt:lpstr>Acrobat Document</vt:lpstr>
      <vt:lpstr>GCSE Reform</vt:lpstr>
      <vt:lpstr>Overview of session GCSE reform</vt:lpstr>
      <vt:lpstr>Reminder of timeline - Reforms to A Level, AS and GCSE qualifications </vt:lpstr>
      <vt:lpstr>New GCSEs – Summary of Changes </vt:lpstr>
      <vt:lpstr>New GCSE grading structure from 2017</vt:lpstr>
      <vt:lpstr>Setting standards – GCSEs</vt:lpstr>
      <vt:lpstr>An overview of the National Reference Test</vt:lpstr>
      <vt:lpstr>PowerPoint Presentation</vt:lpstr>
      <vt:lpstr>GCSE English language</vt:lpstr>
      <vt:lpstr>PowerPoint Presentation</vt:lpstr>
      <vt:lpstr>PowerPoint Presentation</vt:lpstr>
      <vt:lpstr>Summary of GCSE changes</vt:lpstr>
      <vt:lpstr>GCSE qualification reform in three countries</vt:lpstr>
      <vt:lpstr>General qualifications reform across England, Wales and Northern Ireland</vt:lpstr>
    </vt:vector>
  </TitlesOfParts>
  <Company>Ofqual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Arial bold 24pt: Option B cover - delete A or B Do not change images</dc:title>
  <dc:creator>Vanessa Smith</dc:creator>
  <cp:lastModifiedBy>Hannah Bradley</cp:lastModifiedBy>
  <cp:revision>56</cp:revision>
  <dcterms:created xsi:type="dcterms:W3CDTF">2015-09-11T10:33:37Z</dcterms:created>
  <dcterms:modified xsi:type="dcterms:W3CDTF">2016-03-09T11:15:46Z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Description">
    <vt:lpwstr/>
  </property>
  <property fmtid="{D5CDD505-2E9C-101B-9397-08002B2CF9AE}" pid="4" name="ContentTypeId">
    <vt:lpwstr>0x010100ECD7A373A4C50E468CA9E4026D35F6E2</vt:lpwstr>
  </property>
</Properties>
</file>