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90" r:id="rId3"/>
    <p:sldId id="291" r:id="rId4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2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1AC20-4029-475C-AFE4-C228C22CFF67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82DE005A-6213-4B13-914D-5F1C4E78E984}">
      <dgm:prSet phldrT="[Text]"/>
      <dgm:spPr>
        <a:solidFill>
          <a:schemeClr val="bg1">
            <a:lumMod val="50000"/>
            <a:alpha val="31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9E5057AF-C974-40B8-ADFC-2874DF009747}" type="parTrans" cxnId="{24A5F1FA-88EB-4E21-9541-07F77BEBF739}">
      <dgm:prSet/>
      <dgm:spPr/>
      <dgm:t>
        <a:bodyPr/>
        <a:lstStyle/>
        <a:p>
          <a:endParaRPr lang="en-GB"/>
        </a:p>
      </dgm:t>
    </dgm:pt>
    <dgm:pt modelId="{F5A72479-F9B9-40E5-A6CE-E4A52E82C200}" type="sibTrans" cxnId="{24A5F1FA-88EB-4E21-9541-07F77BEBF739}">
      <dgm:prSet/>
      <dgm:spPr/>
      <dgm:t>
        <a:bodyPr/>
        <a:lstStyle/>
        <a:p>
          <a:endParaRPr lang="en-GB"/>
        </a:p>
      </dgm:t>
    </dgm:pt>
    <dgm:pt modelId="{07985CFC-4979-4DB0-BA73-8034A29B9221}">
      <dgm:prSet phldrT="[Text]"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74617859-151D-476F-BE81-61EE05164451}" type="parTrans" cxnId="{4E957296-7CE1-4ECC-8611-BC78557E2248}">
      <dgm:prSet/>
      <dgm:spPr/>
      <dgm:t>
        <a:bodyPr/>
        <a:lstStyle/>
        <a:p>
          <a:endParaRPr lang="en-GB"/>
        </a:p>
      </dgm:t>
    </dgm:pt>
    <dgm:pt modelId="{3BB3C8DC-F5AE-4FA1-A24A-AA5F5B77840C}" type="sibTrans" cxnId="{4E957296-7CE1-4ECC-8611-BC78557E2248}">
      <dgm:prSet/>
      <dgm:spPr/>
      <dgm:t>
        <a:bodyPr/>
        <a:lstStyle/>
        <a:p>
          <a:endParaRPr lang="en-GB"/>
        </a:p>
      </dgm:t>
    </dgm:pt>
    <dgm:pt modelId="{557B3891-70C2-4CED-8FAA-7C92AB3DB6AA}">
      <dgm:prSet phldrT="[Text]"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FDFBF322-3E44-478F-95BD-4EFAF586A88F}" type="parTrans" cxnId="{936F0D4B-B457-4446-A3D6-15613C993845}">
      <dgm:prSet/>
      <dgm:spPr/>
      <dgm:t>
        <a:bodyPr/>
        <a:lstStyle/>
        <a:p>
          <a:endParaRPr lang="en-GB"/>
        </a:p>
      </dgm:t>
    </dgm:pt>
    <dgm:pt modelId="{DC220ECA-9348-40B5-B5D5-0CF06E21F4E2}" type="sibTrans" cxnId="{936F0D4B-B457-4446-A3D6-15613C993845}">
      <dgm:prSet/>
      <dgm:spPr/>
      <dgm:t>
        <a:bodyPr/>
        <a:lstStyle/>
        <a:p>
          <a:endParaRPr lang="en-GB"/>
        </a:p>
      </dgm:t>
    </dgm:pt>
    <dgm:pt modelId="{DE448AEB-A426-479D-AEE2-3AE2F3E8741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B2CE1B0-6A8C-4EEC-A202-4A8223904D4B}" type="parTrans" cxnId="{01CF6A37-B7E5-4C60-A325-4C70D596C46F}">
      <dgm:prSet/>
      <dgm:spPr/>
      <dgm:t>
        <a:bodyPr/>
        <a:lstStyle/>
        <a:p>
          <a:endParaRPr lang="en-GB"/>
        </a:p>
      </dgm:t>
    </dgm:pt>
    <dgm:pt modelId="{3BD464D7-73DE-4470-95F6-D33774C874A6}" type="sibTrans" cxnId="{01CF6A37-B7E5-4C60-A325-4C70D596C46F}">
      <dgm:prSet/>
      <dgm:spPr/>
      <dgm:t>
        <a:bodyPr/>
        <a:lstStyle/>
        <a:p>
          <a:endParaRPr lang="en-GB"/>
        </a:p>
      </dgm:t>
    </dgm:pt>
    <dgm:pt modelId="{881D82DF-2276-4CEA-8030-41E0080E2E1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AE8496E-63E3-4F68-9147-2B3EA35E1D2D}" type="parTrans" cxnId="{F5D7CF00-E048-453D-90E6-734FB09A3C3E}">
      <dgm:prSet/>
      <dgm:spPr/>
      <dgm:t>
        <a:bodyPr/>
        <a:lstStyle/>
        <a:p>
          <a:endParaRPr lang="en-GB"/>
        </a:p>
      </dgm:t>
    </dgm:pt>
    <dgm:pt modelId="{85A652FF-E0F3-460D-99D6-71408528A46C}" type="sibTrans" cxnId="{F5D7CF00-E048-453D-90E6-734FB09A3C3E}">
      <dgm:prSet/>
      <dgm:spPr/>
      <dgm:t>
        <a:bodyPr/>
        <a:lstStyle/>
        <a:p>
          <a:endParaRPr lang="en-GB"/>
        </a:p>
      </dgm:t>
    </dgm:pt>
    <dgm:pt modelId="{21CAD2E1-24B8-458A-9856-28677EDB96E6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A6EEBC4F-71C2-45D3-A2AF-4541BDE21523}" type="parTrans" cxnId="{AF13F7BA-F6EE-424B-9009-5A95535B9839}">
      <dgm:prSet/>
      <dgm:spPr/>
      <dgm:t>
        <a:bodyPr/>
        <a:lstStyle/>
        <a:p>
          <a:endParaRPr lang="en-GB"/>
        </a:p>
      </dgm:t>
    </dgm:pt>
    <dgm:pt modelId="{BE981D2D-B0EE-458C-B73E-81306C0B37F4}" type="sibTrans" cxnId="{AF13F7BA-F6EE-424B-9009-5A95535B9839}">
      <dgm:prSet/>
      <dgm:spPr/>
      <dgm:t>
        <a:bodyPr/>
        <a:lstStyle/>
        <a:p>
          <a:endParaRPr lang="en-GB"/>
        </a:p>
      </dgm:t>
    </dgm:pt>
    <dgm:pt modelId="{570E966E-EFE8-49C8-AB3F-C002AFECA0BF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DCE5826-4DA3-4E2E-98D6-B658F9884A37}" type="parTrans" cxnId="{B6FDB76F-1751-426E-BB66-4A73DBA38BF5}">
      <dgm:prSet/>
      <dgm:spPr/>
      <dgm:t>
        <a:bodyPr/>
        <a:lstStyle/>
        <a:p>
          <a:endParaRPr lang="en-GB"/>
        </a:p>
      </dgm:t>
    </dgm:pt>
    <dgm:pt modelId="{AD7CDA4A-6D85-4564-B84E-F20767C5D25C}" type="sibTrans" cxnId="{B6FDB76F-1751-426E-BB66-4A73DBA38BF5}">
      <dgm:prSet/>
      <dgm:spPr/>
      <dgm:t>
        <a:bodyPr/>
        <a:lstStyle/>
        <a:p>
          <a:endParaRPr lang="en-GB"/>
        </a:p>
      </dgm:t>
    </dgm:pt>
    <dgm:pt modelId="{E9FB12C0-24A3-4E6E-9238-02100C884EE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81DFDE1-34CA-4D47-9495-AED0E80F6E75}" type="parTrans" cxnId="{7B612931-FEBC-49C6-8975-6CB4960BDF85}">
      <dgm:prSet/>
      <dgm:spPr/>
      <dgm:t>
        <a:bodyPr/>
        <a:lstStyle/>
        <a:p>
          <a:endParaRPr lang="en-GB"/>
        </a:p>
      </dgm:t>
    </dgm:pt>
    <dgm:pt modelId="{5A5D7270-73FD-4BDD-8253-FA8E80624588}" type="sibTrans" cxnId="{7B612931-FEBC-49C6-8975-6CB4960BDF85}">
      <dgm:prSet/>
      <dgm:spPr/>
      <dgm:t>
        <a:bodyPr/>
        <a:lstStyle/>
        <a:p>
          <a:endParaRPr lang="en-GB"/>
        </a:p>
      </dgm:t>
    </dgm:pt>
    <dgm:pt modelId="{A51CE14E-8771-4BBF-8FCA-97C6AE58E622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479BE61-2969-4D6C-90C2-75C458556A77}" type="sibTrans" cxnId="{211B56C5-672A-4AF3-8FD5-178BFC92169F}">
      <dgm:prSet/>
      <dgm:spPr/>
      <dgm:t>
        <a:bodyPr/>
        <a:lstStyle/>
        <a:p>
          <a:endParaRPr lang="en-GB"/>
        </a:p>
      </dgm:t>
    </dgm:pt>
    <dgm:pt modelId="{BAB644B8-105E-4B73-8162-E66A82DAD510}" type="parTrans" cxnId="{211B56C5-672A-4AF3-8FD5-178BFC92169F}">
      <dgm:prSet/>
      <dgm:spPr/>
      <dgm:t>
        <a:bodyPr/>
        <a:lstStyle/>
        <a:p>
          <a:endParaRPr lang="en-GB"/>
        </a:p>
      </dgm:t>
    </dgm:pt>
    <dgm:pt modelId="{5571D774-0EF9-4001-8011-1081B4A9D05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2A2E32D-5293-446A-9703-AD7B2373B690}" type="sibTrans" cxnId="{2E69CF75-C9AF-4977-8064-A7CE11F9FCB2}">
      <dgm:prSet/>
      <dgm:spPr/>
      <dgm:t>
        <a:bodyPr/>
        <a:lstStyle/>
        <a:p>
          <a:endParaRPr lang="en-GB"/>
        </a:p>
      </dgm:t>
    </dgm:pt>
    <dgm:pt modelId="{8C943511-F822-417D-956D-1C63AB0C3903}" type="parTrans" cxnId="{2E69CF75-C9AF-4977-8064-A7CE11F9FCB2}">
      <dgm:prSet/>
      <dgm:spPr/>
      <dgm:t>
        <a:bodyPr/>
        <a:lstStyle/>
        <a:p>
          <a:endParaRPr lang="en-GB"/>
        </a:p>
      </dgm:t>
    </dgm:pt>
    <dgm:pt modelId="{EAA4CF85-B9E6-4F56-B2C7-B9B310EBC85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0506A79-7849-4AF7-90A1-234F0FB11B6E}" type="sibTrans" cxnId="{962ED7E7-FA0A-46A7-9B78-9C5A6020BF73}">
      <dgm:prSet/>
      <dgm:spPr/>
      <dgm:t>
        <a:bodyPr/>
        <a:lstStyle/>
        <a:p>
          <a:endParaRPr lang="en-GB"/>
        </a:p>
      </dgm:t>
    </dgm:pt>
    <dgm:pt modelId="{9C8672C1-EF6D-4A76-ABF2-0CAD8E058806}" type="parTrans" cxnId="{962ED7E7-FA0A-46A7-9B78-9C5A6020BF73}">
      <dgm:prSet/>
      <dgm:spPr/>
      <dgm:t>
        <a:bodyPr/>
        <a:lstStyle/>
        <a:p>
          <a:endParaRPr lang="en-GB"/>
        </a:p>
      </dgm:t>
    </dgm:pt>
    <dgm:pt modelId="{05AFFBEB-87E7-4353-9267-4C95A27FEBD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0AEC52D-AC1B-4416-8DD1-97901DB10BDD}" type="sibTrans" cxnId="{A08E168A-9E3C-4366-B523-AF05CB6CDDCB}">
      <dgm:prSet/>
      <dgm:spPr/>
      <dgm:t>
        <a:bodyPr/>
        <a:lstStyle/>
        <a:p>
          <a:endParaRPr lang="en-GB"/>
        </a:p>
      </dgm:t>
    </dgm:pt>
    <dgm:pt modelId="{AED92C9B-299E-47DD-872B-10AF6F70F62C}" type="parTrans" cxnId="{A08E168A-9E3C-4366-B523-AF05CB6CDDCB}">
      <dgm:prSet/>
      <dgm:spPr/>
      <dgm:t>
        <a:bodyPr/>
        <a:lstStyle/>
        <a:p>
          <a:endParaRPr lang="en-GB"/>
        </a:p>
      </dgm:t>
    </dgm:pt>
    <dgm:pt modelId="{DB3F1318-FCB1-4324-A3F8-708FD6E018D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427A831-950B-4929-819F-A416471B94FA}" type="sibTrans" cxnId="{D8417B68-D03A-48F2-96C2-EFF2FDD7840B}">
      <dgm:prSet/>
      <dgm:spPr/>
      <dgm:t>
        <a:bodyPr/>
        <a:lstStyle/>
        <a:p>
          <a:endParaRPr lang="en-GB"/>
        </a:p>
      </dgm:t>
    </dgm:pt>
    <dgm:pt modelId="{9FC8181F-021B-4B46-B8D0-D22E3F2D56A9}" type="parTrans" cxnId="{D8417B68-D03A-48F2-96C2-EFF2FDD7840B}">
      <dgm:prSet/>
      <dgm:spPr/>
      <dgm:t>
        <a:bodyPr/>
        <a:lstStyle/>
        <a:p>
          <a:endParaRPr lang="en-GB"/>
        </a:p>
      </dgm:t>
    </dgm:pt>
    <dgm:pt modelId="{57077FC7-80E9-4E25-966A-ACA11FCF6DF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858A612-C783-4A37-80DE-30D16E545810}" type="sibTrans" cxnId="{5A9B74A8-D99D-4E29-9AA1-C3E8CADCA79E}">
      <dgm:prSet/>
      <dgm:spPr/>
      <dgm:t>
        <a:bodyPr/>
        <a:lstStyle/>
        <a:p>
          <a:endParaRPr lang="en-GB"/>
        </a:p>
      </dgm:t>
    </dgm:pt>
    <dgm:pt modelId="{E80C9883-76B2-4C99-831A-B6DE36C5D448}" type="parTrans" cxnId="{5A9B74A8-D99D-4E29-9AA1-C3E8CADCA79E}">
      <dgm:prSet/>
      <dgm:spPr/>
      <dgm:t>
        <a:bodyPr/>
        <a:lstStyle/>
        <a:p>
          <a:endParaRPr lang="en-GB"/>
        </a:p>
      </dgm:t>
    </dgm:pt>
    <dgm:pt modelId="{3C954DC9-A723-4BDC-B734-AD6078DFB78E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C720F28-3C9A-450B-8AC4-ABA353C84111}" type="sibTrans" cxnId="{054610C2-743C-455D-BFAA-40167405FC5F}">
      <dgm:prSet/>
      <dgm:spPr/>
      <dgm:t>
        <a:bodyPr/>
        <a:lstStyle/>
        <a:p>
          <a:endParaRPr lang="en-GB"/>
        </a:p>
      </dgm:t>
    </dgm:pt>
    <dgm:pt modelId="{5BEAF05A-FC3A-4A86-9292-CE4C62620FF3}" type="parTrans" cxnId="{054610C2-743C-455D-BFAA-40167405FC5F}">
      <dgm:prSet/>
      <dgm:spPr/>
      <dgm:t>
        <a:bodyPr/>
        <a:lstStyle/>
        <a:p>
          <a:endParaRPr lang="en-GB"/>
        </a:p>
      </dgm:t>
    </dgm:pt>
    <dgm:pt modelId="{24D0024F-02FC-40CF-BF71-8E6B32749DB6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D8DB7F6-0CDC-47D3-9F69-2376C9D18291}" type="parTrans" cxnId="{8515F12D-F03B-4C73-8B42-D15D6B0E0106}">
      <dgm:prSet/>
      <dgm:spPr/>
      <dgm:t>
        <a:bodyPr/>
        <a:lstStyle/>
        <a:p>
          <a:endParaRPr lang="en-GB"/>
        </a:p>
      </dgm:t>
    </dgm:pt>
    <dgm:pt modelId="{268ABAA0-DA74-4696-A8A5-167DAC77BD30}" type="sibTrans" cxnId="{8515F12D-F03B-4C73-8B42-D15D6B0E0106}">
      <dgm:prSet/>
      <dgm:spPr/>
      <dgm:t>
        <a:bodyPr/>
        <a:lstStyle/>
        <a:p>
          <a:endParaRPr lang="en-GB"/>
        </a:p>
      </dgm:t>
    </dgm:pt>
    <dgm:pt modelId="{8FF6F00F-B39B-4332-B3EA-5FFEE1BF45A8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A5FF8E9C-937D-48C9-B2E8-3D1AA62DA6F6}" type="parTrans" cxnId="{3923392F-548C-465D-B982-6AA57574CB99}">
      <dgm:prSet/>
      <dgm:spPr/>
      <dgm:t>
        <a:bodyPr/>
        <a:lstStyle/>
        <a:p>
          <a:endParaRPr lang="en-GB"/>
        </a:p>
      </dgm:t>
    </dgm:pt>
    <dgm:pt modelId="{D0B53321-E6CB-4A2B-8A88-D2DBCFFF1A30}" type="sibTrans" cxnId="{3923392F-548C-465D-B982-6AA57574CB99}">
      <dgm:prSet/>
      <dgm:spPr/>
      <dgm:t>
        <a:bodyPr/>
        <a:lstStyle/>
        <a:p>
          <a:endParaRPr lang="en-GB"/>
        </a:p>
      </dgm:t>
    </dgm:pt>
    <dgm:pt modelId="{24D44080-5F5A-4FDF-9E92-1B56A5CF22C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7020C05-FE21-4940-AD4E-244A4089F323}" type="parTrans" cxnId="{542348A5-9DB2-4B27-8AC1-89C67E297BAF}">
      <dgm:prSet/>
      <dgm:spPr/>
      <dgm:t>
        <a:bodyPr/>
        <a:lstStyle/>
        <a:p>
          <a:endParaRPr lang="en-GB"/>
        </a:p>
      </dgm:t>
    </dgm:pt>
    <dgm:pt modelId="{ED6DFF70-0D79-416A-AC76-40A99EBBA4CD}" type="sibTrans" cxnId="{542348A5-9DB2-4B27-8AC1-89C67E297BAF}">
      <dgm:prSet/>
      <dgm:spPr/>
      <dgm:t>
        <a:bodyPr/>
        <a:lstStyle/>
        <a:p>
          <a:endParaRPr lang="en-GB"/>
        </a:p>
      </dgm:t>
    </dgm:pt>
    <dgm:pt modelId="{ECA31F56-52D5-4434-B2B2-DE2E1996D75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937E4F1D-231A-4B9C-91BE-E7B6F12AB2EF}" type="parTrans" cxnId="{068933CD-C7DF-4A88-8EB0-AB98B2DE28E2}">
      <dgm:prSet/>
      <dgm:spPr/>
      <dgm:t>
        <a:bodyPr/>
        <a:lstStyle/>
        <a:p>
          <a:endParaRPr lang="en-GB"/>
        </a:p>
      </dgm:t>
    </dgm:pt>
    <dgm:pt modelId="{91BDECD7-B239-49E1-AFA0-75B0ACB1DF84}" type="sibTrans" cxnId="{068933CD-C7DF-4A88-8EB0-AB98B2DE28E2}">
      <dgm:prSet/>
      <dgm:spPr/>
      <dgm:t>
        <a:bodyPr/>
        <a:lstStyle/>
        <a:p>
          <a:endParaRPr lang="en-GB"/>
        </a:p>
      </dgm:t>
    </dgm:pt>
    <dgm:pt modelId="{10278D5D-7556-43F9-9928-C24ED7D94EE0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5FF73A58-6EAD-4A71-BEFA-D1041431C7F8}" type="parTrans" cxnId="{BC3F62E4-874A-4EF4-9470-BEBDA6C96EE8}">
      <dgm:prSet/>
      <dgm:spPr/>
      <dgm:t>
        <a:bodyPr/>
        <a:lstStyle/>
        <a:p>
          <a:endParaRPr lang="en-GB"/>
        </a:p>
      </dgm:t>
    </dgm:pt>
    <dgm:pt modelId="{C964C9C8-E4DA-4D2F-A9B6-314E3F59A3B3}" type="sibTrans" cxnId="{BC3F62E4-874A-4EF4-9470-BEBDA6C96EE8}">
      <dgm:prSet/>
      <dgm:spPr/>
      <dgm:t>
        <a:bodyPr/>
        <a:lstStyle/>
        <a:p>
          <a:endParaRPr lang="en-GB"/>
        </a:p>
      </dgm:t>
    </dgm:pt>
    <dgm:pt modelId="{7D171B97-AF2C-46B2-8ED2-9517C920ECEF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2FA7AC2-7997-4EDA-AED4-8B08B50756E3}" type="parTrans" cxnId="{54EC3193-E3B1-4C1A-AB12-6276D1992539}">
      <dgm:prSet/>
      <dgm:spPr/>
      <dgm:t>
        <a:bodyPr/>
        <a:lstStyle/>
        <a:p>
          <a:endParaRPr lang="en-GB"/>
        </a:p>
      </dgm:t>
    </dgm:pt>
    <dgm:pt modelId="{82E8E6ED-6FF9-4F9C-91E8-71E8A0BC24D6}" type="sibTrans" cxnId="{54EC3193-E3B1-4C1A-AB12-6276D1992539}">
      <dgm:prSet/>
      <dgm:spPr/>
      <dgm:t>
        <a:bodyPr/>
        <a:lstStyle/>
        <a:p>
          <a:endParaRPr lang="en-GB"/>
        </a:p>
      </dgm:t>
    </dgm:pt>
    <dgm:pt modelId="{0AE6DBBC-CC00-44B5-8376-3F053067D623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2E9992E-F704-4F49-953A-9572473E3AF7}" type="parTrans" cxnId="{EE12D3A4-CA6C-4B70-AD3B-C653C4CE721D}">
      <dgm:prSet/>
      <dgm:spPr/>
      <dgm:t>
        <a:bodyPr/>
        <a:lstStyle/>
        <a:p>
          <a:endParaRPr lang="en-GB"/>
        </a:p>
      </dgm:t>
    </dgm:pt>
    <dgm:pt modelId="{C9201F66-ED5B-480C-B7B2-61C5B88C186B}" type="sibTrans" cxnId="{EE12D3A4-CA6C-4B70-AD3B-C653C4CE721D}">
      <dgm:prSet/>
      <dgm:spPr/>
      <dgm:t>
        <a:bodyPr/>
        <a:lstStyle/>
        <a:p>
          <a:endParaRPr lang="en-GB"/>
        </a:p>
      </dgm:t>
    </dgm:pt>
    <dgm:pt modelId="{64B64B9E-F256-4394-893A-7E9EF9EFDAB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3B445D7-EEF4-48DC-A289-46C03F6AA80C}" type="parTrans" cxnId="{BC4F3FE0-44D2-45E4-BDB5-B5DAD6DD4490}">
      <dgm:prSet/>
      <dgm:spPr/>
      <dgm:t>
        <a:bodyPr/>
        <a:lstStyle/>
        <a:p>
          <a:endParaRPr lang="en-GB"/>
        </a:p>
      </dgm:t>
    </dgm:pt>
    <dgm:pt modelId="{629D3B37-D916-4647-8872-0AFF58A5BC4C}" type="sibTrans" cxnId="{BC4F3FE0-44D2-45E4-BDB5-B5DAD6DD4490}">
      <dgm:prSet/>
      <dgm:spPr/>
      <dgm:t>
        <a:bodyPr/>
        <a:lstStyle/>
        <a:p>
          <a:endParaRPr lang="en-GB"/>
        </a:p>
      </dgm:t>
    </dgm:pt>
    <dgm:pt modelId="{9B0A0387-D5F6-4921-87E2-40DF73372A8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27FB0A8-B74E-439C-8092-E6CA10D6EE4C}" type="parTrans" cxnId="{83DB75FD-2500-48D6-A42A-586D362B3542}">
      <dgm:prSet/>
      <dgm:spPr/>
      <dgm:t>
        <a:bodyPr/>
        <a:lstStyle/>
        <a:p>
          <a:endParaRPr lang="en-GB"/>
        </a:p>
      </dgm:t>
    </dgm:pt>
    <dgm:pt modelId="{AE34A52E-F394-4196-939F-856E9399C82C}" type="sibTrans" cxnId="{83DB75FD-2500-48D6-A42A-586D362B3542}">
      <dgm:prSet/>
      <dgm:spPr/>
      <dgm:t>
        <a:bodyPr/>
        <a:lstStyle/>
        <a:p>
          <a:endParaRPr lang="en-GB"/>
        </a:p>
      </dgm:t>
    </dgm:pt>
    <dgm:pt modelId="{EFAE9F3C-D8DC-4E2D-857F-32510FB2C9A3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25F57D2-D4FD-4F2D-97B5-94C1194A30A3}" type="parTrans" cxnId="{DD9D03B4-8A9A-4F93-A1AF-BAF73B3A58CA}">
      <dgm:prSet/>
      <dgm:spPr/>
      <dgm:t>
        <a:bodyPr/>
        <a:lstStyle/>
        <a:p>
          <a:endParaRPr lang="en-GB"/>
        </a:p>
      </dgm:t>
    </dgm:pt>
    <dgm:pt modelId="{80AE9BEA-E46E-4D0F-A133-187C7E42089D}" type="sibTrans" cxnId="{DD9D03B4-8A9A-4F93-A1AF-BAF73B3A58CA}">
      <dgm:prSet/>
      <dgm:spPr/>
      <dgm:t>
        <a:bodyPr/>
        <a:lstStyle/>
        <a:p>
          <a:endParaRPr lang="en-GB"/>
        </a:p>
      </dgm:t>
    </dgm:pt>
    <dgm:pt modelId="{70AA85EF-0F7F-43F3-A49F-509568F8B47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7C58109A-DED5-4146-8DF8-0700A4A439EE}" type="parTrans" cxnId="{F77BDC46-17C5-4FE8-A6CF-20348793AC61}">
      <dgm:prSet/>
      <dgm:spPr/>
      <dgm:t>
        <a:bodyPr/>
        <a:lstStyle/>
        <a:p>
          <a:endParaRPr lang="en-GB"/>
        </a:p>
      </dgm:t>
    </dgm:pt>
    <dgm:pt modelId="{BD08E134-5E54-4467-B364-6BD949CEDA3A}" type="sibTrans" cxnId="{F77BDC46-17C5-4FE8-A6CF-20348793AC61}">
      <dgm:prSet/>
      <dgm:spPr/>
      <dgm:t>
        <a:bodyPr/>
        <a:lstStyle/>
        <a:p>
          <a:endParaRPr lang="en-GB"/>
        </a:p>
      </dgm:t>
    </dgm:pt>
    <dgm:pt modelId="{FD2C4CDC-33CC-4A89-92DB-C4D7D07C4EA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2F858E98-6E33-4D5E-B1AE-5CD3DCCD98C5}" type="parTrans" cxnId="{3AC54226-1C86-45D0-9C81-1E2DDA006530}">
      <dgm:prSet/>
      <dgm:spPr/>
      <dgm:t>
        <a:bodyPr/>
        <a:lstStyle/>
        <a:p>
          <a:endParaRPr lang="en-GB"/>
        </a:p>
      </dgm:t>
    </dgm:pt>
    <dgm:pt modelId="{23C18892-4D6C-4EC1-BB26-9DFD2799F7A6}" type="sibTrans" cxnId="{3AC54226-1C86-45D0-9C81-1E2DDA006530}">
      <dgm:prSet/>
      <dgm:spPr/>
      <dgm:t>
        <a:bodyPr/>
        <a:lstStyle/>
        <a:p>
          <a:endParaRPr lang="en-GB"/>
        </a:p>
      </dgm:t>
    </dgm:pt>
    <dgm:pt modelId="{EB9E2C0B-E4E9-4B80-B84E-F7E0BF06017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90124A31-CA4D-4F33-82EB-42507BFFB526}" type="parTrans" cxnId="{8793F83B-7703-4336-AD92-0C172F87B35B}">
      <dgm:prSet/>
      <dgm:spPr/>
      <dgm:t>
        <a:bodyPr/>
        <a:lstStyle/>
        <a:p>
          <a:endParaRPr lang="en-GB"/>
        </a:p>
      </dgm:t>
    </dgm:pt>
    <dgm:pt modelId="{6A69F930-D4DD-4636-9155-A4A75E97132F}" type="sibTrans" cxnId="{8793F83B-7703-4336-AD92-0C172F87B35B}">
      <dgm:prSet/>
      <dgm:spPr/>
      <dgm:t>
        <a:bodyPr/>
        <a:lstStyle/>
        <a:p>
          <a:endParaRPr lang="en-GB"/>
        </a:p>
      </dgm:t>
    </dgm:pt>
    <dgm:pt modelId="{2FA760C2-C057-47A3-9DA9-DDA4B3382E7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A6E788F-E673-49D6-91F6-98A1BD43CF53}" type="parTrans" cxnId="{C968D2E9-C9EE-41DB-B80D-C29B6ACB93CE}">
      <dgm:prSet/>
      <dgm:spPr/>
      <dgm:t>
        <a:bodyPr/>
        <a:lstStyle/>
        <a:p>
          <a:endParaRPr lang="en-GB"/>
        </a:p>
      </dgm:t>
    </dgm:pt>
    <dgm:pt modelId="{12655B9B-04C3-4565-A2F5-5DB75665565D}" type="sibTrans" cxnId="{C968D2E9-C9EE-41DB-B80D-C29B6ACB93CE}">
      <dgm:prSet/>
      <dgm:spPr/>
      <dgm:t>
        <a:bodyPr/>
        <a:lstStyle/>
        <a:p>
          <a:endParaRPr lang="en-GB"/>
        </a:p>
      </dgm:t>
    </dgm:pt>
    <dgm:pt modelId="{9BBF6F3A-C464-492F-BE18-AFB6C1EEBE3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ABDC0DD-C8F4-432B-ABA8-03AD0FAE6041}" type="parTrans" cxnId="{EAE0B4A9-4775-4564-B358-551A8E52EAB1}">
      <dgm:prSet/>
      <dgm:spPr/>
      <dgm:t>
        <a:bodyPr/>
        <a:lstStyle/>
        <a:p>
          <a:endParaRPr lang="en-GB"/>
        </a:p>
      </dgm:t>
    </dgm:pt>
    <dgm:pt modelId="{70E68AD2-2E0D-4F21-BC11-AAC239FBD05D}" type="sibTrans" cxnId="{EAE0B4A9-4775-4564-B358-551A8E52EAB1}">
      <dgm:prSet/>
      <dgm:spPr/>
      <dgm:t>
        <a:bodyPr/>
        <a:lstStyle/>
        <a:p>
          <a:endParaRPr lang="en-GB"/>
        </a:p>
      </dgm:t>
    </dgm:pt>
    <dgm:pt modelId="{8A9B1351-1F07-465C-A1B0-AC1E558E25BC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800CA99-396B-4272-95F6-711EB3238189}" type="parTrans" cxnId="{6B9D6D87-935A-4A8E-911F-D4826D1C1605}">
      <dgm:prSet/>
      <dgm:spPr/>
      <dgm:t>
        <a:bodyPr/>
        <a:lstStyle/>
        <a:p>
          <a:endParaRPr lang="en-GB"/>
        </a:p>
      </dgm:t>
    </dgm:pt>
    <dgm:pt modelId="{7504046F-0686-47F5-9DD1-2F070D984D3E}" type="sibTrans" cxnId="{6B9D6D87-935A-4A8E-911F-D4826D1C1605}">
      <dgm:prSet/>
      <dgm:spPr/>
      <dgm:t>
        <a:bodyPr/>
        <a:lstStyle/>
        <a:p>
          <a:endParaRPr lang="en-GB"/>
        </a:p>
      </dgm:t>
    </dgm:pt>
    <dgm:pt modelId="{FEE3C738-D6C1-48E8-9B88-F8DF6A3FE000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5D670C9E-2150-4F8A-A406-F61ACC6AC3BD}" type="parTrans" cxnId="{CF133C7A-1968-48D0-85C6-3F8E8120D8EA}">
      <dgm:prSet/>
      <dgm:spPr/>
      <dgm:t>
        <a:bodyPr/>
        <a:lstStyle/>
        <a:p>
          <a:endParaRPr lang="en-GB"/>
        </a:p>
      </dgm:t>
    </dgm:pt>
    <dgm:pt modelId="{26CA61A6-8783-4B57-AEAF-88867BA0F47E}" type="sibTrans" cxnId="{CF133C7A-1968-48D0-85C6-3F8E8120D8EA}">
      <dgm:prSet/>
      <dgm:spPr/>
      <dgm:t>
        <a:bodyPr/>
        <a:lstStyle/>
        <a:p>
          <a:endParaRPr lang="en-GB"/>
        </a:p>
      </dgm:t>
    </dgm:pt>
    <dgm:pt modelId="{F167A205-A51C-440C-BEF4-6B1C5B8395C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D1053C6-9310-42C3-AEC0-8B2949902137}" type="parTrans" cxnId="{BDA438C2-5489-42A1-A507-9E9C7559CD4F}">
      <dgm:prSet/>
      <dgm:spPr/>
      <dgm:t>
        <a:bodyPr/>
        <a:lstStyle/>
        <a:p>
          <a:endParaRPr lang="en-GB"/>
        </a:p>
      </dgm:t>
    </dgm:pt>
    <dgm:pt modelId="{E1F073EC-F9E3-460B-ACC2-48FEACD68776}" type="sibTrans" cxnId="{BDA438C2-5489-42A1-A507-9E9C7559CD4F}">
      <dgm:prSet/>
      <dgm:spPr/>
      <dgm:t>
        <a:bodyPr/>
        <a:lstStyle/>
        <a:p>
          <a:endParaRPr lang="en-GB"/>
        </a:p>
      </dgm:t>
    </dgm:pt>
    <dgm:pt modelId="{B56FB8FD-6E7E-413D-B61F-7A6AA7F804F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531972D-AD5F-4FA1-8C88-17410000DB64}" type="parTrans" cxnId="{9658D42D-FDCC-4D66-82B3-8E2C0B02F187}">
      <dgm:prSet/>
      <dgm:spPr/>
      <dgm:t>
        <a:bodyPr/>
        <a:lstStyle/>
        <a:p>
          <a:endParaRPr lang="en-GB"/>
        </a:p>
      </dgm:t>
    </dgm:pt>
    <dgm:pt modelId="{D516966F-89BA-422C-BECF-FFB85A37C58B}" type="sibTrans" cxnId="{9658D42D-FDCC-4D66-82B3-8E2C0B02F187}">
      <dgm:prSet/>
      <dgm:spPr/>
      <dgm:t>
        <a:bodyPr/>
        <a:lstStyle/>
        <a:p>
          <a:endParaRPr lang="en-GB"/>
        </a:p>
      </dgm:t>
    </dgm:pt>
    <dgm:pt modelId="{1C7C8DCF-EC63-4CA1-A14C-D56B23BE094E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ADC6C69-E34D-4187-85A9-37DE20029887}" type="parTrans" cxnId="{F9179B80-CA02-488A-83B3-303E06E86BFE}">
      <dgm:prSet/>
      <dgm:spPr/>
      <dgm:t>
        <a:bodyPr/>
        <a:lstStyle/>
        <a:p>
          <a:endParaRPr lang="en-GB"/>
        </a:p>
      </dgm:t>
    </dgm:pt>
    <dgm:pt modelId="{37852004-D9C3-4E4E-A8E6-60172B330B10}" type="sibTrans" cxnId="{F9179B80-CA02-488A-83B3-303E06E86BFE}">
      <dgm:prSet/>
      <dgm:spPr/>
      <dgm:t>
        <a:bodyPr/>
        <a:lstStyle/>
        <a:p>
          <a:endParaRPr lang="en-GB"/>
        </a:p>
      </dgm:t>
    </dgm:pt>
    <dgm:pt modelId="{0F5F6A06-B470-495D-A048-9D4F5184160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D36B437-1BCC-40F0-8C52-7EAF22F0EF79}" type="parTrans" cxnId="{7F3625B8-F46E-47F6-AA63-1C9BA7A346B4}">
      <dgm:prSet/>
      <dgm:spPr/>
      <dgm:t>
        <a:bodyPr/>
        <a:lstStyle/>
        <a:p>
          <a:endParaRPr lang="en-GB"/>
        </a:p>
      </dgm:t>
    </dgm:pt>
    <dgm:pt modelId="{9C9850D6-42EE-4EA7-80B0-4B3455551C0A}" type="sibTrans" cxnId="{7F3625B8-F46E-47F6-AA63-1C9BA7A346B4}">
      <dgm:prSet/>
      <dgm:spPr/>
      <dgm:t>
        <a:bodyPr/>
        <a:lstStyle/>
        <a:p>
          <a:endParaRPr lang="en-GB"/>
        </a:p>
      </dgm:t>
    </dgm:pt>
    <dgm:pt modelId="{DD1BAAEE-D597-4D7A-889D-71BF4965DC03}" type="pres">
      <dgm:prSet presAssocID="{9101AC20-4029-475C-AFE4-C228C22CFF67}" presName="Name0" presStyleCnt="0">
        <dgm:presLayoutVars>
          <dgm:dir/>
          <dgm:animLvl val="lvl"/>
          <dgm:resizeHandles val="exact"/>
        </dgm:presLayoutVars>
      </dgm:prSet>
      <dgm:spPr/>
    </dgm:pt>
    <dgm:pt modelId="{EC6FF035-0828-4712-BA20-4067FEA1D9A4}" type="pres">
      <dgm:prSet presAssocID="{82DE005A-6213-4B13-914D-5F1C4E78E984}" presName="parTxOnly" presStyleLbl="node1" presStyleIdx="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3F1EE-0312-4EE5-A842-78B9086D3AB5}" type="pres">
      <dgm:prSet presAssocID="{F5A72479-F9B9-40E5-A6CE-E4A52E82C200}" presName="parTxOnlySpace" presStyleCnt="0"/>
      <dgm:spPr/>
    </dgm:pt>
    <dgm:pt modelId="{E4CD051C-C7A2-48AC-ACD6-060B7894B329}" type="pres">
      <dgm:prSet presAssocID="{07985CFC-4979-4DB0-BA73-8034A29B9221}" presName="parTxOnly" presStyleLbl="node1" presStyleIdx="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33667B-A712-4516-A73E-F0E4D650D778}" type="pres">
      <dgm:prSet presAssocID="{3BB3C8DC-F5AE-4FA1-A24A-AA5F5B77840C}" presName="parTxOnlySpace" presStyleCnt="0"/>
      <dgm:spPr/>
    </dgm:pt>
    <dgm:pt modelId="{EF8CBB11-F2F4-41BD-ACBC-B4C483A49E4F}" type="pres">
      <dgm:prSet presAssocID="{557B3891-70C2-4CED-8FAA-7C92AB3DB6AA}" presName="parTxOnly" presStyleLbl="node1" presStyleIdx="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B7C13-F0AC-4C8A-B060-9C8947301BA4}" type="pres">
      <dgm:prSet presAssocID="{DC220ECA-9348-40B5-B5D5-0CF06E21F4E2}" presName="parTxOnlySpace" presStyleCnt="0"/>
      <dgm:spPr/>
    </dgm:pt>
    <dgm:pt modelId="{E8801A4F-C4E2-4615-88B6-CE032CDDEDED}" type="pres">
      <dgm:prSet presAssocID="{DE448AEB-A426-479D-AEE2-3AE2F3E87417}" presName="parTxOnly" presStyleLbl="node1" presStyleIdx="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DFF3C-5BD9-482E-BE0A-42D3C08F70F8}" type="pres">
      <dgm:prSet presAssocID="{3BD464D7-73DE-4470-95F6-D33774C874A6}" presName="parTxOnlySpace" presStyleCnt="0"/>
      <dgm:spPr/>
    </dgm:pt>
    <dgm:pt modelId="{35E0F658-74E3-4529-95BB-1EFEF8C38865}" type="pres">
      <dgm:prSet presAssocID="{3C954DC9-A723-4BDC-B734-AD6078DFB78E}" presName="parTxOnly" presStyleLbl="node1" presStyleIdx="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60A08B-3EE8-4869-9143-68CB7B3D894E}" type="pres">
      <dgm:prSet presAssocID="{DC720F28-3C9A-450B-8AC4-ABA353C84111}" presName="parTxOnlySpace" presStyleCnt="0"/>
      <dgm:spPr/>
    </dgm:pt>
    <dgm:pt modelId="{3D89C9EA-C39F-4340-9F79-6D8EBAE2E3A2}" type="pres">
      <dgm:prSet presAssocID="{57077FC7-80E9-4E25-966A-ACA11FCF6DFB}" presName="parTxOnly" presStyleLbl="node1" presStyleIdx="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429B50-3C10-4066-B764-4A8DA6ED5B27}" type="pres">
      <dgm:prSet presAssocID="{E858A612-C783-4A37-80DE-30D16E545810}" presName="parTxOnlySpace" presStyleCnt="0"/>
      <dgm:spPr/>
    </dgm:pt>
    <dgm:pt modelId="{BF67C98F-0201-4AD8-A58D-A39F05574A9B}" type="pres">
      <dgm:prSet presAssocID="{DB3F1318-FCB1-4324-A3F8-708FD6E018D5}" presName="parTxOnly" presStyleLbl="node1" presStyleIdx="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8B383B-6A65-4A5A-83F2-1727B79FB9E4}" type="pres">
      <dgm:prSet presAssocID="{0427A831-950B-4929-819F-A416471B94FA}" presName="parTxOnlySpace" presStyleCnt="0"/>
      <dgm:spPr/>
    </dgm:pt>
    <dgm:pt modelId="{0283987D-823A-4639-8009-EC837ABB362C}" type="pres">
      <dgm:prSet presAssocID="{05AFFBEB-87E7-4353-9267-4C95A27FEBDD}" presName="parTxOnly" presStyleLbl="node1" presStyleIdx="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BE706-FCCA-4FD3-A20F-061D7D1D723A}" type="pres">
      <dgm:prSet presAssocID="{30AEC52D-AC1B-4416-8DD1-97901DB10BDD}" presName="parTxOnlySpace" presStyleCnt="0"/>
      <dgm:spPr/>
    </dgm:pt>
    <dgm:pt modelId="{52EDCC19-4875-40F1-8C29-DFB824BAE5A5}" type="pres">
      <dgm:prSet presAssocID="{EAA4CF85-B9E6-4F56-B2C7-B9B310EBC85D}" presName="parTxOnly" presStyleLbl="node1" presStyleIdx="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4847EC-69B3-4890-98C2-2A0DFBDB7A3E}" type="pres">
      <dgm:prSet presAssocID="{D0506A79-7849-4AF7-90A1-234F0FB11B6E}" presName="parTxOnlySpace" presStyleCnt="0"/>
      <dgm:spPr/>
    </dgm:pt>
    <dgm:pt modelId="{1D1E4DF7-FCDE-42E9-8931-C67CF5CAD2E9}" type="pres">
      <dgm:prSet presAssocID="{5571D774-0EF9-4001-8011-1081B4A9D05B}" presName="parTxOnly" presStyleLbl="node1" presStyleIdx="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B137E-0486-429E-BF0C-EC0DCE7A93C6}" type="pres">
      <dgm:prSet presAssocID="{02A2E32D-5293-446A-9703-AD7B2373B690}" presName="parTxOnlySpace" presStyleCnt="0"/>
      <dgm:spPr/>
    </dgm:pt>
    <dgm:pt modelId="{33137EEC-7DDF-409D-8BA6-D89A2C5DB0C4}" type="pres">
      <dgm:prSet presAssocID="{A51CE14E-8771-4BBF-8FCA-97C6AE58E622}" presName="parTxOnly" presStyleLbl="node1" presStyleIdx="1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C5DA40-C74E-473F-AE80-4D429E528FDA}" type="pres">
      <dgm:prSet presAssocID="{3479BE61-2969-4D6C-90C2-75C458556A77}" presName="parTxOnlySpace" presStyleCnt="0"/>
      <dgm:spPr/>
    </dgm:pt>
    <dgm:pt modelId="{A44F788B-4991-4C72-80E0-F95B5504B242}" type="pres">
      <dgm:prSet presAssocID="{881D82DF-2276-4CEA-8030-41E0080E2E17}" presName="parTxOnly" presStyleLbl="node1" presStyleIdx="1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71036B-9DBB-4B31-B79C-65719CD65026}" type="pres">
      <dgm:prSet presAssocID="{85A652FF-E0F3-460D-99D6-71408528A46C}" presName="parTxOnlySpace" presStyleCnt="0"/>
      <dgm:spPr/>
    </dgm:pt>
    <dgm:pt modelId="{A0CA29EB-7EAC-4E99-9FD7-5D579A6BEFB4}" type="pres">
      <dgm:prSet presAssocID="{21CAD2E1-24B8-458A-9856-28677EDB96E6}" presName="parTxOnly" presStyleLbl="node1" presStyleIdx="1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CE01D9-A61A-4C0B-B267-391EA54F3D04}" type="pres">
      <dgm:prSet presAssocID="{BE981D2D-B0EE-458C-B73E-81306C0B37F4}" presName="parTxOnlySpace" presStyleCnt="0"/>
      <dgm:spPr/>
    </dgm:pt>
    <dgm:pt modelId="{166F034A-A433-41E5-9BC6-11E51D4E065A}" type="pres">
      <dgm:prSet presAssocID="{570E966E-EFE8-49C8-AB3F-C002AFECA0BF}" presName="parTxOnly" presStyleLbl="node1" presStyleIdx="1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28A9D0-F9FF-4464-9001-F7A1D3F0A550}" type="pres">
      <dgm:prSet presAssocID="{AD7CDA4A-6D85-4564-B84E-F20767C5D25C}" presName="parTxOnlySpace" presStyleCnt="0"/>
      <dgm:spPr/>
    </dgm:pt>
    <dgm:pt modelId="{7EC79B68-0998-45CB-A69F-46595628592A}" type="pres">
      <dgm:prSet presAssocID="{E9FB12C0-24A3-4E6E-9238-02100C884EE1}" presName="parTxOnly" presStyleLbl="node1" presStyleIdx="1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4C0CC-A93D-4470-9817-70A9E6AF0915}" type="pres">
      <dgm:prSet presAssocID="{5A5D7270-73FD-4BDD-8253-FA8E80624588}" presName="parTxOnlySpace" presStyleCnt="0"/>
      <dgm:spPr/>
    </dgm:pt>
    <dgm:pt modelId="{3D9C648D-3885-4E15-84E4-2D0B9DAF0C0C}" type="pres">
      <dgm:prSet presAssocID="{24D0024F-02FC-40CF-BF71-8E6B32749DB6}" presName="parTxOnly" presStyleLbl="node1" presStyleIdx="1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E566D5-0724-491E-AD80-802DCBC8B9D0}" type="pres">
      <dgm:prSet presAssocID="{268ABAA0-DA74-4696-A8A5-167DAC77BD30}" presName="parTxOnlySpace" presStyleCnt="0"/>
      <dgm:spPr/>
    </dgm:pt>
    <dgm:pt modelId="{EFC397C6-7D7A-4BAB-8E2B-0D5262910C2A}" type="pres">
      <dgm:prSet presAssocID="{8FF6F00F-B39B-4332-B3EA-5FFEE1BF45A8}" presName="parTxOnly" presStyleLbl="node1" presStyleIdx="1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8F4F7-13F2-4C4E-ABF4-F462077E97DC}" type="pres">
      <dgm:prSet presAssocID="{D0B53321-E6CB-4A2B-8A88-D2DBCFFF1A30}" presName="parTxOnlySpace" presStyleCnt="0"/>
      <dgm:spPr/>
    </dgm:pt>
    <dgm:pt modelId="{A5B4EAFB-3DC2-45FD-B5EB-7F521F9AC558}" type="pres">
      <dgm:prSet presAssocID="{24D44080-5F5A-4FDF-9E92-1B56A5CF22CB}" presName="parTxOnly" presStyleLbl="node1" presStyleIdx="1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D2B4DF-F5A8-4D48-9B42-28E8C7214AD3}" type="pres">
      <dgm:prSet presAssocID="{ED6DFF70-0D79-416A-AC76-40A99EBBA4CD}" presName="parTxOnlySpace" presStyleCnt="0"/>
      <dgm:spPr/>
    </dgm:pt>
    <dgm:pt modelId="{D63B912B-9ABF-4EFB-B046-F386E4947782}" type="pres">
      <dgm:prSet presAssocID="{ECA31F56-52D5-4434-B2B2-DE2E1996D755}" presName="parTxOnly" presStyleLbl="node1" presStyleIdx="1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00444F-6131-48C1-8CDC-F967EE7B2924}" type="pres">
      <dgm:prSet presAssocID="{91BDECD7-B239-49E1-AFA0-75B0ACB1DF84}" presName="parTxOnlySpace" presStyleCnt="0"/>
      <dgm:spPr/>
    </dgm:pt>
    <dgm:pt modelId="{E978F42A-AABF-4EEC-A217-986E1A1714B8}" type="pres">
      <dgm:prSet presAssocID="{10278D5D-7556-43F9-9928-C24ED7D94EE0}" presName="parTxOnly" presStyleLbl="node1" presStyleIdx="1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CEF2B3-326B-43B7-9477-1016515C732D}" type="pres">
      <dgm:prSet presAssocID="{C964C9C8-E4DA-4D2F-A9B6-314E3F59A3B3}" presName="parTxOnlySpace" presStyleCnt="0"/>
      <dgm:spPr/>
    </dgm:pt>
    <dgm:pt modelId="{78C919D1-C4FC-4984-8D1C-1E606A53B251}" type="pres">
      <dgm:prSet presAssocID="{7D171B97-AF2C-46B2-8ED2-9517C920ECEF}" presName="parTxOnly" presStyleLbl="node1" presStyleIdx="2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D1D818-519F-48A8-93C5-E6B5C41E05DD}" type="pres">
      <dgm:prSet presAssocID="{82E8E6ED-6FF9-4F9C-91E8-71E8A0BC24D6}" presName="parTxOnlySpace" presStyleCnt="0"/>
      <dgm:spPr/>
    </dgm:pt>
    <dgm:pt modelId="{68E450EF-E739-48C0-A7C5-46E09CC7E021}" type="pres">
      <dgm:prSet presAssocID="{0AE6DBBC-CC00-44B5-8376-3F053067D623}" presName="parTxOnly" presStyleLbl="node1" presStyleIdx="2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31B7EA-3B4D-479D-B606-11946FE31EDA}" type="pres">
      <dgm:prSet presAssocID="{C9201F66-ED5B-480C-B7B2-61C5B88C186B}" presName="parTxOnlySpace" presStyleCnt="0"/>
      <dgm:spPr/>
    </dgm:pt>
    <dgm:pt modelId="{338DB2CF-A460-4AFB-BD91-45E17A35787C}" type="pres">
      <dgm:prSet presAssocID="{64B64B9E-F256-4394-893A-7E9EF9EFDABD}" presName="parTxOnly" presStyleLbl="node1" presStyleIdx="2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103E8-35C6-42B8-9DAF-6183D48E43E8}" type="pres">
      <dgm:prSet presAssocID="{629D3B37-D916-4647-8872-0AFF58A5BC4C}" presName="parTxOnlySpace" presStyleCnt="0"/>
      <dgm:spPr/>
    </dgm:pt>
    <dgm:pt modelId="{C01A3412-DCA5-4B61-99F6-DABFBFD0425E}" type="pres">
      <dgm:prSet presAssocID="{9B0A0387-D5F6-4921-87E2-40DF73372A89}" presName="parTxOnly" presStyleLbl="node1" presStyleIdx="2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670A16-EFF9-4B27-9F89-1B25588C2D6F}" type="pres">
      <dgm:prSet presAssocID="{AE34A52E-F394-4196-939F-856E9399C82C}" presName="parTxOnlySpace" presStyleCnt="0"/>
      <dgm:spPr/>
    </dgm:pt>
    <dgm:pt modelId="{B35566FE-F9BA-41B9-B489-0FCD36383B8D}" type="pres">
      <dgm:prSet presAssocID="{EFAE9F3C-D8DC-4E2D-857F-32510FB2C9A3}" presName="parTxOnly" presStyleLbl="node1" presStyleIdx="2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4A55DE-5ADF-409A-A257-8731DC3A694C}" type="pres">
      <dgm:prSet presAssocID="{80AE9BEA-E46E-4D0F-A133-187C7E42089D}" presName="parTxOnlySpace" presStyleCnt="0"/>
      <dgm:spPr/>
    </dgm:pt>
    <dgm:pt modelId="{3163AE1F-0F78-46CB-81E4-BBBBE0171253}" type="pres">
      <dgm:prSet presAssocID="{70AA85EF-0F7F-43F3-A49F-509568F8B471}" presName="parTxOnly" presStyleLbl="node1" presStyleIdx="2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6082B-82DF-422C-A169-5712740D31A2}" type="pres">
      <dgm:prSet presAssocID="{BD08E134-5E54-4467-B364-6BD949CEDA3A}" presName="parTxOnlySpace" presStyleCnt="0"/>
      <dgm:spPr/>
    </dgm:pt>
    <dgm:pt modelId="{D45494FC-8B95-4C0E-ACC4-BA3E4BBC0DFE}" type="pres">
      <dgm:prSet presAssocID="{FD2C4CDC-33CC-4A89-92DB-C4D7D07C4EA1}" presName="parTxOnly" presStyleLbl="node1" presStyleIdx="2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7AB4A-AEE7-45DF-91F5-3E986C5C77A9}" type="pres">
      <dgm:prSet presAssocID="{23C18892-4D6C-4EC1-BB26-9DFD2799F7A6}" presName="parTxOnlySpace" presStyleCnt="0"/>
      <dgm:spPr/>
    </dgm:pt>
    <dgm:pt modelId="{BEED920A-36F8-41DD-96C9-DCD2C1830B33}" type="pres">
      <dgm:prSet presAssocID="{EB9E2C0B-E4E9-4B80-B84E-F7E0BF060175}" presName="parTxOnly" presStyleLbl="node1" presStyleIdx="2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1F069D-BFA4-449F-BFB3-862649AEBEDA}" type="pres">
      <dgm:prSet presAssocID="{6A69F930-D4DD-4636-9155-A4A75E97132F}" presName="parTxOnlySpace" presStyleCnt="0"/>
      <dgm:spPr/>
    </dgm:pt>
    <dgm:pt modelId="{20319EED-9DFD-4764-8694-C335A4C46515}" type="pres">
      <dgm:prSet presAssocID="{2FA760C2-C057-47A3-9DA9-DDA4B3382E7D}" presName="parTxOnly" presStyleLbl="node1" presStyleIdx="2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36E45F-ADAA-41DE-A9A9-6241111A5CDF}" type="pres">
      <dgm:prSet presAssocID="{12655B9B-04C3-4565-A2F5-5DB75665565D}" presName="parTxOnlySpace" presStyleCnt="0"/>
      <dgm:spPr/>
    </dgm:pt>
    <dgm:pt modelId="{98621824-DC41-4DE2-8BC9-71D0D1BE5B65}" type="pres">
      <dgm:prSet presAssocID="{9BBF6F3A-C464-492F-BE18-AFB6C1EEBE39}" presName="parTxOnly" presStyleLbl="node1" presStyleIdx="2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AF248A-FC4C-48EE-BBF1-670A5F7201FC}" type="pres">
      <dgm:prSet presAssocID="{70E68AD2-2E0D-4F21-BC11-AAC239FBD05D}" presName="parTxOnlySpace" presStyleCnt="0"/>
      <dgm:spPr/>
    </dgm:pt>
    <dgm:pt modelId="{E298ED1B-E2BC-4215-B6D3-560DA70B2D2D}" type="pres">
      <dgm:prSet presAssocID="{8A9B1351-1F07-465C-A1B0-AC1E558E25BC}" presName="parTxOnly" presStyleLbl="node1" presStyleIdx="3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DD9B32-B435-4787-9C98-5305B36D3E26}" type="pres">
      <dgm:prSet presAssocID="{7504046F-0686-47F5-9DD1-2F070D984D3E}" presName="parTxOnlySpace" presStyleCnt="0"/>
      <dgm:spPr/>
    </dgm:pt>
    <dgm:pt modelId="{1333206B-9748-4C71-8DEA-9923A1A7C0A4}" type="pres">
      <dgm:prSet presAssocID="{FEE3C738-D6C1-48E8-9B88-F8DF6A3FE000}" presName="parTxOnly" presStyleLbl="node1" presStyleIdx="3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85F119-312D-4CC7-ABBD-313C907C2471}" type="pres">
      <dgm:prSet presAssocID="{26CA61A6-8783-4B57-AEAF-88867BA0F47E}" presName="parTxOnlySpace" presStyleCnt="0"/>
      <dgm:spPr/>
    </dgm:pt>
    <dgm:pt modelId="{F0B72AB2-8585-40F3-B7D1-64088633D2EB}" type="pres">
      <dgm:prSet presAssocID="{F167A205-A51C-440C-BEF4-6B1C5B8395C9}" presName="parTxOnly" presStyleLbl="node1" presStyleIdx="3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4CE525-DA05-427F-8B0D-71F7357C1A38}" type="pres">
      <dgm:prSet presAssocID="{E1F073EC-F9E3-460B-ACC2-48FEACD68776}" presName="parTxOnlySpace" presStyleCnt="0"/>
      <dgm:spPr/>
    </dgm:pt>
    <dgm:pt modelId="{478B63F2-DBCE-4C77-B63A-1A5042B03738}" type="pres">
      <dgm:prSet presAssocID="{B56FB8FD-6E7E-413D-B61F-7A6AA7F804FD}" presName="parTxOnly" presStyleLbl="node1" presStyleIdx="3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1D0771-3B6F-49FC-A69B-822322F3C235}" type="pres">
      <dgm:prSet presAssocID="{D516966F-89BA-422C-BECF-FFB85A37C58B}" presName="parTxOnlySpace" presStyleCnt="0"/>
      <dgm:spPr/>
    </dgm:pt>
    <dgm:pt modelId="{716079AD-A9E2-4EE0-875C-EECC5F970932}" type="pres">
      <dgm:prSet presAssocID="{1C7C8DCF-EC63-4CA1-A14C-D56B23BE094E}" presName="parTxOnly" presStyleLbl="node1" presStyleIdx="3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AA9306-556D-4545-82E2-B8F6C81084BB}" type="pres">
      <dgm:prSet presAssocID="{37852004-D9C3-4E4E-A8E6-60172B330B10}" presName="parTxOnlySpace" presStyleCnt="0"/>
      <dgm:spPr/>
    </dgm:pt>
    <dgm:pt modelId="{9949656E-4B65-46CF-9696-E2BD9CE246B9}" type="pres">
      <dgm:prSet presAssocID="{0F5F6A06-B470-495D-A048-9D4F51841607}" presName="parTxOnly" presStyleLbl="node1" presStyleIdx="3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CB1010-243B-4376-8F58-A096314BC991}" type="presOf" srcId="{64B64B9E-F256-4394-893A-7E9EF9EFDABD}" destId="{338DB2CF-A460-4AFB-BD91-45E17A35787C}" srcOrd="0" destOrd="0" presId="urn:microsoft.com/office/officeart/2005/8/layout/chevron1"/>
    <dgm:cxn modelId="{6D177767-3C73-46D1-A4F2-E2436286B46B}" type="presOf" srcId="{8FF6F00F-B39B-4332-B3EA-5FFEE1BF45A8}" destId="{EFC397C6-7D7A-4BAB-8E2B-0D5262910C2A}" srcOrd="0" destOrd="0" presId="urn:microsoft.com/office/officeart/2005/8/layout/chevron1"/>
    <dgm:cxn modelId="{10BF9BCA-D037-41EE-A92D-7B97D37CD735}" type="presOf" srcId="{EFAE9F3C-D8DC-4E2D-857F-32510FB2C9A3}" destId="{B35566FE-F9BA-41B9-B489-0FCD36383B8D}" srcOrd="0" destOrd="0" presId="urn:microsoft.com/office/officeart/2005/8/layout/chevron1"/>
    <dgm:cxn modelId="{D8417B68-D03A-48F2-96C2-EFF2FDD7840B}" srcId="{9101AC20-4029-475C-AFE4-C228C22CFF67}" destId="{DB3F1318-FCB1-4324-A3F8-708FD6E018D5}" srcOrd="6" destOrd="0" parTransId="{9FC8181F-021B-4B46-B8D0-D22E3F2D56A9}" sibTransId="{0427A831-950B-4929-819F-A416471B94FA}"/>
    <dgm:cxn modelId="{22F81C8A-61D0-49C0-BAC8-0C08AB67AFF5}" type="presOf" srcId="{9B0A0387-D5F6-4921-87E2-40DF73372A89}" destId="{C01A3412-DCA5-4B61-99F6-DABFBFD0425E}" srcOrd="0" destOrd="0" presId="urn:microsoft.com/office/officeart/2005/8/layout/chevron1"/>
    <dgm:cxn modelId="{24A5F1FA-88EB-4E21-9541-07F77BEBF739}" srcId="{9101AC20-4029-475C-AFE4-C228C22CFF67}" destId="{82DE005A-6213-4B13-914D-5F1C4E78E984}" srcOrd="0" destOrd="0" parTransId="{9E5057AF-C974-40B8-ADFC-2874DF009747}" sibTransId="{F5A72479-F9B9-40E5-A6CE-E4A52E82C200}"/>
    <dgm:cxn modelId="{4E957296-7CE1-4ECC-8611-BC78557E2248}" srcId="{9101AC20-4029-475C-AFE4-C228C22CFF67}" destId="{07985CFC-4979-4DB0-BA73-8034A29B9221}" srcOrd="1" destOrd="0" parTransId="{74617859-151D-476F-BE81-61EE05164451}" sibTransId="{3BB3C8DC-F5AE-4FA1-A24A-AA5F5B77840C}"/>
    <dgm:cxn modelId="{FEA14D9F-BA2D-4AAA-A041-B62BB0BD60B2}" type="presOf" srcId="{DB3F1318-FCB1-4324-A3F8-708FD6E018D5}" destId="{BF67C98F-0201-4AD8-A58D-A39F05574A9B}" srcOrd="0" destOrd="0" presId="urn:microsoft.com/office/officeart/2005/8/layout/chevron1"/>
    <dgm:cxn modelId="{6D09A35A-AE0D-4918-A21E-7B5ECBC0ED81}" type="presOf" srcId="{0F5F6A06-B470-495D-A048-9D4F51841607}" destId="{9949656E-4B65-46CF-9696-E2BD9CE246B9}" srcOrd="0" destOrd="0" presId="urn:microsoft.com/office/officeart/2005/8/layout/chevron1"/>
    <dgm:cxn modelId="{6C3319C7-131E-473E-8060-D0FBCFC7E1AE}" type="presOf" srcId="{B56FB8FD-6E7E-413D-B61F-7A6AA7F804FD}" destId="{478B63F2-DBCE-4C77-B63A-1A5042B03738}" srcOrd="0" destOrd="0" presId="urn:microsoft.com/office/officeart/2005/8/layout/chevron1"/>
    <dgm:cxn modelId="{B8F6E93B-E708-4CF0-9D41-993F4E8F2C2B}" type="presOf" srcId="{570E966E-EFE8-49C8-AB3F-C002AFECA0BF}" destId="{166F034A-A433-41E5-9BC6-11E51D4E065A}" srcOrd="0" destOrd="0" presId="urn:microsoft.com/office/officeart/2005/8/layout/chevron1"/>
    <dgm:cxn modelId="{542348A5-9DB2-4B27-8AC1-89C67E297BAF}" srcId="{9101AC20-4029-475C-AFE4-C228C22CFF67}" destId="{24D44080-5F5A-4FDF-9E92-1B56A5CF22CB}" srcOrd="17" destOrd="0" parTransId="{F7020C05-FE21-4940-AD4E-244A4089F323}" sibTransId="{ED6DFF70-0D79-416A-AC76-40A99EBBA4CD}"/>
    <dgm:cxn modelId="{506A5D74-52AD-485A-8DD8-61A569A376C6}" type="presOf" srcId="{FEE3C738-D6C1-48E8-9B88-F8DF6A3FE000}" destId="{1333206B-9748-4C71-8DEA-9923A1A7C0A4}" srcOrd="0" destOrd="0" presId="urn:microsoft.com/office/officeart/2005/8/layout/chevron1"/>
    <dgm:cxn modelId="{DC0FC36C-3B64-4197-B8FA-0C83EFD91C6F}" type="presOf" srcId="{8A9B1351-1F07-465C-A1B0-AC1E558E25BC}" destId="{E298ED1B-E2BC-4215-B6D3-560DA70B2D2D}" srcOrd="0" destOrd="0" presId="urn:microsoft.com/office/officeart/2005/8/layout/chevron1"/>
    <dgm:cxn modelId="{EE12D3A4-CA6C-4B70-AD3B-C653C4CE721D}" srcId="{9101AC20-4029-475C-AFE4-C228C22CFF67}" destId="{0AE6DBBC-CC00-44B5-8376-3F053067D623}" srcOrd="21" destOrd="0" parTransId="{32E9992E-F704-4F49-953A-9572473E3AF7}" sibTransId="{C9201F66-ED5B-480C-B7B2-61C5B88C186B}"/>
    <dgm:cxn modelId="{199DCC6A-3FD7-47DA-8FF0-BC7853B02E78}" type="presOf" srcId="{881D82DF-2276-4CEA-8030-41E0080E2E17}" destId="{A44F788B-4991-4C72-80E0-F95B5504B242}" srcOrd="0" destOrd="0" presId="urn:microsoft.com/office/officeart/2005/8/layout/chevron1"/>
    <dgm:cxn modelId="{0201FADF-5BFF-4BC5-AD2C-321A68584E03}" type="presOf" srcId="{A51CE14E-8771-4BBF-8FCA-97C6AE58E622}" destId="{33137EEC-7DDF-409D-8BA6-D89A2C5DB0C4}" srcOrd="0" destOrd="0" presId="urn:microsoft.com/office/officeart/2005/8/layout/chevron1"/>
    <dgm:cxn modelId="{9658D42D-FDCC-4D66-82B3-8E2C0B02F187}" srcId="{9101AC20-4029-475C-AFE4-C228C22CFF67}" destId="{B56FB8FD-6E7E-413D-B61F-7A6AA7F804FD}" srcOrd="33" destOrd="0" parTransId="{0531972D-AD5F-4FA1-8C88-17410000DB64}" sibTransId="{D516966F-89BA-422C-BECF-FFB85A37C58B}"/>
    <dgm:cxn modelId="{F77BDC46-17C5-4FE8-A6CF-20348793AC61}" srcId="{9101AC20-4029-475C-AFE4-C228C22CFF67}" destId="{70AA85EF-0F7F-43F3-A49F-509568F8B471}" srcOrd="25" destOrd="0" parTransId="{7C58109A-DED5-4146-8DF8-0700A4A439EE}" sibTransId="{BD08E134-5E54-4467-B364-6BD949CEDA3A}"/>
    <dgm:cxn modelId="{54EC3193-E3B1-4C1A-AB12-6276D1992539}" srcId="{9101AC20-4029-475C-AFE4-C228C22CFF67}" destId="{7D171B97-AF2C-46B2-8ED2-9517C920ECEF}" srcOrd="20" destOrd="0" parTransId="{32FA7AC2-7997-4EDA-AED4-8B08B50756E3}" sibTransId="{82E8E6ED-6FF9-4F9C-91E8-71E8A0BC24D6}"/>
    <dgm:cxn modelId="{3923392F-548C-465D-B982-6AA57574CB99}" srcId="{9101AC20-4029-475C-AFE4-C228C22CFF67}" destId="{8FF6F00F-B39B-4332-B3EA-5FFEE1BF45A8}" srcOrd="16" destOrd="0" parTransId="{A5FF8E9C-937D-48C9-B2E8-3D1AA62DA6F6}" sibTransId="{D0B53321-E6CB-4A2B-8A88-D2DBCFFF1A30}"/>
    <dgm:cxn modelId="{68F61DC4-1D3E-4F58-946A-65D6E4FE310A}" type="presOf" srcId="{07985CFC-4979-4DB0-BA73-8034A29B9221}" destId="{E4CD051C-C7A2-48AC-ACD6-060B7894B329}" srcOrd="0" destOrd="0" presId="urn:microsoft.com/office/officeart/2005/8/layout/chevron1"/>
    <dgm:cxn modelId="{962ED7E7-FA0A-46A7-9B78-9C5A6020BF73}" srcId="{9101AC20-4029-475C-AFE4-C228C22CFF67}" destId="{EAA4CF85-B9E6-4F56-B2C7-B9B310EBC85D}" srcOrd="8" destOrd="0" parTransId="{9C8672C1-EF6D-4A76-ABF2-0CAD8E058806}" sibTransId="{D0506A79-7849-4AF7-90A1-234F0FB11B6E}"/>
    <dgm:cxn modelId="{7F3625B8-F46E-47F6-AA63-1C9BA7A346B4}" srcId="{9101AC20-4029-475C-AFE4-C228C22CFF67}" destId="{0F5F6A06-B470-495D-A048-9D4F51841607}" srcOrd="35" destOrd="0" parTransId="{FD36B437-1BCC-40F0-8C52-7EAF22F0EF79}" sibTransId="{9C9850D6-42EE-4EA7-80B0-4B3455551C0A}"/>
    <dgm:cxn modelId="{23BEE0E7-E82A-41C6-B391-4894E947042C}" type="presOf" srcId="{EB9E2C0B-E4E9-4B80-B84E-F7E0BF060175}" destId="{BEED920A-36F8-41DD-96C9-DCD2C1830B33}" srcOrd="0" destOrd="0" presId="urn:microsoft.com/office/officeart/2005/8/layout/chevron1"/>
    <dgm:cxn modelId="{70359644-2324-4BDA-BADF-3A33883C768D}" type="presOf" srcId="{5571D774-0EF9-4001-8011-1081B4A9D05B}" destId="{1D1E4DF7-FCDE-42E9-8931-C67CF5CAD2E9}" srcOrd="0" destOrd="0" presId="urn:microsoft.com/office/officeart/2005/8/layout/chevron1"/>
    <dgm:cxn modelId="{068933CD-C7DF-4A88-8EB0-AB98B2DE28E2}" srcId="{9101AC20-4029-475C-AFE4-C228C22CFF67}" destId="{ECA31F56-52D5-4434-B2B2-DE2E1996D755}" srcOrd="18" destOrd="0" parTransId="{937E4F1D-231A-4B9C-91BE-E7B6F12AB2EF}" sibTransId="{91BDECD7-B239-49E1-AFA0-75B0ACB1DF84}"/>
    <dgm:cxn modelId="{8793F83B-7703-4336-AD92-0C172F87B35B}" srcId="{9101AC20-4029-475C-AFE4-C228C22CFF67}" destId="{EB9E2C0B-E4E9-4B80-B84E-F7E0BF060175}" srcOrd="27" destOrd="0" parTransId="{90124A31-CA4D-4F33-82EB-42507BFFB526}" sibTransId="{6A69F930-D4DD-4636-9155-A4A75E97132F}"/>
    <dgm:cxn modelId="{F45DEDDF-D39E-40ED-A1EB-923C06A33FFB}" type="presOf" srcId="{24D44080-5F5A-4FDF-9E92-1B56A5CF22CB}" destId="{A5B4EAFB-3DC2-45FD-B5EB-7F521F9AC558}" srcOrd="0" destOrd="0" presId="urn:microsoft.com/office/officeart/2005/8/layout/chevron1"/>
    <dgm:cxn modelId="{EA5800E3-D2E6-451B-82A9-2BFC708076E8}" type="presOf" srcId="{0AE6DBBC-CC00-44B5-8376-3F053067D623}" destId="{68E450EF-E739-48C0-A7C5-46E09CC7E021}" srcOrd="0" destOrd="0" presId="urn:microsoft.com/office/officeart/2005/8/layout/chevron1"/>
    <dgm:cxn modelId="{3467171A-E38B-4BD4-9A09-8B319F35B387}" type="presOf" srcId="{EAA4CF85-B9E6-4F56-B2C7-B9B310EBC85D}" destId="{52EDCC19-4875-40F1-8C29-DFB824BAE5A5}" srcOrd="0" destOrd="0" presId="urn:microsoft.com/office/officeart/2005/8/layout/chevron1"/>
    <dgm:cxn modelId="{796261EE-D029-4C34-86BD-C67BC8E705E5}" type="presOf" srcId="{82DE005A-6213-4B13-914D-5F1C4E78E984}" destId="{EC6FF035-0828-4712-BA20-4067FEA1D9A4}" srcOrd="0" destOrd="0" presId="urn:microsoft.com/office/officeart/2005/8/layout/chevron1"/>
    <dgm:cxn modelId="{EEDA9497-7FF6-4F2D-A0AC-3370EDF20C49}" type="presOf" srcId="{3C954DC9-A723-4BDC-B734-AD6078DFB78E}" destId="{35E0F658-74E3-4529-95BB-1EFEF8C38865}" srcOrd="0" destOrd="0" presId="urn:microsoft.com/office/officeart/2005/8/layout/chevron1"/>
    <dgm:cxn modelId="{211B56C5-672A-4AF3-8FD5-178BFC92169F}" srcId="{9101AC20-4029-475C-AFE4-C228C22CFF67}" destId="{A51CE14E-8771-4BBF-8FCA-97C6AE58E622}" srcOrd="10" destOrd="0" parTransId="{BAB644B8-105E-4B73-8162-E66A82DAD510}" sibTransId="{3479BE61-2969-4D6C-90C2-75C458556A77}"/>
    <dgm:cxn modelId="{714F2F76-981B-4031-B1A9-241C56B0FC72}" type="presOf" srcId="{2FA760C2-C057-47A3-9DA9-DDA4B3382E7D}" destId="{20319EED-9DFD-4764-8694-C335A4C46515}" srcOrd="0" destOrd="0" presId="urn:microsoft.com/office/officeart/2005/8/layout/chevron1"/>
    <dgm:cxn modelId="{5A9B74A8-D99D-4E29-9AA1-C3E8CADCA79E}" srcId="{9101AC20-4029-475C-AFE4-C228C22CFF67}" destId="{57077FC7-80E9-4E25-966A-ACA11FCF6DFB}" srcOrd="5" destOrd="0" parTransId="{E80C9883-76B2-4C99-831A-B6DE36C5D448}" sibTransId="{E858A612-C783-4A37-80DE-30D16E545810}"/>
    <dgm:cxn modelId="{EA794158-49BF-48EE-B796-C3BB5A0815F6}" type="presOf" srcId="{557B3891-70C2-4CED-8FAA-7C92AB3DB6AA}" destId="{EF8CBB11-F2F4-41BD-ACBC-B4C483A49E4F}" srcOrd="0" destOrd="0" presId="urn:microsoft.com/office/officeart/2005/8/layout/chevron1"/>
    <dgm:cxn modelId="{97057A20-B9CF-492F-9E88-6199EDB4BC0D}" type="presOf" srcId="{24D0024F-02FC-40CF-BF71-8E6B32749DB6}" destId="{3D9C648D-3885-4E15-84E4-2D0B9DAF0C0C}" srcOrd="0" destOrd="0" presId="urn:microsoft.com/office/officeart/2005/8/layout/chevron1"/>
    <dgm:cxn modelId="{C968D2E9-C9EE-41DB-B80D-C29B6ACB93CE}" srcId="{9101AC20-4029-475C-AFE4-C228C22CFF67}" destId="{2FA760C2-C057-47A3-9DA9-DDA4B3382E7D}" srcOrd="28" destOrd="0" parTransId="{EA6E788F-E673-49D6-91F6-98A1BD43CF53}" sibTransId="{12655B9B-04C3-4565-A2F5-5DB75665565D}"/>
    <dgm:cxn modelId="{DD9D03B4-8A9A-4F93-A1AF-BAF73B3A58CA}" srcId="{9101AC20-4029-475C-AFE4-C228C22CFF67}" destId="{EFAE9F3C-D8DC-4E2D-857F-32510FB2C9A3}" srcOrd="24" destOrd="0" parTransId="{E25F57D2-D4FD-4F2D-97B5-94C1194A30A3}" sibTransId="{80AE9BEA-E46E-4D0F-A133-187C7E42089D}"/>
    <dgm:cxn modelId="{F52550AB-1067-4437-8D4D-BB43E5D0896B}" type="presOf" srcId="{05AFFBEB-87E7-4353-9267-4C95A27FEBDD}" destId="{0283987D-823A-4639-8009-EC837ABB362C}" srcOrd="0" destOrd="0" presId="urn:microsoft.com/office/officeart/2005/8/layout/chevron1"/>
    <dgm:cxn modelId="{BF8C1A06-49F2-4569-BF47-438B867C8669}" type="presOf" srcId="{DE448AEB-A426-479D-AEE2-3AE2F3E87417}" destId="{E8801A4F-C4E2-4615-88B6-CE032CDDEDED}" srcOrd="0" destOrd="0" presId="urn:microsoft.com/office/officeart/2005/8/layout/chevron1"/>
    <dgm:cxn modelId="{1125531A-AB98-41C6-986F-0E94A2111724}" type="presOf" srcId="{E9FB12C0-24A3-4E6E-9238-02100C884EE1}" destId="{7EC79B68-0998-45CB-A69F-46595628592A}" srcOrd="0" destOrd="0" presId="urn:microsoft.com/office/officeart/2005/8/layout/chevron1"/>
    <dgm:cxn modelId="{B7E792F7-EEF3-4905-AE63-926C8AA150E6}" type="presOf" srcId="{1C7C8DCF-EC63-4CA1-A14C-D56B23BE094E}" destId="{716079AD-A9E2-4EE0-875C-EECC5F970932}" srcOrd="0" destOrd="0" presId="urn:microsoft.com/office/officeart/2005/8/layout/chevron1"/>
    <dgm:cxn modelId="{8515F12D-F03B-4C73-8B42-D15D6B0E0106}" srcId="{9101AC20-4029-475C-AFE4-C228C22CFF67}" destId="{24D0024F-02FC-40CF-BF71-8E6B32749DB6}" srcOrd="15" destOrd="0" parTransId="{3D8DB7F6-0CDC-47D3-9F69-2376C9D18291}" sibTransId="{268ABAA0-DA74-4696-A8A5-167DAC77BD30}"/>
    <dgm:cxn modelId="{A08E168A-9E3C-4366-B523-AF05CB6CDDCB}" srcId="{9101AC20-4029-475C-AFE4-C228C22CFF67}" destId="{05AFFBEB-87E7-4353-9267-4C95A27FEBDD}" srcOrd="7" destOrd="0" parTransId="{AED92C9B-299E-47DD-872B-10AF6F70F62C}" sibTransId="{30AEC52D-AC1B-4416-8DD1-97901DB10BDD}"/>
    <dgm:cxn modelId="{F5448827-0862-4392-A7AD-2FB4C810E3C1}" type="presOf" srcId="{57077FC7-80E9-4E25-966A-ACA11FCF6DFB}" destId="{3D89C9EA-C39F-4340-9F79-6D8EBAE2E3A2}" srcOrd="0" destOrd="0" presId="urn:microsoft.com/office/officeart/2005/8/layout/chevron1"/>
    <dgm:cxn modelId="{7B612931-FEBC-49C6-8975-6CB4960BDF85}" srcId="{9101AC20-4029-475C-AFE4-C228C22CFF67}" destId="{E9FB12C0-24A3-4E6E-9238-02100C884EE1}" srcOrd="14" destOrd="0" parTransId="{C81DFDE1-34CA-4D47-9495-AED0E80F6E75}" sibTransId="{5A5D7270-73FD-4BDD-8253-FA8E80624588}"/>
    <dgm:cxn modelId="{936F0D4B-B457-4446-A3D6-15613C993845}" srcId="{9101AC20-4029-475C-AFE4-C228C22CFF67}" destId="{557B3891-70C2-4CED-8FAA-7C92AB3DB6AA}" srcOrd="2" destOrd="0" parTransId="{FDFBF322-3E44-478F-95BD-4EFAF586A88F}" sibTransId="{DC220ECA-9348-40B5-B5D5-0CF06E21F4E2}"/>
    <dgm:cxn modelId="{6B9D6D87-935A-4A8E-911F-D4826D1C1605}" srcId="{9101AC20-4029-475C-AFE4-C228C22CFF67}" destId="{8A9B1351-1F07-465C-A1B0-AC1E558E25BC}" srcOrd="30" destOrd="0" parTransId="{F800CA99-396B-4272-95F6-711EB3238189}" sibTransId="{7504046F-0686-47F5-9DD1-2F070D984D3E}"/>
    <dgm:cxn modelId="{39E4F9B3-F29F-412E-B909-CED9D19B6220}" type="presOf" srcId="{10278D5D-7556-43F9-9928-C24ED7D94EE0}" destId="{E978F42A-AABF-4EEC-A217-986E1A1714B8}" srcOrd="0" destOrd="0" presId="urn:microsoft.com/office/officeart/2005/8/layout/chevron1"/>
    <dgm:cxn modelId="{25D2957C-7709-4C9E-B4F8-A7AAC1F7DB79}" type="presOf" srcId="{9BBF6F3A-C464-492F-BE18-AFB6C1EEBE39}" destId="{98621824-DC41-4DE2-8BC9-71D0D1BE5B65}" srcOrd="0" destOrd="0" presId="urn:microsoft.com/office/officeart/2005/8/layout/chevron1"/>
    <dgm:cxn modelId="{4F4C85C9-DE32-495D-870E-CCF65B087CA2}" type="presOf" srcId="{70AA85EF-0F7F-43F3-A49F-509568F8B471}" destId="{3163AE1F-0F78-46CB-81E4-BBBBE0171253}" srcOrd="0" destOrd="0" presId="urn:microsoft.com/office/officeart/2005/8/layout/chevron1"/>
    <dgm:cxn modelId="{CF133C7A-1968-48D0-85C6-3F8E8120D8EA}" srcId="{9101AC20-4029-475C-AFE4-C228C22CFF67}" destId="{FEE3C738-D6C1-48E8-9B88-F8DF6A3FE000}" srcOrd="31" destOrd="0" parTransId="{5D670C9E-2150-4F8A-A406-F61ACC6AC3BD}" sibTransId="{26CA61A6-8783-4B57-AEAF-88867BA0F47E}"/>
    <dgm:cxn modelId="{BC4F3FE0-44D2-45E4-BDB5-B5DAD6DD4490}" srcId="{9101AC20-4029-475C-AFE4-C228C22CFF67}" destId="{64B64B9E-F256-4394-893A-7E9EF9EFDABD}" srcOrd="22" destOrd="0" parTransId="{E3B445D7-EEF4-48DC-A289-46C03F6AA80C}" sibTransId="{629D3B37-D916-4647-8872-0AFF58A5BC4C}"/>
    <dgm:cxn modelId="{F9179B80-CA02-488A-83B3-303E06E86BFE}" srcId="{9101AC20-4029-475C-AFE4-C228C22CFF67}" destId="{1C7C8DCF-EC63-4CA1-A14C-D56B23BE094E}" srcOrd="34" destOrd="0" parTransId="{DADC6C69-E34D-4187-85A9-37DE20029887}" sibTransId="{37852004-D9C3-4E4E-A8E6-60172B330B10}"/>
    <dgm:cxn modelId="{3AC54226-1C86-45D0-9C81-1E2DDA006530}" srcId="{9101AC20-4029-475C-AFE4-C228C22CFF67}" destId="{FD2C4CDC-33CC-4A89-92DB-C4D7D07C4EA1}" srcOrd="26" destOrd="0" parTransId="{2F858E98-6E33-4D5E-B1AE-5CD3DCCD98C5}" sibTransId="{23C18892-4D6C-4EC1-BB26-9DFD2799F7A6}"/>
    <dgm:cxn modelId="{B6FDB76F-1751-426E-BB66-4A73DBA38BF5}" srcId="{9101AC20-4029-475C-AFE4-C228C22CFF67}" destId="{570E966E-EFE8-49C8-AB3F-C002AFECA0BF}" srcOrd="13" destOrd="0" parTransId="{EDCE5826-4DA3-4E2E-98D6-B658F9884A37}" sibTransId="{AD7CDA4A-6D85-4564-B84E-F20767C5D25C}"/>
    <dgm:cxn modelId="{054610C2-743C-455D-BFAA-40167405FC5F}" srcId="{9101AC20-4029-475C-AFE4-C228C22CFF67}" destId="{3C954DC9-A723-4BDC-B734-AD6078DFB78E}" srcOrd="4" destOrd="0" parTransId="{5BEAF05A-FC3A-4A86-9292-CE4C62620FF3}" sibTransId="{DC720F28-3C9A-450B-8AC4-ABA353C84111}"/>
    <dgm:cxn modelId="{BC3F62E4-874A-4EF4-9470-BEBDA6C96EE8}" srcId="{9101AC20-4029-475C-AFE4-C228C22CFF67}" destId="{10278D5D-7556-43F9-9928-C24ED7D94EE0}" srcOrd="19" destOrd="0" parTransId="{5FF73A58-6EAD-4A71-BEFA-D1041431C7F8}" sibTransId="{C964C9C8-E4DA-4D2F-A9B6-314E3F59A3B3}"/>
    <dgm:cxn modelId="{BDA438C2-5489-42A1-A507-9E9C7559CD4F}" srcId="{9101AC20-4029-475C-AFE4-C228C22CFF67}" destId="{F167A205-A51C-440C-BEF4-6B1C5B8395C9}" srcOrd="32" destOrd="0" parTransId="{DD1053C6-9310-42C3-AEC0-8B2949902137}" sibTransId="{E1F073EC-F9E3-460B-ACC2-48FEACD68776}"/>
    <dgm:cxn modelId="{AF13F7BA-F6EE-424B-9009-5A95535B9839}" srcId="{9101AC20-4029-475C-AFE4-C228C22CFF67}" destId="{21CAD2E1-24B8-458A-9856-28677EDB96E6}" srcOrd="12" destOrd="0" parTransId="{A6EEBC4F-71C2-45D3-A2AF-4541BDE21523}" sibTransId="{BE981D2D-B0EE-458C-B73E-81306C0B37F4}"/>
    <dgm:cxn modelId="{12E4D36D-A2E2-489F-9CE5-A673C45E920E}" type="presOf" srcId="{FD2C4CDC-33CC-4A89-92DB-C4D7D07C4EA1}" destId="{D45494FC-8B95-4C0E-ACC4-BA3E4BBC0DFE}" srcOrd="0" destOrd="0" presId="urn:microsoft.com/office/officeart/2005/8/layout/chevron1"/>
    <dgm:cxn modelId="{13A97634-79FC-4BE3-BC91-DC448F0F95A9}" type="presOf" srcId="{9101AC20-4029-475C-AFE4-C228C22CFF67}" destId="{DD1BAAEE-D597-4D7A-889D-71BF4965DC03}" srcOrd="0" destOrd="0" presId="urn:microsoft.com/office/officeart/2005/8/layout/chevron1"/>
    <dgm:cxn modelId="{83DB75FD-2500-48D6-A42A-586D362B3542}" srcId="{9101AC20-4029-475C-AFE4-C228C22CFF67}" destId="{9B0A0387-D5F6-4921-87E2-40DF73372A89}" srcOrd="23" destOrd="0" parTransId="{D27FB0A8-B74E-439C-8092-E6CA10D6EE4C}" sibTransId="{AE34A52E-F394-4196-939F-856E9399C82C}"/>
    <dgm:cxn modelId="{B51B0BBA-F233-4651-A9F4-C2D6BA606E11}" type="presOf" srcId="{7D171B97-AF2C-46B2-8ED2-9517C920ECEF}" destId="{78C919D1-C4FC-4984-8D1C-1E606A53B251}" srcOrd="0" destOrd="0" presId="urn:microsoft.com/office/officeart/2005/8/layout/chevron1"/>
    <dgm:cxn modelId="{F5D7CF00-E048-453D-90E6-734FB09A3C3E}" srcId="{9101AC20-4029-475C-AFE4-C228C22CFF67}" destId="{881D82DF-2276-4CEA-8030-41E0080E2E17}" srcOrd="11" destOrd="0" parTransId="{DAE8496E-63E3-4F68-9147-2B3EA35E1D2D}" sibTransId="{85A652FF-E0F3-460D-99D6-71408528A46C}"/>
    <dgm:cxn modelId="{59EF7F60-03B2-477F-992B-CF655011592C}" type="presOf" srcId="{F167A205-A51C-440C-BEF4-6B1C5B8395C9}" destId="{F0B72AB2-8585-40F3-B7D1-64088633D2EB}" srcOrd="0" destOrd="0" presId="urn:microsoft.com/office/officeart/2005/8/layout/chevron1"/>
    <dgm:cxn modelId="{2E69CF75-C9AF-4977-8064-A7CE11F9FCB2}" srcId="{9101AC20-4029-475C-AFE4-C228C22CFF67}" destId="{5571D774-0EF9-4001-8011-1081B4A9D05B}" srcOrd="9" destOrd="0" parTransId="{8C943511-F822-417D-956D-1C63AB0C3903}" sibTransId="{02A2E32D-5293-446A-9703-AD7B2373B690}"/>
    <dgm:cxn modelId="{01CF6A37-B7E5-4C60-A325-4C70D596C46F}" srcId="{9101AC20-4029-475C-AFE4-C228C22CFF67}" destId="{DE448AEB-A426-479D-AEE2-3AE2F3E87417}" srcOrd="3" destOrd="0" parTransId="{CB2CE1B0-6A8C-4EEC-A202-4A8223904D4B}" sibTransId="{3BD464D7-73DE-4470-95F6-D33774C874A6}"/>
    <dgm:cxn modelId="{EAE0B4A9-4775-4564-B358-551A8E52EAB1}" srcId="{9101AC20-4029-475C-AFE4-C228C22CFF67}" destId="{9BBF6F3A-C464-492F-BE18-AFB6C1EEBE39}" srcOrd="29" destOrd="0" parTransId="{CABDC0DD-C8F4-432B-ABA8-03AD0FAE6041}" sibTransId="{70E68AD2-2E0D-4F21-BC11-AAC239FBD05D}"/>
    <dgm:cxn modelId="{AD9C6935-74A8-4DBC-8C27-228F67CEFD4F}" type="presOf" srcId="{ECA31F56-52D5-4434-B2B2-DE2E1996D755}" destId="{D63B912B-9ABF-4EFB-B046-F386E4947782}" srcOrd="0" destOrd="0" presId="urn:microsoft.com/office/officeart/2005/8/layout/chevron1"/>
    <dgm:cxn modelId="{F1C30DE9-6B1E-4C92-923B-795CDBEE6A6E}" type="presOf" srcId="{21CAD2E1-24B8-458A-9856-28677EDB96E6}" destId="{A0CA29EB-7EAC-4E99-9FD7-5D579A6BEFB4}" srcOrd="0" destOrd="0" presId="urn:microsoft.com/office/officeart/2005/8/layout/chevron1"/>
    <dgm:cxn modelId="{4596A63A-1040-4052-B574-21C05E6F80CF}" type="presParOf" srcId="{DD1BAAEE-D597-4D7A-889D-71BF4965DC03}" destId="{EC6FF035-0828-4712-BA20-4067FEA1D9A4}" srcOrd="0" destOrd="0" presId="urn:microsoft.com/office/officeart/2005/8/layout/chevron1"/>
    <dgm:cxn modelId="{A426CAF7-DFED-4616-9176-C1467C0D77C7}" type="presParOf" srcId="{DD1BAAEE-D597-4D7A-889D-71BF4965DC03}" destId="{CE93F1EE-0312-4EE5-A842-78B9086D3AB5}" srcOrd="1" destOrd="0" presId="urn:microsoft.com/office/officeart/2005/8/layout/chevron1"/>
    <dgm:cxn modelId="{ED3877E7-5684-4A29-9C63-92398CA1D303}" type="presParOf" srcId="{DD1BAAEE-D597-4D7A-889D-71BF4965DC03}" destId="{E4CD051C-C7A2-48AC-ACD6-060B7894B329}" srcOrd="2" destOrd="0" presId="urn:microsoft.com/office/officeart/2005/8/layout/chevron1"/>
    <dgm:cxn modelId="{97BD16E3-D45C-4A7D-8F53-8BD82BA2F374}" type="presParOf" srcId="{DD1BAAEE-D597-4D7A-889D-71BF4965DC03}" destId="{FB33667B-A712-4516-A73E-F0E4D650D778}" srcOrd="3" destOrd="0" presId="urn:microsoft.com/office/officeart/2005/8/layout/chevron1"/>
    <dgm:cxn modelId="{A6026E69-8793-415E-9A42-56EDAF46ACD4}" type="presParOf" srcId="{DD1BAAEE-D597-4D7A-889D-71BF4965DC03}" destId="{EF8CBB11-F2F4-41BD-ACBC-B4C483A49E4F}" srcOrd="4" destOrd="0" presId="urn:microsoft.com/office/officeart/2005/8/layout/chevron1"/>
    <dgm:cxn modelId="{2310C2CC-C8CF-4643-8C60-007F131AB5F2}" type="presParOf" srcId="{DD1BAAEE-D597-4D7A-889D-71BF4965DC03}" destId="{7E0B7C13-F0AC-4C8A-B060-9C8947301BA4}" srcOrd="5" destOrd="0" presId="urn:microsoft.com/office/officeart/2005/8/layout/chevron1"/>
    <dgm:cxn modelId="{B14EF4C8-48A0-490D-8EFD-9F5B78AEB804}" type="presParOf" srcId="{DD1BAAEE-D597-4D7A-889D-71BF4965DC03}" destId="{E8801A4F-C4E2-4615-88B6-CE032CDDEDED}" srcOrd="6" destOrd="0" presId="urn:microsoft.com/office/officeart/2005/8/layout/chevron1"/>
    <dgm:cxn modelId="{E18A1F38-F94D-45F4-BDC2-701C42FEC22C}" type="presParOf" srcId="{DD1BAAEE-D597-4D7A-889D-71BF4965DC03}" destId="{2FCDFF3C-5BD9-482E-BE0A-42D3C08F70F8}" srcOrd="7" destOrd="0" presId="urn:microsoft.com/office/officeart/2005/8/layout/chevron1"/>
    <dgm:cxn modelId="{60C13149-ED10-494A-8559-5FDE116E7FBA}" type="presParOf" srcId="{DD1BAAEE-D597-4D7A-889D-71BF4965DC03}" destId="{35E0F658-74E3-4529-95BB-1EFEF8C38865}" srcOrd="8" destOrd="0" presId="urn:microsoft.com/office/officeart/2005/8/layout/chevron1"/>
    <dgm:cxn modelId="{9DE2517B-1863-4EE4-B1F3-3CED1A9615B6}" type="presParOf" srcId="{DD1BAAEE-D597-4D7A-889D-71BF4965DC03}" destId="{BE60A08B-3EE8-4869-9143-68CB7B3D894E}" srcOrd="9" destOrd="0" presId="urn:microsoft.com/office/officeart/2005/8/layout/chevron1"/>
    <dgm:cxn modelId="{ED9EC539-CE9C-42D9-8CC6-33DBF495C1F2}" type="presParOf" srcId="{DD1BAAEE-D597-4D7A-889D-71BF4965DC03}" destId="{3D89C9EA-C39F-4340-9F79-6D8EBAE2E3A2}" srcOrd="10" destOrd="0" presId="urn:microsoft.com/office/officeart/2005/8/layout/chevron1"/>
    <dgm:cxn modelId="{A053177F-4D97-4F2E-907A-40DA353F82FA}" type="presParOf" srcId="{DD1BAAEE-D597-4D7A-889D-71BF4965DC03}" destId="{81429B50-3C10-4066-B764-4A8DA6ED5B27}" srcOrd="11" destOrd="0" presId="urn:microsoft.com/office/officeart/2005/8/layout/chevron1"/>
    <dgm:cxn modelId="{A37768FB-1E7F-420E-9C19-302E8F213E97}" type="presParOf" srcId="{DD1BAAEE-D597-4D7A-889D-71BF4965DC03}" destId="{BF67C98F-0201-4AD8-A58D-A39F05574A9B}" srcOrd="12" destOrd="0" presId="urn:microsoft.com/office/officeart/2005/8/layout/chevron1"/>
    <dgm:cxn modelId="{984F1BE8-01B1-4DD9-8AA3-66C813A10157}" type="presParOf" srcId="{DD1BAAEE-D597-4D7A-889D-71BF4965DC03}" destId="{868B383B-6A65-4A5A-83F2-1727B79FB9E4}" srcOrd="13" destOrd="0" presId="urn:microsoft.com/office/officeart/2005/8/layout/chevron1"/>
    <dgm:cxn modelId="{711248AB-DBAD-4442-A53E-EF069EA4CF22}" type="presParOf" srcId="{DD1BAAEE-D597-4D7A-889D-71BF4965DC03}" destId="{0283987D-823A-4639-8009-EC837ABB362C}" srcOrd="14" destOrd="0" presId="urn:microsoft.com/office/officeart/2005/8/layout/chevron1"/>
    <dgm:cxn modelId="{6DAE964F-9517-4C7C-9D3B-8343FB92D7B1}" type="presParOf" srcId="{DD1BAAEE-D597-4D7A-889D-71BF4965DC03}" destId="{654BE706-FCCA-4FD3-A20F-061D7D1D723A}" srcOrd="15" destOrd="0" presId="urn:microsoft.com/office/officeart/2005/8/layout/chevron1"/>
    <dgm:cxn modelId="{17AF4C3F-EB12-4786-98C4-794B4D22CFCF}" type="presParOf" srcId="{DD1BAAEE-D597-4D7A-889D-71BF4965DC03}" destId="{52EDCC19-4875-40F1-8C29-DFB824BAE5A5}" srcOrd="16" destOrd="0" presId="urn:microsoft.com/office/officeart/2005/8/layout/chevron1"/>
    <dgm:cxn modelId="{A994C01E-A654-4AD2-8D43-8FACB5CC5C2A}" type="presParOf" srcId="{DD1BAAEE-D597-4D7A-889D-71BF4965DC03}" destId="{0C4847EC-69B3-4890-98C2-2A0DFBDB7A3E}" srcOrd="17" destOrd="0" presId="urn:microsoft.com/office/officeart/2005/8/layout/chevron1"/>
    <dgm:cxn modelId="{2AFCE050-0E02-4057-9689-FEFB13EDB037}" type="presParOf" srcId="{DD1BAAEE-D597-4D7A-889D-71BF4965DC03}" destId="{1D1E4DF7-FCDE-42E9-8931-C67CF5CAD2E9}" srcOrd="18" destOrd="0" presId="urn:microsoft.com/office/officeart/2005/8/layout/chevron1"/>
    <dgm:cxn modelId="{EF261AAC-924F-4F8A-BF0E-5CFD71FF6725}" type="presParOf" srcId="{DD1BAAEE-D597-4D7A-889D-71BF4965DC03}" destId="{358B137E-0486-429E-BF0C-EC0DCE7A93C6}" srcOrd="19" destOrd="0" presId="urn:microsoft.com/office/officeart/2005/8/layout/chevron1"/>
    <dgm:cxn modelId="{E5F07846-6383-485E-AE14-DC2B726EDF4E}" type="presParOf" srcId="{DD1BAAEE-D597-4D7A-889D-71BF4965DC03}" destId="{33137EEC-7DDF-409D-8BA6-D89A2C5DB0C4}" srcOrd="20" destOrd="0" presId="urn:microsoft.com/office/officeart/2005/8/layout/chevron1"/>
    <dgm:cxn modelId="{21DFC8FC-C39A-4320-A3CF-160369784C0F}" type="presParOf" srcId="{DD1BAAEE-D597-4D7A-889D-71BF4965DC03}" destId="{08C5DA40-C74E-473F-AE80-4D429E528FDA}" srcOrd="21" destOrd="0" presId="urn:microsoft.com/office/officeart/2005/8/layout/chevron1"/>
    <dgm:cxn modelId="{9EFFD551-DAD0-41D6-954F-4BCBA7356947}" type="presParOf" srcId="{DD1BAAEE-D597-4D7A-889D-71BF4965DC03}" destId="{A44F788B-4991-4C72-80E0-F95B5504B242}" srcOrd="22" destOrd="0" presId="urn:microsoft.com/office/officeart/2005/8/layout/chevron1"/>
    <dgm:cxn modelId="{892ED8C3-120E-4D34-B720-FE47B78160D2}" type="presParOf" srcId="{DD1BAAEE-D597-4D7A-889D-71BF4965DC03}" destId="{2171036B-9DBB-4B31-B79C-65719CD65026}" srcOrd="23" destOrd="0" presId="urn:microsoft.com/office/officeart/2005/8/layout/chevron1"/>
    <dgm:cxn modelId="{268CFF33-1211-4A63-AA29-6A8ED070F9D5}" type="presParOf" srcId="{DD1BAAEE-D597-4D7A-889D-71BF4965DC03}" destId="{A0CA29EB-7EAC-4E99-9FD7-5D579A6BEFB4}" srcOrd="24" destOrd="0" presId="urn:microsoft.com/office/officeart/2005/8/layout/chevron1"/>
    <dgm:cxn modelId="{8AFEB019-796A-44B9-ABAE-0772EC24BE5E}" type="presParOf" srcId="{DD1BAAEE-D597-4D7A-889D-71BF4965DC03}" destId="{83CE01D9-A61A-4C0B-B267-391EA54F3D04}" srcOrd="25" destOrd="0" presId="urn:microsoft.com/office/officeart/2005/8/layout/chevron1"/>
    <dgm:cxn modelId="{AB49CFEF-72B7-4054-AF8D-68CCDD1D9871}" type="presParOf" srcId="{DD1BAAEE-D597-4D7A-889D-71BF4965DC03}" destId="{166F034A-A433-41E5-9BC6-11E51D4E065A}" srcOrd="26" destOrd="0" presId="urn:microsoft.com/office/officeart/2005/8/layout/chevron1"/>
    <dgm:cxn modelId="{4639C3C8-25F4-4618-A07E-569A5016DA08}" type="presParOf" srcId="{DD1BAAEE-D597-4D7A-889D-71BF4965DC03}" destId="{BF28A9D0-F9FF-4464-9001-F7A1D3F0A550}" srcOrd="27" destOrd="0" presId="urn:microsoft.com/office/officeart/2005/8/layout/chevron1"/>
    <dgm:cxn modelId="{DB433ED5-AC06-43E9-87E1-ECE652BD9F82}" type="presParOf" srcId="{DD1BAAEE-D597-4D7A-889D-71BF4965DC03}" destId="{7EC79B68-0998-45CB-A69F-46595628592A}" srcOrd="28" destOrd="0" presId="urn:microsoft.com/office/officeart/2005/8/layout/chevron1"/>
    <dgm:cxn modelId="{6CD99DE8-0504-4C78-8FA8-188FE0651748}" type="presParOf" srcId="{DD1BAAEE-D597-4D7A-889D-71BF4965DC03}" destId="{9FB4C0CC-A93D-4470-9817-70A9E6AF0915}" srcOrd="29" destOrd="0" presId="urn:microsoft.com/office/officeart/2005/8/layout/chevron1"/>
    <dgm:cxn modelId="{EA5AFCFF-FE98-408D-95BC-1E2497F1A664}" type="presParOf" srcId="{DD1BAAEE-D597-4D7A-889D-71BF4965DC03}" destId="{3D9C648D-3885-4E15-84E4-2D0B9DAF0C0C}" srcOrd="30" destOrd="0" presId="urn:microsoft.com/office/officeart/2005/8/layout/chevron1"/>
    <dgm:cxn modelId="{4CEDF683-53A8-432B-9756-DD85831D1022}" type="presParOf" srcId="{DD1BAAEE-D597-4D7A-889D-71BF4965DC03}" destId="{8AE566D5-0724-491E-AD80-802DCBC8B9D0}" srcOrd="31" destOrd="0" presId="urn:microsoft.com/office/officeart/2005/8/layout/chevron1"/>
    <dgm:cxn modelId="{C5CF0BEE-2450-4D98-820A-8A0B917F6074}" type="presParOf" srcId="{DD1BAAEE-D597-4D7A-889D-71BF4965DC03}" destId="{EFC397C6-7D7A-4BAB-8E2B-0D5262910C2A}" srcOrd="32" destOrd="0" presId="urn:microsoft.com/office/officeart/2005/8/layout/chevron1"/>
    <dgm:cxn modelId="{E9C88BF5-360D-471D-8477-75027A55D6B6}" type="presParOf" srcId="{DD1BAAEE-D597-4D7A-889D-71BF4965DC03}" destId="{19E8F4F7-13F2-4C4E-ABF4-F462077E97DC}" srcOrd="33" destOrd="0" presId="urn:microsoft.com/office/officeart/2005/8/layout/chevron1"/>
    <dgm:cxn modelId="{37BC7B0E-A124-4AE4-A16E-83A20FAB55BB}" type="presParOf" srcId="{DD1BAAEE-D597-4D7A-889D-71BF4965DC03}" destId="{A5B4EAFB-3DC2-45FD-B5EB-7F521F9AC558}" srcOrd="34" destOrd="0" presId="urn:microsoft.com/office/officeart/2005/8/layout/chevron1"/>
    <dgm:cxn modelId="{61DE2C3D-D215-4E16-B85D-E20D89BD7288}" type="presParOf" srcId="{DD1BAAEE-D597-4D7A-889D-71BF4965DC03}" destId="{85D2B4DF-F5A8-4D48-9B42-28E8C7214AD3}" srcOrd="35" destOrd="0" presId="urn:microsoft.com/office/officeart/2005/8/layout/chevron1"/>
    <dgm:cxn modelId="{F6A7DBBC-136E-4933-A7FF-8F0DE3046FC6}" type="presParOf" srcId="{DD1BAAEE-D597-4D7A-889D-71BF4965DC03}" destId="{D63B912B-9ABF-4EFB-B046-F386E4947782}" srcOrd="36" destOrd="0" presId="urn:microsoft.com/office/officeart/2005/8/layout/chevron1"/>
    <dgm:cxn modelId="{512C1C54-211D-459F-82BB-06EEDDCAF15D}" type="presParOf" srcId="{DD1BAAEE-D597-4D7A-889D-71BF4965DC03}" destId="{F800444F-6131-48C1-8CDC-F967EE7B2924}" srcOrd="37" destOrd="0" presId="urn:microsoft.com/office/officeart/2005/8/layout/chevron1"/>
    <dgm:cxn modelId="{C1916704-69DA-4B7A-A28F-68CD053EA3B3}" type="presParOf" srcId="{DD1BAAEE-D597-4D7A-889D-71BF4965DC03}" destId="{E978F42A-AABF-4EEC-A217-986E1A1714B8}" srcOrd="38" destOrd="0" presId="urn:microsoft.com/office/officeart/2005/8/layout/chevron1"/>
    <dgm:cxn modelId="{4D04C236-BC42-49B1-A643-E4C4C8209BCD}" type="presParOf" srcId="{DD1BAAEE-D597-4D7A-889D-71BF4965DC03}" destId="{4CCEF2B3-326B-43B7-9477-1016515C732D}" srcOrd="39" destOrd="0" presId="urn:microsoft.com/office/officeart/2005/8/layout/chevron1"/>
    <dgm:cxn modelId="{77B2B58C-4D7C-4EB9-B442-91FBD946DEE2}" type="presParOf" srcId="{DD1BAAEE-D597-4D7A-889D-71BF4965DC03}" destId="{78C919D1-C4FC-4984-8D1C-1E606A53B251}" srcOrd="40" destOrd="0" presId="urn:microsoft.com/office/officeart/2005/8/layout/chevron1"/>
    <dgm:cxn modelId="{DCD62186-3D78-4B90-AC94-78A265258089}" type="presParOf" srcId="{DD1BAAEE-D597-4D7A-889D-71BF4965DC03}" destId="{4ED1D818-519F-48A8-93C5-E6B5C41E05DD}" srcOrd="41" destOrd="0" presId="urn:microsoft.com/office/officeart/2005/8/layout/chevron1"/>
    <dgm:cxn modelId="{00645421-F6E2-4549-8322-B3CF0616B6B2}" type="presParOf" srcId="{DD1BAAEE-D597-4D7A-889D-71BF4965DC03}" destId="{68E450EF-E739-48C0-A7C5-46E09CC7E021}" srcOrd="42" destOrd="0" presId="urn:microsoft.com/office/officeart/2005/8/layout/chevron1"/>
    <dgm:cxn modelId="{A896FEE3-037E-418D-A3C7-33280B48728E}" type="presParOf" srcId="{DD1BAAEE-D597-4D7A-889D-71BF4965DC03}" destId="{BE31B7EA-3B4D-479D-B606-11946FE31EDA}" srcOrd="43" destOrd="0" presId="urn:microsoft.com/office/officeart/2005/8/layout/chevron1"/>
    <dgm:cxn modelId="{C89C535A-6EE2-47E6-B176-464A96A9AECA}" type="presParOf" srcId="{DD1BAAEE-D597-4D7A-889D-71BF4965DC03}" destId="{338DB2CF-A460-4AFB-BD91-45E17A35787C}" srcOrd="44" destOrd="0" presId="urn:microsoft.com/office/officeart/2005/8/layout/chevron1"/>
    <dgm:cxn modelId="{713DA451-0723-4782-9168-DFC125F494B8}" type="presParOf" srcId="{DD1BAAEE-D597-4D7A-889D-71BF4965DC03}" destId="{35B103E8-35C6-42B8-9DAF-6183D48E43E8}" srcOrd="45" destOrd="0" presId="urn:microsoft.com/office/officeart/2005/8/layout/chevron1"/>
    <dgm:cxn modelId="{34511031-28B9-4A96-84C3-5BF35BCAE4A6}" type="presParOf" srcId="{DD1BAAEE-D597-4D7A-889D-71BF4965DC03}" destId="{C01A3412-DCA5-4B61-99F6-DABFBFD0425E}" srcOrd="46" destOrd="0" presId="urn:microsoft.com/office/officeart/2005/8/layout/chevron1"/>
    <dgm:cxn modelId="{99F75900-AECF-407B-8579-9807F5F42002}" type="presParOf" srcId="{DD1BAAEE-D597-4D7A-889D-71BF4965DC03}" destId="{E1670A16-EFF9-4B27-9F89-1B25588C2D6F}" srcOrd="47" destOrd="0" presId="urn:microsoft.com/office/officeart/2005/8/layout/chevron1"/>
    <dgm:cxn modelId="{1B913BD5-82C1-4482-94B1-5B13B2F4071D}" type="presParOf" srcId="{DD1BAAEE-D597-4D7A-889D-71BF4965DC03}" destId="{B35566FE-F9BA-41B9-B489-0FCD36383B8D}" srcOrd="48" destOrd="0" presId="urn:microsoft.com/office/officeart/2005/8/layout/chevron1"/>
    <dgm:cxn modelId="{048E1464-6EDC-4D8D-A7B5-4FD608EF31E5}" type="presParOf" srcId="{DD1BAAEE-D597-4D7A-889D-71BF4965DC03}" destId="{6D4A55DE-5ADF-409A-A257-8731DC3A694C}" srcOrd="49" destOrd="0" presId="urn:microsoft.com/office/officeart/2005/8/layout/chevron1"/>
    <dgm:cxn modelId="{1A80C7D7-BA6D-4A32-A2D3-A79A3D28F742}" type="presParOf" srcId="{DD1BAAEE-D597-4D7A-889D-71BF4965DC03}" destId="{3163AE1F-0F78-46CB-81E4-BBBBE0171253}" srcOrd="50" destOrd="0" presId="urn:microsoft.com/office/officeart/2005/8/layout/chevron1"/>
    <dgm:cxn modelId="{E6C6EEA2-4E95-4403-B79A-3D642C4AEF8E}" type="presParOf" srcId="{DD1BAAEE-D597-4D7A-889D-71BF4965DC03}" destId="{D6D6082B-82DF-422C-A169-5712740D31A2}" srcOrd="51" destOrd="0" presId="urn:microsoft.com/office/officeart/2005/8/layout/chevron1"/>
    <dgm:cxn modelId="{2018D72D-5B80-4591-87B6-014AF2092F58}" type="presParOf" srcId="{DD1BAAEE-D597-4D7A-889D-71BF4965DC03}" destId="{D45494FC-8B95-4C0E-ACC4-BA3E4BBC0DFE}" srcOrd="52" destOrd="0" presId="urn:microsoft.com/office/officeart/2005/8/layout/chevron1"/>
    <dgm:cxn modelId="{1CA745F5-AA9C-420B-9C71-31AFFFBC68A8}" type="presParOf" srcId="{DD1BAAEE-D597-4D7A-889D-71BF4965DC03}" destId="{5CF7AB4A-AEE7-45DF-91F5-3E986C5C77A9}" srcOrd="53" destOrd="0" presId="urn:microsoft.com/office/officeart/2005/8/layout/chevron1"/>
    <dgm:cxn modelId="{46FFD6BE-15B5-4CEA-BDFE-2E959895C35A}" type="presParOf" srcId="{DD1BAAEE-D597-4D7A-889D-71BF4965DC03}" destId="{BEED920A-36F8-41DD-96C9-DCD2C1830B33}" srcOrd="54" destOrd="0" presId="urn:microsoft.com/office/officeart/2005/8/layout/chevron1"/>
    <dgm:cxn modelId="{8DEAEFA9-8050-4220-97E7-B86848379D04}" type="presParOf" srcId="{DD1BAAEE-D597-4D7A-889D-71BF4965DC03}" destId="{1A1F069D-BFA4-449F-BFB3-862649AEBEDA}" srcOrd="55" destOrd="0" presId="urn:microsoft.com/office/officeart/2005/8/layout/chevron1"/>
    <dgm:cxn modelId="{2681DF9B-6B3D-4A06-ABBE-DBBDD5C942FD}" type="presParOf" srcId="{DD1BAAEE-D597-4D7A-889D-71BF4965DC03}" destId="{20319EED-9DFD-4764-8694-C335A4C46515}" srcOrd="56" destOrd="0" presId="urn:microsoft.com/office/officeart/2005/8/layout/chevron1"/>
    <dgm:cxn modelId="{44FF017F-BDA6-499E-8F85-A25C4EC8EF66}" type="presParOf" srcId="{DD1BAAEE-D597-4D7A-889D-71BF4965DC03}" destId="{0336E45F-ADAA-41DE-A9A9-6241111A5CDF}" srcOrd="57" destOrd="0" presId="urn:microsoft.com/office/officeart/2005/8/layout/chevron1"/>
    <dgm:cxn modelId="{17CB71FE-0D8E-4406-8CF5-F91178E6A40E}" type="presParOf" srcId="{DD1BAAEE-D597-4D7A-889D-71BF4965DC03}" destId="{98621824-DC41-4DE2-8BC9-71D0D1BE5B65}" srcOrd="58" destOrd="0" presId="urn:microsoft.com/office/officeart/2005/8/layout/chevron1"/>
    <dgm:cxn modelId="{86C9848A-9610-49F8-A8A9-86C16A8FDAA2}" type="presParOf" srcId="{DD1BAAEE-D597-4D7A-889D-71BF4965DC03}" destId="{E4AF248A-FC4C-48EE-BBF1-670A5F7201FC}" srcOrd="59" destOrd="0" presId="urn:microsoft.com/office/officeart/2005/8/layout/chevron1"/>
    <dgm:cxn modelId="{EE18F67E-D428-4432-A13A-6314C4D49029}" type="presParOf" srcId="{DD1BAAEE-D597-4D7A-889D-71BF4965DC03}" destId="{E298ED1B-E2BC-4215-B6D3-560DA70B2D2D}" srcOrd="60" destOrd="0" presId="urn:microsoft.com/office/officeart/2005/8/layout/chevron1"/>
    <dgm:cxn modelId="{FDDEB5D0-9C3F-47FE-A0EF-0BAB27AE0942}" type="presParOf" srcId="{DD1BAAEE-D597-4D7A-889D-71BF4965DC03}" destId="{43DD9B32-B435-4787-9C98-5305B36D3E26}" srcOrd="61" destOrd="0" presId="urn:microsoft.com/office/officeart/2005/8/layout/chevron1"/>
    <dgm:cxn modelId="{CFA90CE1-0C9A-4A75-A2FA-DAA527CDB693}" type="presParOf" srcId="{DD1BAAEE-D597-4D7A-889D-71BF4965DC03}" destId="{1333206B-9748-4C71-8DEA-9923A1A7C0A4}" srcOrd="62" destOrd="0" presId="urn:microsoft.com/office/officeart/2005/8/layout/chevron1"/>
    <dgm:cxn modelId="{48DBC7E8-3EA5-43B1-AD67-C7B21CA90899}" type="presParOf" srcId="{DD1BAAEE-D597-4D7A-889D-71BF4965DC03}" destId="{3685F119-312D-4CC7-ABBD-313C907C2471}" srcOrd="63" destOrd="0" presId="urn:microsoft.com/office/officeart/2005/8/layout/chevron1"/>
    <dgm:cxn modelId="{A6DFF69D-56AC-4E29-A5B0-21A3B1EAEAB1}" type="presParOf" srcId="{DD1BAAEE-D597-4D7A-889D-71BF4965DC03}" destId="{F0B72AB2-8585-40F3-B7D1-64088633D2EB}" srcOrd="64" destOrd="0" presId="urn:microsoft.com/office/officeart/2005/8/layout/chevron1"/>
    <dgm:cxn modelId="{EC1CD604-CAFD-489A-A49A-307413D36CB8}" type="presParOf" srcId="{DD1BAAEE-D597-4D7A-889D-71BF4965DC03}" destId="{BA4CE525-DA05-427F-8B0D-71F7357C1A38}" srcOrd="65" destOrd="0" presId="urn:microsoft.com/office/officeart/2005/8/layout/chevron1"/>
    <dgm:cxn modelId="{4B396809-1052-471E-8829-D6EBE4390ECF}" type="presParOf" srcId="{DD1BAAEE-D597-4D7A-889D-71BF4965DC03}" destId="{478B63F2-DBCE-4C77-B63A-1A5042B03738}" srcOrd="66" destOrd="0" presId="urn:microsoft.com/office/officeart/2005/8/layout/chevron1"/>
    <dgm:cxn modelId="{0DDFD7D3-695D-4280-91EC-92551F946FEE}" type="presParOf" srcId="{DD1BAAEE-D597-4D7A-889D-71BF4965DC03}" destId="{101D0771-3B6F-49FC-A69B-822322F3C235}" srcOrd="67" destOrd="0" presId="urn:microsoft.com/office/officeart/2005/8/layout/chevron1"/>
    <dgm:cxn modelId="{425180AF-111A-4DD3-A361-BA32F1F06759}" type="presParOf" srcId="{DD1BAAEE-D597-4D7A-889D-71BF4965DC03}" destId="{716079AD-A9E2-4EE0-875C-EECC5F970932}" srcOrd="68" destOrd="0" presId="urn:microsoft.com/office/officeart/2005/8/layout/chevron1"/>
    <dgm:cxn modelId="{0D5B3618-C111-4889-B4CD-B462656A1903}" type="presParOf" srcId="{DD1BAAEE-D597-4D7A-889D-71BF4965DC03}" destId="{98AA9306-556D-4545-82E2-B8F6C81084BB}" srcOrd="69" destOrd="0" presId="urn:microsoft.com/office/officeart/2005/8/layout/chevron1"/>
    <dgm:cxn modelId="{B216E74B-49F2-4693-A95A-3761EEEDB5EE}" type="presParOf" srcId="{DD1BAAEE-D597-4D7A-889D-71BF4965DC03}" destId="{9949656E-4B65-46CF-9696-E2BD9CE246B9}" srcOrd="7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01AC20-4029-475C-AFE4-C228C22CFF67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82DE005A-6213-4B13-914D-5F1C4E78E984}">
      <dgm:prSet phldrT="[Text]"/>
      <dgm:spPr>
        <a:solidFill>
          <a:schemeClr val="bg1">
            <a:lumMod val="50000"/>
            <a:alpha val="31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9E5057AF-C974-40B8-ADFC-2874DF009747}" type="parTrans" cxnId="{24A5F1FA-88EB-4E21-9541-07F77BEBF739}">
      <dgm:prSet/>
      <dgm:spPr/>
      <dgm:t>
        <a:bodyPr/>
        <a:lstStyle/>
        <a:p>
          <a:endParaRPr lang="en-GB"/>
        </a:p>
      </dgm:t>
    </dgm:pt>
    <dgm:pt modelId="{F5A72479-F9B9-40E5-A6CE-E4A52E82C200}" type="sibTrans" cxnId="{24A5F1FA-88EB-4E21-9541-07F77BEBF739}">
      <dgm:prSet/>
      <dgm:spPr/>
      <dgm:t>
        <a:bodyPr/>
        <a:lstStyle/>
        <a:p>
          <a:endParaRPr lang="en-GB"/>
        </a:p>
      </dgm:t>
    </dgm:pt>
    <dgm:pt modelId="{07985CFC-4979-4DB0-BA73-8034A29B9221}">
      <dgm:prSet phldrT="[Text]"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74617859-151D-476F-BE81-61EE05164451}" type="parTrans" cxnId="{4E957296-7CE1-4ECC-8611-BC78557E2248}">
      <dgm:prSet/>
      <dgm:spPr/>
      <dgm:t>
        <a:bodyPr/>
        <a:lstStyle/>
        <a:p>
          <a:endParaRPr lang="en-GB"/>
        </a:p>
      </dgm:t>
    </dgm:pt>
    <dgm:pt modelId="{3BB3C8DC-F5AE-4FA1-A24A-AA5F5B77840C}" type="sibTrans" cxnId="{4E957296-7CE1-4ECC-8611-BC78557E2248}">
      <dgm:prSet/>
      <dgm:spPr/>
      <dgm:t>
        <a:bodyPr/>
        <a:lstStyle/>
        <a:p>
          <a:endParaRPr lang="en-GB"/>
        </a:p>
      </dgm:t>
    </dgm:pt>
    <dgm:pt modelId="{557B3891-70C2-4CED-8FAA-7C92AB3DB6AA}">
      <dgm:prSet phldrT="[Text]"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FDFBF322-3E44-478F-95BD-4EFAF586A88F}" type="parTrans" cxnId="{936F0D4B-B457-4446-A3D6-15613C993845}">
      <dgm:prSet/>
      <dgm:spPr/>
      <dgm:t>
        <a:bodyPr/>
        <a:lstStyle/>
        <a:p>
          <a:endParaRPr lang="en-GB"/>
        </a:p>
      </dgm:t>
    </dgm:pt>
    <dgm:pt modelId="{DC220ECA-9348-40B5-B5D5-0CF06E21F4E2}" type="sibTrans" cxnId="{936F0D4B-B457-4446-A3D6-15613C993845}">
      <dgm:prSet/>
      <dgm:spPr/>
      <dgm:t>
        <a:bodyPr/>
        <a:lstStyle/>
        <a:p>
          <a:endParaRPr lang="en-GB"/>
        </a:p>
      </dgm:t>
    </dgm:pt>
    <dgm:pt modelId="{DE448AEB-A426-479D-AEE2-3AE2F3E8741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B2CE1B0-6A8C-4EEC-A202-4A8223904D4B}" type="parTrans" cxnId="{01CF6A37-B7E5-4C60-A325-4C70D596C46F}">
      <dgm:prSet/>
      <dgm:spPr/>
      <dgm:t>
        <a:bodyPr/>
        <a:lstStyle/>
        <a:p>
          <a:endParaRPr lang="en-GB"/>
        </a:p>
      </dgm:t>
    </dgm:pt>
    <dgm:pt modelId="{3BD464D7-73DE-4470-95F6-D33774C874A6}" type="sibTrans" cxnId="{01CF6A37-B7E5-4C60-A325-4C70D596C46F}">
      <dgm:prSet/>
      <dgm:spPr/>
      <dgm:t>
        <a:bodyPr/>
        <a:lstStyle/>
        <a:p>
          <a:endParaRPr lang="en-GB"/>
        </a:p>
      </dgm:t>
    </dgm:pt>
    <dgm:pt modelId="{881D82DF-2276-4CEA-8030-41E0080E2E1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AE8496E-63E3-4F68-9147-2B3EA35E1D2D}" type="parTrans" cxnId="{F5D7CF00-E048-453D-90E6-734FB09A3C3E}">
      <dgm:prSet/>
      <dgm:spPr/>
      <dgm:t>
        <a:bodyPr/>
        <a:lstStyle/>
        <a:p>
          <a:endParaRPr lang="en-GB"/>
        </a:p>
      </dgm:t>
    </dgm:pt>
    <dgm:pt modelId="{85A652FF-E0F3-460D-99D6-71408528A46C}" type="sibTrans" cxnId="{F5D7CF00-E048-453D-90E6-734FB09A3C3E}">
      <dgm:prSet/>
      <dgm:spPr/>
      <dgm:t>
        <a:bodyPr/>
        <a:lstStyle/>
        <a:p>
          <a:endParaRPr lang="en-GB"/>
        </a:p>
      </dgm:t>
    </dgm:pt>
    <dgm:pt modelId="{21CAD2E1-24B8-458A-9856-28677EDB96E6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A6EEBC4F-71C2-45D3-A2AF-4541BDE21523}" type="parTrans" cxnId="{AF13F7BA-F6EE-424B-9009-5A95535B9839}">
      <dgm:prSet/>
      <dgm:spPr/>
      <dgm:t>
        <a:bodyPr/>
        <a:lstStyle/>
        <a:p>
          <a:endParaRPr lang="en-GB"/>
        </a:p>
      </dgm:t>
    </dgm:pt>
    <dgm:pt modelId="{BE981D2D-B0EE-458C-B73E-81306C0B37F4}" type="sibTrans" cxnId="{AF13F7BA-F6EE-424B-9009-5A95535B9839}">
      <dgm:prSet/>
      <dgm:spPr/>
      <dgm:t>
        <a:bodyPr/>
        <a:lstStyle/>
        <a:p>
          <a:endParaRPr lang="en-GB"/>
        </a:p>
      </dgm:t>
    </dgm:pt>
    <dgm:pt modelId="{570E966E-EFE8-49C8-AB3F-C002AFECA0BF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DCE5826-4DA3-4E2E-98D6-B658F9884A37}" type="parTrans" cxnId="{B6FDB76F-1751-426E-BB66-4A73DBA38BF5}">
      <dgm:prSet/>
      <dgm:spPr/>
      <dgm:t>
        <a:bodyPr/>
        <a:lstStyle/>
        <a:p>
          <a:endParaRPr lang="en-GB"/>
        </a:p>
      </dgm:t>
    </dgm:pt>
    <dgm:pt modelId="{AD7CDA4A-6D85-4564-B84E-F20767C5D25C}" type="sibTrans" cxnId="{B6FDB76F-1751-426E-BB66-4A73DBA38BF5}">
      <dgm:prSet/>
      <dgm:spPr/>
      <dgm:t>
        <a:bodyPr/>
        <a:lstStyle/>
        <a:p>
          <a:endParaRPr lang="en-GB"/>
        </a:p>
      </dgm:t>
    </dgm:pt>
    <dgm:pt modelId="{E9FB12C0-24A3-4E6E-9238-02100C884EE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81DFDE1-34CA-4D47-9495-AED0E80F6E75}" type="parTrans" cxnId="{7B612931-FEBC-49C6-8975-6CB4960BDF85}">
      <dgm:prSet/>
      <dgm:spPr/>
      <dgm:t>
        <a:bodyPr/>
        <a:lstStyle/>
        <a:p>
          <a:endParaRPr lang="en-GB"/>
        </a:p>
      </dgm:t>
    </dgm:pt>
    <dgm:pt modelId="{5A5D7270-73FD-4BDD-8253-FA8E80624588}" type="sibTrans" cxnId="{7B612931-FEBC-49C6-8975-6CB4960BDF85}">
      <dgm:prSet/>
      <dgm:spPr/>
      <dgm:t>
        <a:bodyPr/>
        <a:lstStyle/>
        <a:p>
          <a:endParaRPr lang="en-GB"/>
        </a:p>
      </dgm:t>
    </dgm:pt>
    <dgm:pt modelId="{A51CE14E-8771-4BBF-8FCA-97C6AE58E622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479BE61-2969-4D6C-90C2-75C458556A77}" type="sibTrans" cxnId="{211B56C5-672A-4AF3-8FD5-178BFC92169F}">
      <dgm:prSet/>
      <dgm:spPr/>
      <dgm:t>
        <a:bodyPr/>
        <a:lstStyle/>
        <a:p>
          <a:endParaRPr lang="en-GB"/>
        </a:p>
      </dgm:t>
    </dgm:pt>
    <dgm:pt modelId="{BAB644B8-105E-4B73-8162-E66A82DAD510}" type="parTrans" cxnId="{211B56C5-672A-4AF3-8FD5-178BFC92169F}">
      <dgm:prSet/>
      <dgm:spPr/>
      <dgm:t>
        <a:bodyPr/>
        <a:lstStyle/>
        <a:p>
          <a:endParaRPr lang="en-GB"/>
        </a:p>
      </dgm:t>
    </dgm:pt>
    <dgm:pt modelId="{5571D774-0EF9-4001-8011-1081B4A9D05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2A2E32D-5293-446A-9703-AD7B2373B690}" type="sibTrans" cxnId="{2E69CF75-C9AF-4977-8064-A7CE11F9FCB2}">
      <dgm:prSet/>
      <dgm:spPr/>
      <dgm:t>
        <a:bodyPr/>
        <a:lstStyle/>
        <a:p>
          <a:endParaRPr lang="en-GB"/>
        </a:p>
      </dgm:t>
    </dgm:pt>
    <dgm:pt modelId="{8C943511-F822-417D-956D-1C63AB0C3903}" type="parTrans" cxnId="{2E69CF75-C9AF-4977-8064-A7CE11F9FCB2}">
      <dgm:prSet/>
      <dgm:spPr/>
      <dgm:t>
        <a:bodyPr/>
        <a:lstStyle/>
        <a:p>
          <a:endParaRPr lang="en-GB"/>
        </a:p>
      </dgm:t>
    </dgm:pt>
    <dgm:pt modelId="{EAA4CF85-B9E6-4F56-B2C7-B9B310EBC85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0506A79-7849-4AF7-90A1-234F0FB11B6E}" type="sibTrans" cxnId="{962ED7E7-FA0A-46A7-9B78-9C5A6020BF73}">
      <dgm:prSet/>
      <dgm:spPr/>
      <dgm:t>
        <a:bodyPr/>
        <a:lstStyle/>
        <a:p>
          <a:endParaRPr lang="en-GB"/>
        </a:p>
      </dgm:t>
    </dgm:pt>
    <dgm:pt modelId="{9C8672C1-EF6D-4A76-ABF2-0CAD8E058806}" type="parTrans" cxnId="{962ED7E7-FA0A-46A7-9B78-9C5A6020BF73}">
      <dgm:prSet/>
      <dgm:spPr/>
      <dgm:t>
        <a:bodyPr/>
        <a:lstStyle/>
        <a:p>
          <a:endParaRPr lang="en-GB"/>
        </a:p>
      </dgm:t>
    </dgm:pt>
    <dgm:pt modelId="{05AFFBEB-87E7-4353-9267-4C95A27FEBD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0AEC52D-AC1B-4416-8DD1-97901DB10BDD}" type="sibTrans" cxnId="{A08E168A-9E3C-4366-B523-AF05CB6CDDCB}">
      <dgm:prSet/>
      <dgm:spPr/>
      <dgm:t>
        <a:bodyPr/>
        <a:lstStyle/>
        <a:p>
          <a:endParaRPr lang="en-GB"/>
        </a:p>
      </dgm:t>
    </dgm:pt>
    <dgm:pt modelId="{AED92C9B-299E-47DD-872B-10AF6F70F62C}" type="parTrans" cxnId="{A08E168A-9E3C-4366-B523-AF05CB6CDDCB}">
      <dgm:prSet/>
      <dgm:spPr/>
      <dgm:t>
        <a:bodyPr/>
        <a:lstStyle/>
        <a:p>
          <a:endParaRPr lang="en-GB"/>
        </a:p>
      </dgm:t>
    </dgm:pt>
    <dgm:pt modelId="{DB3F1318-FCB1-4324-A3F8-708FD6E018D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427A831-950B-4929-819F-A416471B94FA}" type="sibTrans" cxnId="{D8417B68-D03A-48F2-96C2-EFF2FDD7840B}">
      <dgm:prSet/>
      <dgm:spPr/>
      <dgm:t>
        <a:bodyPr/>
        <a:lstStyle/>
        <a:p>
          <a:endParaRPr lang="en-GB"/>
        </a:p>
      </dgm:t>
    </dgm:pt>
    <dgm:pt modelId="{9FC8181F-021B-4B46-B8D0-D22E3F2D56A9}" type="parTrans" cxnId="{D8417B68-D03A-48F2-96C2-EFF2FDD7840B}">
      <dgm:prSet/>
      <dgm:spPr/>
      <dgm:t>
        <a:bodyPr/>
        <a:lstStyle/>
        <a:p>
          <a:endParaRPr lang="en-GB"/>
        </a:p>
      </dgm:t>
    </dgm:pt>
    <dgm:pt modelId="{57077FC7-80E9-4E25-966A-ACA11FCF6DF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858A612-C783-4A37-80DE-30D16E545810}" type="sibTrans" cxnId="{5A9B74A8-D99D-4E29-9AA1-C3E8CADCA79E}">
      <dgm:prSet/>
      <dgm:spPr/>
      <dgm:t>
        <a:bodyPr/>
        <a:lstStyle/>
        <a:p>
          <a:endParaRPr lang="en-GB"/>
        </a:p>
      </dgm:t>
    </dgm:pt>
    <dgm:pt modelId="{E80C9883-76B2-4C99-831A-B6DE36C5D448}" type="parTrans" cxnId="{5A9B74A8-D99D-4E29-9AA1-C3E8CADCA79E}">
      <dgm:prSet/>
      <dgm:spPr/>
      <dgm:t>
        <a:bodyPr/>
        <a:lstStyle/>
        <a:p>
          <a:endParaRPr lang="en-GB"/>
        </a:p>
      </dgm:t>
    </dgm:pt>
    <dgm:pt modelId="{3C954DC9-A723-4BDC-B734-AD6078DFB78E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C720F28-3C9A-450B-8AC4-ABA353C84111}" type="sibTrans" cxnId="{054610C2-743C-455D-BFAA-40167405FC5F}">
      <dgm:prSet/>
      <dgm:spPr/>
      <dgm:t>
        <a:bodyPr/>
        <a:lstStyle/>
        <a:p>
          <a:endParaRPr lang="en-GB"/>
        </a:p>
      </dgm:t>
    </dgm:pt>
    <dgm:pt modelId="{5BEAF05A-FC3A-4A86-9292-CE4C62620FF3}" type="parTrans" cxnId="{054610C2-743C-455D-BFAA-40167405FC5F}">
      <dgm:prSet/>
      <dgm:spPr/>
      <dgm:t>
        <a:bodyPr/>
        <a:lstStyle/>
        <a:p>
          <a:endParaRPr lang="en-GB"/>
        </a:p>
      </dgm:t>
    </dgm:pt>
    <dgm:pt modelId="{24D0024F-02FC-40CF-BF71-8E6B32749DB6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D8DB7F6-0CDC-47D3-9F69-2376C9D18291}" type="parTrans" cxnId="{8515F12D-F03B-4C73-8B42-D15D6B0E0106}">
      <dgm:prSet/>
      <dgm:spPr/>
      <dgm:t>
        <a:bodyPr/>
        <a:lstStyle/>
        <a:p>
          <a:endParaRPr lang="en-GB"/>
        </a:p>
      </dgm:t>
    </dgm:pt>
    <dgm:pt modelId="{268ABAA0-DA74-4696-A8A5-167DAC77BD30}" type="sibTrans" cxnId="{8515F12D-F03B-4C73-8B42-D15D6B0E0106}">
      <dgm:prSet/>
      <dgm:spPr/>
      <dgm:t>
        <a:bodyPr/>
        <a:lstStyle/>
        <a:p>
          <a:endParaRPr lang="en-GB"/>
        </a:p>
      </dgm:t>
    </dgm:pt>
    <dgm:pt modelId="{8FF6F00F-B39B-4332-B3EA-5FFEE1BF45A8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A5FF8E9C-937D-48C9-B2E8-3D1AA62DA6F6}" type="parTrans" cxnId="{3923392F-548C-465D-B982-6AA57574CB99}">
      <dgm:prSet/>
      <dgm:spPr/>
      <dgm:t>
        <a:bodyPr/>
        <a:lstStyle/>
        <a:p>
          <a:endParaRPr lang="en-GB"/>
        </a:p>
      </dgm:t>
    </dgm:pt>
    <dgm:pt modelId="{D0B53321-E6CB-4A2B-8A88-D2DBCFFF1A30}" type="sibTrans" cxnId="{3923392F-548C-465D-B982-6AA57574CB99}">
      <dgm:prSet/>
      <dgm:spPr/>
      <dgm:t>
        <a:bodyPr/>
        <a:lstStyle/>
        <a:p>
          <a:endParaRPr lang="en-GB"/>
        </a:p>
      </dgm:t>
    </dgm:pt>
    <dgm:pt modelId="{24D44080-5F5A-4FDF-9E92-1B56A5CF22CB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7020C05-FE21-4940-AD4E-244A4089F323}" type="parTrans" cxnId="{542348A5-9DB2-4B27-8AC1-89C67E297BAF}">
      <dgm:prSet/>
      <dgm:spPr/>
      <dgm:t>
        <a:bodyPr/>
        <a:lstStyle/>
        <a:p>
          <a:endParaRPr lang="en-GB"/>
        </a:p>
      </dgm:t>
    </dgm:pt>
    <dgm:pt modelId="{ED6DFF70-0D79-416A-AC76-40A99EBBA4CD}" type="sibTrans" cxnId="{542348A5-9DB2-4B27-8AC1-89C67E297BAF}">
      <dgm:prSet/>
      <dgm:spPr/>
      <dgm:t>
        <a:bodyPr/>
        <a:lstStyle/>
        <a:p>
          <a:endParaRPr lang="en-GB"/>
        </a:p>
      </dgm:t>
    </dgm:pt>
    <dgm:pt modelId="{ECA31F56-52D5-4434-B2B2-DE2E1996D75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937E4F1D-231A-4B9C-91BE-E7B6F12AB2EF}" type="parTrans" cxnId="{068933CD-C7DF-4A88-8EB0-AB98B2DE28E2}">
      <dgm:prSet/>
      <dgm:spPr/>
      <dgm:t>
        <a:bodyPr/>
        <a:lstStyle/>
        <a:p>
          <a:endParaRPr lang="en-GB"/>
        </a:p>
      </dgm:t>
    </dgm:pt>
    <dgm:pt modelId="{91BDECD7-B239-49E1-AFA0-75B0ACB1DF84}" type="sibTrans" cxnId="{068933CD-C7DF-4A88-8EB0-AB98B2DE28E2}">
      <dgm:prSet/>
      <dgm:spPr/>
      <dgm:t>
        <a:bodyPr/>
        <a:lstStyle/>
        <a:p>
          <a:endParaRPr lang="en-GB"/>
        </a:p>
      </dgm:t>
    </dgm:pt>
    <dgm:pt modelId="{10278D5D-7556-43F9-9928-C24ED7D94EE0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5FF73A58-6EAD-4A71-BEFA-D1041431C7F8}" type="parTrans" cxnId="{BC3F62E4-874A-4EF4-9470-BEBDA6C96EE8}">
      <dgm:prSet/>
      <dgm:spPr/>
      <dgm:t>
        <a:bodyPr/>
        <a:lstStyle/>
        <a:p>
          <a:endParaRPr lang="en-GB"/>
        </a:p>
      </dgm:t>
    </dgm:pt>
    <dgm:pt modelId="{C964C9C8-E4DA-4D2F-A9B6-314E3F59A3B3}" type="sibTrans" cxnId="{BC3F62E4-874A-4EF4-9470-BEBDA6C96EE8}">
      <dgm:prSet/>
      <dgm:spPr/>
      <dgm:t>
        <a:bodyPr/>
        <a:lstStyle/>
        <a:p>
          <a:endParaRPr lang="en-GB"/>
        </a:p>
      </dgm:t>
    </dgm:pt>
    <dgm:pt modelId="{7D171B97-AF2C-46B2-8ED2-9517C920ECEF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2FA7AC2-7997-4EDA-AED4-8B08B50756E3}" type="parTrans" cxnId="{54EC3193-E3B1-4C1A-AB12-6276D1992539}">
      <dgm:prSet/>
      <dgm:spPr/>
      <dgm:t>
        <a:bodyPr/>
        <a:lstStyle/>
        <a:p>
          <a:endParaRPr lang="en-GB"/>
        </a:p>
      </dgm:t>
    </dgm:pt>
    <dgm:pt modelId="{82E8E6ED-6FF9-4F9C-91E8-71E8A0BC24D6}" type="sibTrans" cxnId="{54EC3193-E3B1-4C1A-AB12-6276D1992539}">
      <dgm:prSet/>
      <dgm:spPr/>
      <dgm:t>
        <a:bodyPr/>
        <a:lstStyle/>
        <a:p>
          <a:endParaRPr lang="en-GB"/>
        </a:p>
      </dgm:t>
    </dgm:pt>
    <dgm:pt modelId="{0AE6DBBC-CC00-44B5-8376-3F053067D623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32E9992E-F704-4F49-953A-9572473E3AF7}" type="parTrans" cxnId="{EE12D3A4-CA6C-4B70-AD3B-C653C4CE721D}">
      <dgm:prSet/>
      <dgm:spPr/>
      <dgm:t>
        <a:bodyPr/>
        <a:lstStyle/>
        <a:p>
          <a:endParaRPr lang="en-GB"/>
        </a:p>
      </dgm:t>
    </dgm:pt>
    <dgm:pt modelId="{C9201F66-ED5B-480C-B7B2-61C5B88C186B}" type="sibTrans" cxnId="{EE12D3A4-CA6C-4B70-AD3B-C653C4CE721D}">
      <dgm:prSet/>
      <dgm:spPr/>
      <dgm:t>
        <a:bodyPr/>
        <a:lstStyle/>
        <a:p>
          <a:endParaRPr lang="en-GB"/>
        </a:p>
      </dgm:t>
    </dgm:pt>
    <dgm:pt modelId="{64B64B9E-F256-4394-893A-7E9EF9EFDAB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3B445D7-EEF4-48DC-A289-46C03F6AA80C}" type="parTrans" cxnId="{BC4F3FE0-44D2-45E4-BDB5-B5DAD6DD4490}">
      <dgm:prSet/>
      <dgm:spPr/>
      <dgm:t>
        <a:bodyPr/>
        <a:lstStyle/>
        <a:p>
          <a:endParaRPr lang="en-GB"/>
        </a:p>
      </dgm:t>
    </dgm:pt>
    <dgm:pt modelId="{629D3B37-D916-4647-8872-0AFF58A5BC4C}" type="sibTrans" cxnId="{BC4F3FE0-44D2-45E4-BDB5-B5DAD6DD4490}">
      <dgm:prSet/>
      <dgm:spPr/>
      <dgm:t>
        <a:bodyPr/>
        <a:lstStyle/>
        <a:p>
          <a:endParaRPr lang="en-GB"/>
        </a:p>
      </dgm:t>
    </dgm:pt>
    <dgm:pt modelId="{9B0A0387-D5F6-4921-87E2-40DF73372A8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27FB0A8-B74E-439C-8092-E6CA10D6EE4C}" type="parTrans" cxnId="{83DB75FD-2500-48D6-A42A-586D362B3542}">
      <dgm:prSet/>
      <dgm:spPr/>
      <dgm:t>
        <a:bodyPr/>
        <a:lstStyle/>
        <a:p>
          <a:endParaRPr lang="en-GB"/>
        </a:p>
      </dgm:t>
    </dgm:pt>
    <dgm:pt modelId="{AE34A52E-F394-4196-939F-856E9399C82C}" type="sibTrans" cxnId="{83DB75FD-2500-48D6-A42A-586D362B3542}">
      <dgm:prSet/>
      <dgm:spPr/>
      <dgm:t>
        <a:bodyPr/>
        <a:lstStyle/>
        <a:p>
          <a:endParaRPr lang="en-GB"/>
        </a:p>
      </dgm:t>
    </dgm:pt>
    <dgm:pt modelId="{EFAE9F3C-D8DC-4E2D-857F-32510FB2C9A3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25F57D2-D4FD-4F2D-97B5-94C1194A30A3}" type="parTrans" cxnId="{DD9D03B4-8A9A-4F93-A1AF-BAF73B3A58CA}">
      <dgm:prSet/>
      <dgm:spPr/>
      <dgm:t>
        <a:bodyPr/>
        <a:lstStyle/>
        <a:p>
          <a:endParaRPr lang="en-GB"/>
        </a:p>
      </dgm:t>
    </dgm:pt>
    <dgm:pt modelId="{80AE9BEA-E46E-4D0F-A133-187C7E42089D}" type="sibTrans" cxnId="{DD9D03B4-8A9A-4F93-A1AF-BAF73B3A58CA}">
      <dgm:prSet/>
      <dgm:spPr/>
      <dgm:t>
        <a:bodyPr/>
        <a:lstStyle/>
        <a:p>
          <a:endParaRPr lang="en-GB"/>
        </a:p>
      </dgm:t>
    </dgm:pt>
    <dgm:pt modelId="{70AA85EF-0F7F-43F3-A49F-509568F8B47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7C58109A-DED5-4146-8DF8-0700A4A439EE}" type="parTrans" cxnId="{F77BDC46-17C5-4FE8-A6CF-20348793AC61}">
      <dgm:prSet/>
      <dgm:spPr/>
      <dgm:t>
        <a:bodyPr/>
        <a:lstStyle/>
        <a:p>
          <a:endParaRPr lang="en-GB"/>
        </a:p>
      </dgm:t>
    </dgm:pt>
    <dgm:pt modelId="{BD08E134-5E54-4467-B364-6BD949CEDA3A}" type="sibTrans" cxnId="{F77BDC46-17C5-4FE8-A6CF-20348793AC61}">
      <dgm:prSet/>
      <dgm:spPr/>
      <dgm:t>
        <a:bodyPr/>
        <a:lstStyle/>
        <a:p>
          <a:endParaRPr lang="en-GB"/>
        </a:p>
      </dgm:t>
    </dgm:pt>
    <dgm:pt modelId="{FD2C4CDC-33CC-4A89-92DB-C4D7D07C4EA1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2F858E98-6E33-4D5E-B1AE-5CD3DCCD98C5}" type="parTrans" cxnId="{3AC54226-1C86-45D0-9C81-1E2DDA006530}">
      <dgm:prSet/>
      <dgm:spPr/>
      <dgm:t>
        <a:bodyPr/>
        <a:lstStyle/>
        <a:p>
          <a:endParaRPr lang="en-GB"/>
        </a:p>
      </dgm:t>
    </dgm:pt>
    <dgm:pt modelId="{23C18892-4D6C-4EC1-BB26-9DFD2799F7A6}" type="sibTrans" cxnId="{3AC54226-1C86-45D0-9C81-1E2DDA006530}">
      <dgm:prSet/>
      <dgm:spPr/>
      <dgm:t>
        <a:bodyPr/>
        <a:lstStyle/>
        <a:p>
          <a:endParaRPr lang="en-GB"/>
        </a:p>
      </dgm:t>
    </dgm:pt>
    <dgm:pt modelId="{EB9E2C0B-E4E9-4B80-B84E-F7E0BF060175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90124A31-CA4D-4F33-82EB-42507BFFB526}" type="parTrans" cxnId="{8793F83B-7703-4336-AD92-0C172F87B35B}">
      <dgm:prSet/>
      <dgm:spPr/>
      <dgm:t>
        <a:bodyPr/>
        <a:lstStyle/>
        <a:p>
          <a:endParaRPr lang="en-GB"/>
        </a:p>
      </dgm:t>
    </dgm:pt>
    <dgm:pt modelId="{6A69F930-D4DD-4636-9155-A4A75E97132F}" type="sibTrans" cxnId="{8793F83B-7703-4336-AD92-0C172F87B35B}">
      <dgm:prSet/>
      <dgm:spPr/>
      <dgm:t>
        <a:bodyPr/>
        <a:lstStyle/>
        <a:p>
          <a:endParaRPr lang="en-GB"/>
        </a:p>
      </dgm:t>
    </dgm:pt>
    <dgm:pt modelId="{2FA760C2-C057-47A3-9DA9-DDA4B3382E7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EA6E788F-E673-49D6-91F6-98A1BD43CF53}" type="parTrans" cxnId="{C968D2E9-C9EE-41DB-B80D-C29B6ACB93CE}">
      <dgm:prSet/>
      <dgm:spPr/>
      <dgm:t>
        <a:bodyPr/>
        <a:lstStyle/>
        <a:p>
          <a:endParaRPr lang="en-GB"/>
        </a:p>
      </dgm:t>
    </dgm:pt>
    <dgm:pt modelId="{12655B9B-04C3-4565-A2F5-5DB75665565D}" type="sibTrans" cxnId="{C968D2E9-C9EE-41DB-B80D-C29B6ACB93CE}">
      <dgm:prSet/>
      <dgm:spPr/>
      <dgm:t>
        <a:bodyPr/>
        <a:lstStyle/>
        <a:p>
          <a:endParaRPr lang="en-GB"/>
        </a:p>
      </dgm:t>
    </dgm:pt>
    <dgm:pt modelId="{9BBF6F3A-C464-492F-BE18-AFB6C1EEBE3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CABDC0DD-C8F4-432B-ABA8-03AD0FAE6041}" type="parTrans" cxnId="{EAE0B4A9-4775-4564-B358-551A8E52EAB1}">
      <dgm:prSet/>
      <dgm:spPr/>
      <dgm:t>
        <a:bodyPr/>
        <a:lstStyle/>
        <a:p>
          <a:endParaRPr lang="en-GB"/>
        </a:p>
      </dgm:t>
    </dgm:pt>
    <dgm:pt modelId="{70E68AD2-2E0D-4F21-BC11-AAC239FBD05D}" type="sibTrans" cxnId="{EAE0B4A9-4775-4564-B358-551A8E52EAB1}">
      <dgm:prSet/>
      <dgm:spPr/>
      <dgm:t>
        <a:bodyPr/>
        <a:lstStyle/>
        <a:p>
          <a:endParaRPr lang="en-GB"/>
        </a:p>
      </dgm:t>
    </dgm:pt>
    <dgm:pt modelId="{8A9B1351-1F07-465C-A1B0-AC1E558E25BC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800CA99-396B-4272-95F6-711EB3238189}" type="parTrans" cxnId="{6B9D6D87-935A-4A8E-911F-D4826D1C1605}">
      <dgm:prSet/>
      <dgm:spPr/>
      <dgm:t>
        <a:bodyPr/>
        <a:lstStyle/>
        <a:p>
          <a:endParaRPr lang="en-GB"/>
        </a:p>
      </dgm:t>
    </dgm:pt>
    <dgm:pt modelId="{7504046F-0686-47F5-9DD1-2F070D984D3E}" type="sibTrans" cxnId="{6B9D6D87-935A-4A8E-911F-D4826D1C1605}">
      <dgm:prSet/>
      <dgm:spPr/>
      <dgm:t>
        <a:bodyPr/>
        <a:lstStyle/>
        <a:p>
          <a:endParaRPr lang="en-GB"/>
        </a:p>
      </dgm:t>
    </dgm:pt>
    <dgm:pt modelId="{FEE3C738-D6C1-48E8-9B88-F8DF6A3FE000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5D670C9E-2150-4F8A-A406-F61ACC6AC3BD}" type="parTrans" cxnId="{CF133C7A-1968-48D0-85C6-3F8E8120D8EA}">
      <dgm:prSet/>
      <dgm:spPr/>
      <dgm:t>
        <a:bodyPr/>
        <a:lstStyle/>
        <a:p>
          <a:endParaRPr lang="en-GB"/>
        </a:p>
      </dgm:t>
    </dgm:pt>
    <dgm:pt modelId="{26CA61A6-8783-4B57-AEAF-88867BA0F47E}" type="sibTrans" cxnId="{CF133C7A-1968-48D0-85C6-3F8E8120D8EA}">
      <dgm:prSet/>
      <dgm:spPr/>
      <dgm:t>
        <a:bodyPr/>
        <a:lstStyle/>
        <a:p>
          <a:endParaRPr lang="en-GB"/>
        </a:p>
      </dgm:t>
    </dgm:pt>
    <dgm:pt modelId="{F167A205-A51C-440C-BEF4-6B1C5B8395C9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D1053C6-9310-42C3-AEC0-8B2949902137}" type="parTrans" cxnId="{BDA438C2-5489-42A1-A507-9E9C7559CD4F}">
      <dgm:prSet/>
      <dgm:spPr/>
      <dgm:t>
        <a:bodyPr/>
        <a:lstStyle/>
        <a:p>
          <a:endParaRPr lang="en-GB"/>
        </a:p>
      </dgm:t>
    </dgm:pt>
    <dgm:pt modelId="{E1F073EC-F9E3-460B-ACC2-48FEACD68776}" type="sibTrans" cxnId="{BDA438C2-5489-42A1-A507-9E9C7559CD4F}">
      <dgm:prSet/>
      <dgm:spPr/>
      <dgm:t>
        <a:bodyPr/>
        <a:lstStyle/>
        <a:p>
          <a:endParaRPr lang="en-GB"/>
        </a:p>
      </dgm:t>
    </dgm:pt>
    <dgm:pt modelId="{B56FB8FD-6E7E-413D-B61F-7A6AA7F804FD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0531972D-AD5F-4FA1-8C88-17410000DB64}" type="parTrans" cxnId="{9658D42D-FDCC-4D66-82B3-8E2C0B02F187}">
      <dgm:prSet/>
      <dgm:spPr/>
      <dgm:t>
        <a:bodyPr/>
        <a:lstStyle/>
        <a:p>
          <a:endParaRPr lang="en-GB"/>
        </a:p>
      </dgm:t>
    </dgm:pt>
    <dgm:pt modelId="{D516966F-89BA-422C-BECF-FFB85A37C58B}" type="sibTrans" cxnId="{9658D42D-FDCC-4D66-82B3-8E2C0B02F187}">
      <dgm:prSet/>
      <dgm:spPr/>
      <dgm:t>
        <a:bodyPr/>
        <a:lstStyle/>
        <a:p>
          <a:endParaRPr lang="en-GB"/>
        </a:p>
      </dgm:t>
    </dgm:pt>
    <dgm:pt modelId="{1C7C8DCF-EC63-4CA1-A14C-D56B23BE094E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DADC6C69-E34D-4187-85A9-37DE20029887}" type="parTrans" cxnId="{F9179B80-CA02-488A-83B3-303E06E86BFE}">
      <dgm:prSet/>
      <dgm:spPr/>
      <dgm:t>
        <a:bodyPr/>
        <a:lstStyle/>
        <a:p>
          <a:endParaRPr lang="en-GB"/>
        </a:p>
      </dgm:t>
    </dgm:pt>
    <dgm:pt modelId="{37852004-D9C3-4E4E-A8E6-60172B330B10}" type="sibTrans" cxnId="{F9179B80-CA02-488A-83B3-303E06E86BFE}">
      <dgm:prSet/>
      <dgm:spPr/>
      <dgm:t>
        <a:bodyPr/>
        <a:lstStyle/>
        <a:p>
          <a:endParaRPr lang="en-GB"/>
        </a:p>
      </dgm:t>
    </dgm:pt>
    <dgm:pt modelId="{0F5F6A06-B470-495D-A048-9D4F51841607}">
      <dgm:prSet/>
      <dgm:spPr>
        <a:solidFill>
          <a:schemeClr val="bg1">
            <a:lumMod val="50000"/>
            <a:alpha val="35000"/>
          </a:schemeClr>
        </a:solidFill>
      </dgm:spPr>
      <dgm:t>
        <a:bodyPr/>
        <a:lstStyle/>
        <a:p>
          <a:endParaRPr lang="en-GB" dirty="0"/>
        </a:p>
      </dgm:t>
    </dgm:pt>
    <dgm:pt modelId="{FD36B437-1BCC-40F0-8C52-7EAF22F0EF79}" type="parTrans" cxnId="{7F3625B8-F46E-47F6-AA63-1C9BA7A346B4}">
      <dgm:prSet/>
      <dgm:spPr/>
      <dgm:t>
        <a:bodyPr/>
        <a:lstStyle/>
        <a:p>
          <a:endParaRPr lang="en-GB"/>
        </a:p>
      </dgm:t>
    </dgm:pt>
    <dgm:pt modelId="{9C9850D6-42EE-4EA7-80B0-4B3455551C0A}" type="sibTrans" cxnId="{7F3625B8-F46E-47F6-AA63-1C9BA7A346B4}">
      <dgm:prSet/>
      <dgm:spPr/>
      <dgm:t>
        <a:bodyPr/>
        <a:lstStyle/>
        <a:p>
          <a:endParaRPr lang="en-GB"/>
        </a:p>
      </dgm:t>
    </dgm:pt>
    <dgm:pt modelId="{DD1BAAEE-D597-4D7A-889D-71BF4965DC03}" type="pres">
      <dgm:prSet presAssocID="{9101AC20-4029-475C-AFE4-C228C22CFF67}" presName="Name0" presStyleCnt="0">
        <dgm:presLayoutVars>
          <dgm:dir/>
          <dgm:animLvl val="lvl"/>
          <dgm:resizeHandles val="exact"/>
        </dgm:presLayoutVars>
      </dgm:prSet>
      <dgm:spPr/>
    </dgm:pt>
    <dgm:pt modelId="{EC6FF035-0828-4712-BA20-4067FEA1D9A4}" type="pres">
      <dgm:prSet presAssocID="{82DE005A-6213-4B13-914D-5F1C4E78E984}" presName="parTxOnly" presStyleLbl="node1" presStyleIdx="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3F1EE-0312-4EE5-A842-78B9086D3AB5}" type="pres">
      <dgm:prSet presAssocID="{F5A72479-F9B9-40E5-A6CE-E4A52E82C200}" presName="parTxOnlySpace" presStyleCnt="0"/>
      <dgm:spPr/>
    </dgm:pt>
    <dgm:pt modelId="{E4CD051C-C7A2-48AC-ACD6-060B7894B329}" type="pres">
      <dgm:prSet presAssocID="{07985CFC-4979-4DB0-BA73-8034A29B9221}" presName="parTxOnly" presStyleLbl="node1" presStyleIdx="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33667B-A712-4516-A73E-F0E4D650D778}" type="pres">
      <dgm:prSet presAssocID="{3BB3C8DC-F5AE-4FA1-A24A-AA5F5B77840C}" presName="parTxOnlySpace" presStyleCnt="0"/>
      <dgm:spPr/>
    </dgm:pt>
    <dgm:pt modelId="{EF8CBB11-F2F4-41BD-ACBC-B4C483A49E4F}" type="pres">
      <dgm:prSet presAssocID="{557B3891-70C2-4CED-8FAA-7C92AB3DB6AA}" presName="parTxOnly" presStyleLbl="node1" presStyleIdx="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B7C13-F0AC-4C8A-B060-9C8947301BA4}" type="pres">
      <dgm:prSet presAssocID="{DC220ECA-9348-40B5-B5D5-0CF06E21F4E2}" presName="parTxOnlySpace" presStyleCnt="0"/>
      <dgm:spPr/>
    </dgm:pt>
    <dgm:pt modelId="{E8801A4F-C4E2-4615-88B6-CE032CDDEDED}" type="pres">
      <dgm:prSet presAssocID="{DE448AEB-A426-479D-AEE2-3AE2F3E87417}" presName="parTxOnly" presStyleLbl="node1" presStyleIdx="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DFF3C-5BD9-482E-BE0A-42D3C08F70F8}" type="pres">
      <dgm:prSet presAssocID="{3BD464D7-73DE-4470-95F6-D33774C874A6}" presName="parTxOnlySpace" presStyleCnt="0"/>
      <dgm:spPr/>
    </dgm:pt>
    <dgm:pt modelId="{35E0F658-74E3-4529-95BB-1EFEF8C38865}" type="pres">
      <dgm:prSet presAssocID="{3C954DC9-A723-4BDC-B734-AD6078DFB78E}" presName="parTxOnly" presStyleLbl="node1" presStyleIdx="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60A08B-3EE8-4869-9143-68CB7B3D894E}" type="pres">
      <dgm:prSet presAssocID="{DC720F28-3C9A-450B-8AC4-ABA353C84111}" presName="parTxOnlySpace" presStyleCnt="0"/>
      <dgm:spPr/>
    </dgm:pt>
    <dgm:pt modelId="{3D89C9EA-C39F-4340-9F79-6D8EBAE2E3A2}" type="pres">
      <dgm:prSet presAssocID="{57077FC7-80E9-4E25-966A-ACA11FCF6DFB}" presName="parTxOnly" presStyleLbl="node1" presStyleIdx="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429B50-3C10-4066-B764-4A8DA6ED5B27}" type="pres">
      <dgm:prSet presAssocID="{E858A612-C783-4A37-80DE-30D16E545810}" presName="parTxOnlySpace" presStyleCnt="0"/>
      <dgm:spPr/>
    </dgm:pt>
    <dgm:pt modelId="{BF67C98F-0201-4AD8-A58D-A39F05574A9B}" type="pres">
      <dgm:prSet presAssocID="{DB3F1318-FCB1-4324-A3F8-708FD6E018D5}" presName="parTxOnly" presStyleLbl="node1" presStyleIdx="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8B383B-6A65-4A5A-83F2-1727B79FB9E4}" type="pres">
      <dgm:prSet presAssocID="{0427A831-950B-4929-819F-A416471B94FA}" presName="parTxOnlySpace" presStyleCnt="0"/>
      <dgm:spPr/>
    </dgm:pt>
    <dgm:pt modelId="{0283987D-823A-4639-8009-EC837ABB362C}" type="pres">
      <dgm:prSet presAssocID="{05AFFBEB-87E7-4353-9267-4C95A27FEBDD}" presName="parTxOnly" presStyleLbl="node1" presStyleIdx="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BE706-FCCA-4FD3-A20F-061D7D1D723A}" type="pres">
      <dgm:prSet presAssocID="{30AEC52D-AC1B-4416-8DD1-97901DB10BDD}" presName="parTxOnlySpace" presStyleCnt="0"/>
      <dgm:spPr/>
    </dgm:pt>
    <dgm:pt modelId="{52EDCC19-4875-40F1-8C29-DFB824BAE5A5}" type="pres">
      <dgm:prSet presAssocID="{EAA4CF85-B9E6-4F56-B2C7-B9B310EBC85D}" presName="parTxOnly" presStyleLbl="node1" presStyleIdx="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4847EC-69B3-4890-98C2-2A0DFBDB7A3E}" type="pres">
      <dgm:prSet presAssocID="{D0506A79-7849-4AF7-90A1-234F0FB11B6E}" presName="parTxOnlySpace" presStyleCnt="0"/>
      <dgm:spPr/>
    </dgm:pt>
    <dgm:pt modelId="{1D1E4DF7-FCDE-42E9-8931-C67CF5CAD2E9}" type="pres">
      <dgm:prSet presAssocID="{5571D774-0EF9-4001-8011-1081B4A9D05B}" presName="parTxOnly" presStyleLbl="node1" presStyleIdx="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B137E-0486-429E-BF0C-EC0DCE7A93C6}" type="pres">
      <dgm:prSet presAssocID="{02A2E32D-5293-446A-9703-AD7B2373B690}" presName="parTxOnlySpace" presStyleCnt="0"/>
      <dgm:spPr/>
    </dgm:pt>
    <dgm:pt modelId="{33137EEC-7DDF-409D-8BA6-D89A2C5DB0C4}" type="pres">
      <dgm:prSet presAssocID="{A51CE14E-8771-4BBF-8FCA-97C6AE58E622}" presName="parTxOnly" presStyleLbl="node1" presStyleIdx="1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C5DA40-C74E-473F-AE80-4D429E528FDA}" type="pres">
      <dgm:prSet presAssocID="{3479BE61-2969-4D6C-90C2-75C458556A77}" presName="parTxOnlySpace" presStyleCnt="0"/>
      <dgm:spPr/>
    </dgm:pt>
    <dgm:pt modelId="{A44F788B-4991-4C72-80E0-F95B5504B242}" type="pres">
      <dgm:prSet presAssocID="{881D82DF-2276-4CEA-8030-41E0080E2E17}" presName="parTxOnly" presStyleLbl="node1" presStyleIdx="1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71036B-9DBB-4B31-B79C-65719CD65026}" type="pres">
      <dgm:prSet presAssocID="{85A652FF-E0F3-460D-99D6-71408528A46C}" presName="parTxOnlySpace" presStyleCnt="0"/>
      <dgm:spPr/>
    </dgm:pt>
    <dgm:pt modelId="{A0CA29EB-7EAC-4E99-9FD7-5D579A6BEFB4}" type="pres">
      <dgm:prSet presAssocID="{21CAD2E1-24B8-458A-9856-28677EDB96E6}" presName="parTxOnly" presStyleLbl="node1" presStyleIdx="1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CE01D9-A61A-4C0B-B267-391EA54F3D04}" type="pres">
      <dgm:prSet presAssocID="{BE981D2D-B0EE-458C-B73E-81306C0B37F4}" presName="parTxOnlySpace" presStyleCnt="0"/>
      <dgm:spPr/>
    </dgm:pt>
    <dgm:pt modelId="{166F034A-A433-41E5-9BC6-11E51D4E065A}" type="pres">
      <dgm:prSet presAssocID="{570E966E-EFE8-49C8-AB3F-C002AFECA0BF}" presName="parTxOnly" presStyleLbl="node1" presStyleIdx="1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28A9D0-F9FF-4464-9001-F7A1D3F0A550}" type="pres">
      <dgm:prSet presAssocID="{AD7CDA4A-6D85-4564-B84E-F20767C5D25C}" presName="parTxOnlySpace" presStyleCnt="0"/>
      <dgm:spPr/>
    </dgm:pt>
    <dgm:pt modelId="{7EC79B68-0998-45CB-A69F-46595628592A}" type="pres">
      <dgm:prSet presAssocID="{E9FB12C0-24A3-4E6E-9238-02100C884EE1}" presName="parTxOnly" presStyleLbl="node1" presStyleIdx="1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4C0CC-A93D-4470-9817-70A9E6AF0915}" type="pres">
      <dgm:prSet presAssocID="{5A5D7270-73FD-4BDD-8253-FA8E80624588}" presName="parTxOnlySpace" presStyleCnt="0"/>
      <dgm:spPr/>
    </dgm:pt>
    <dgm:pt modelId="{3D9C648D-3885-4E15-84E4-2D0B9DAF0C0C}" type="pres">
      <dgm:prSet presAssocID="{24D0024F-02FC-40CF-BF71-8E6B32749DB6}" presName="parTxOnly" presStyleLbl="node1" presStyleIdx="1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E566D5-0724-491E-AD80-802DCBC8B9D0}" type="pres">
      <dgm:prSet presAssocID="{268ABAA0-DA74-4696-A8A5-167DAC77BD30}" presName="parTxOnlySpace" presStyleCnt="0"/>
      <dgm:spPr/>
    </dgm:pt>
    <dgm:pt modelId="{EFC397C6-7D7A-4BAB-8E2B-0D5262910C2A}" type="pres">
      <dgm:prSet presAssocID="{8FF6F00F-B39B-4332-B3EA-5FFEE1BF45A8}" presName="parTxOnly" presStyleLbl="node1" presStyleIdx="1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8F4F7-13F2-4C4E-ABF4-F462077E97DC}" type="pres">
      <dgm:prSet presAssocID="{D0B53321-E6CB-4A2B-8A88-D2DBCFFF1A30}" presName="parTxOnlySpace" presStyleCnt="0"/>
      <dgm:spPr/>
    </dgm:pt>
    <dgm:pt modelId="{A5B4EAFB-3DC2-45FD-B5EB-7F521F9AC558}" type="pres">
      <dgm:prSet presAssocID="{24D44080-5F5A-4FDF-9E92-1B56A5CF22CB}" presName="parTxOnly" presStyleLbl="node1" presStyleIdx="1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D2B4DF-F5A8-4D48-9B42-28E8C7214AD3}" type="pres">
      <dgm:prSet presAssocID="{ED6DFF70-0D79-416A-AC76-40A99EBBA4CD}" presName="parTxOnlySpace" presStyleCnt="0"/>
      <dgm:spPr/>
    </dgm:pt>
    <dgm:pt modelId="{D63B912B-9ABF-4EFB-B046-F386E4947782}" type="pres">
      <dgm:prSet presAssocID="{ECA31F56-52D5-4434-B2B2-DE2E1996D755}" presName="parTxOnly" presStyleLbl="node1" presStyleIdx="1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00444F-6131-48C1-8CDC-F967EE7B2924}" type="pres">
      <dgm:prSet presAssocID="{91BDECD7-B239-49E1-AFA0-75B0ACB1DF84}" presName="parTxOnlySpace" presStyleCnt="0"/>
      <dgm:spPr/>
    </dgm:pt>
    <dgm:pt modelId="{E978F42A-AABF-4EEC-A217-986E1A1714B8}" type="pres">
      <dgm:prSet presAssocID="{10278D5D-7556-43F9-9928-C24ED7D94EE0}" presName="parTxOnly" presStyleLbl="node1" presStyleIdx="1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CEF2B3-326B-43B7-9477-1016515C732D}" type="pres">
      <dgm:prSet presAssocID="{C964C9C8-E4DA-4D2F-A9B6-314E3F59A3B3}" presName="parTxOnlySpace" presStyleCnt="0"/>
      <dgm:spPr/>
    </dgm:pt>
    <dgm:pt modelId="{78C919D1-C4FC-4984-8D1C-1E606A53B251}" type="pres">
      <dgm:prSet presAssocID="{7D171B97-AF2C-46B2-8ED2-9517C920ECEF}" presName="parTxOnly" presStyleLbl="node1" presStyleIdx="2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D1D818-519F-48A8-93C5-E6B5C41E05DD}" type="pres">
      <dgm:prSet presAssocID="{82E8E6ED-6FF9-4F9C-91E8-71E8A0BC24D6}" presName="parTxOnlySpace" presStyleCnt="0"/>
      <dgm:spPr/>
    </dgm:pt>
    <dgm:pt modelId="{68E450EF-E739-48C0-A7C5-46E09CC7E021}" type="pres">
      <dgm:prSet presAssocID="{0AE6DBBC-CC00-44B5-8376-3F053067D623}" presName="parTxOnly" presStyleLbl="node1" presStyleIdx="2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31B7EA-3B4D-479D-B606-11946FE31EDA}" type="pres">
      <dgm:prSet presAssocID="{C9201F66-ED5B-480C-B7B2-61C5B88C186B}" presName="parTxOnlySpace" presStyleCnt="0"/>
      <dgm:spPr/>
    </dgm:pt>
    <dgm:pt modelId="{338DB2CF-A460-4AFB-BD91-45E17A35787C}" type="pres">
      <dgm:prSet presAssocID="{64B64B9E-F256-4394-893A-7E9EF9EFDABD}" presName="parTxOnly" presStyleLbl="node1" presStyleIdx="2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103E8-35C6-42B8-9DAF-6183D48E43E8}" type="pres">
      <dgm:prSet presAssocID="{629D3B37-D916-4647-8872-0AFF58A5BC4C}" presName="parTxOnlySpace" presStyleCnt="0"/>
      <dgm:spPr/>
    </dgm:pt>
    <dgm:pt modelId="{C01A3412-DCA5-4B61-99F6-DABFBFD0425E}" type="pres">
      <dgm:prSet presAssocID="{9B0A0387-D5F6-4921-87E2-40DF73372A89}" presName="parTxOnly" presStyleLbl="node1" presStyleIdx="2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670A16-EFF9-4B27-9F89-1B25588C2D6F}" type="pres">
      <dgm:prSet presAssocID="{AE34A52E-F394-4196-939F-856E9399C82C}" presName="parTxOnlySpace" presStyleCnt="0"/>
      <dgm:spPr/>
    </dgm:pt>
    <dgm:pt modelId="{B35566FE-F9BA-41B9-B489-0FCD36383B8D}" type="pres">
      <dgm:prSet presAssocID="{EFAE9F3C-D8DC-4E2D-857F-32510FB2C9A3}" presName="parTxOnly" presStyleLbl="node1" presStyleIdx="2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4A55DE-5ADF-409A-A257-8731DC3A694C}" type="pres">
      <dgm:prSet presAssocID="{80AE9BEA-E46E-4D0F-A133-187C7E42089D}" presName="parTxOnlySpace" presStyleCnt="0"/>
      <dgm:spPr/>
    </dgm:pt>
    <dgm:pt modelId="{3163AE1F-0F78-46CB-81E4-BBBBE0171253}" type="pres">
      <dgm:prSet presAssocID="{70AA85EF-0F7F-43F3-A49F-509568F8B471}" presName="parTxOnly" presStyleLbl="node1" presStyleIdx="2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6082B-82DF-422C-A169-5712740D31A2}" type="pres">
      <dgm:prSet presAssocID="{BD08E134-5E54-4467-B364-6BD949CEDA3A}" presName="parTxOnlySpace" presStyleCnt="0"/>
      <dgm:spPr/>
    </dgm:pt>
    <dgm:pt modelId="{D45494FC-8B95-4C0E-ACC4-BA3E4BBC0DFE}" type="pres">
      <dgm:prSet presAssocID="{FD2C4CDC-33CC-4A89-92DB-C4D7D07C4EA1}" presName="parTxOnly" presStyleLbl="node1" presStyleIdx="26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7AB4A-AEE7-45DF-91F5-3E986C5C77A9}" type="pres">
      <dgm:prSet presAssocID="{23C18892-4D6C-4EC1-BB26-9DFD2799F7A6}" presName="parTxOnlySpace" presStyleCnt="0"/>
      <dgm:spPr/>
    </dgm:pt>
    <dgm:pt modelId="{BEED920A-36F8-41DD-96C9-DCD2C1830B33}" type="pres">
      <dgm:prSet presAssocID="{EB9E2C0B-E4E9-4B80-B84E-F7E0BF060175}" presName="parTxOnly" presStyleLbl="node1" presStyleIdx="27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1F069D-BFA4-449F-BFB3-862649AEBEDA}" type="pres">
      <dgm:prSet presAssocID="{6A69F930-D4DD-4636-9155-A4A75E97132F}" presName="parTxOnlySpace" presStyleCnt="0"/>
      <dgm:spPr/>
    </dgm:pt>
    <dgm:pt modelId="{20319EED-9DFD-4764-8694-C335A4C46515}" type="pres">
      <dgm:prSet presAssocID="{2FA760C2-C057-47A3-9DA9-DDA4B3382E7D}" presName="parTxOnly" presStyleLbl="node1" presStyleIdx="28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36E45F-ADAA-41DE-A9A9-6241111A5CDF}" type="pres">
      <dgm:prSet presAssocID="{12655B9B-04C3-4565-A2F5-5DB75665565D}" presName="parTxOnlySpace" presStyleCnt="0"/>
      <dgm:spPr/>
    </dgm:pt>
    <dgm:pt modelId="{98621824-DC41-4DE2-8BC9-71D0D1BE5B65}" type="pres">
      <dgm:prSet presAssocID="{9BBF6F3A-C464-492F-BE18-AFB6C1EEBE39}" presName="parTxOnly" presStyleLbl="node1" presStyleIdx="29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AF248A-FC4C-48EE-BBF1-670A5F7201FC}" type="pres">
      <dgm:prSet presAssocID="{70E68AD2-2E0D-4F21-BC11-AAC239FBD05D}" presName="parTxOnlySpace" presStyleCnt="0"/>
      <dgm:spPr/>
    </dgm:pt>
    <dgm:pt modelId="{E298ED1B-E2BC-4215-B6D3-560DA70B2D2D}" type="pres">
      <dgm:prSet presAssocID="{8A9B1351-1F07-465C-A1B0-AC1E558E25BC}" presName="parTxOnly" presStyleLbl="node1" presStyleIdx="30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DD9B32-B435-4787-9C98-5305B36D3E26}" type="pres">
      <dgm:prSet presAssocID="{7504046F-0686-47F5-9DD1-2F070D984D3E}" presName="parTxOnlySpace" presStyleCnt="0"/>
      <dgm:spPr/>
    </dgm:pt>
    <dgm:pt modelId="{1333206B-9748-4C71-8DEA-9923A1A7C0A4}" type="pres">
      <dgm:prSet presAssocID="{FEE3C738-D6C1-48E8-9B88-F8DF6A3FE000}" presName="parTxOnly" presStyleLbl="node1" presStyleIdx="31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85F119-312D-4CC7-ABBD-313C907C2471}" type="pres">
      <dgm:prSet presAssocID="{26CA61A6-8783-4B57-AEAF-88867BA0F47E}" presName="parTxOnlySpace" presStyleCnt="0"/>
      <dgm:spPr/>
    </dgm:pt>
    <dgm:pt modelId="{F0B72AB2-8585-40F3-B7D1-64088633D2EB}" type="pres">
      <dgm:prSet presAssocID="{F167A205-A51C-440C-BEF4-6B1C5B8395C9}" presName="parTxOnly" presStyleLbl="node1" presStyleIdx="32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4CE525-DA05-427F-8B0D-71F7357C1A38}" type="pres">
      <dgm:prSet presAssocID="{E1F073EC-F9E3-460B-ACC2-48FEACD68776}" presName="parTxOnlySpace" presStyleCnt="0"/>
      <dgm:spPr/>
    </dgm:pt>
    <dgm:pt modelId="{478B63F2-DBCE-4C77-B63A-1A5042B03738}" type="pres">
      <dgm:prSet presAssocID="{B56FB8FD-6E7E-413D-B61F-7A6AA7F804FD}" presName="parTxOnly" presStyleLbl="node1" presStyleIdx="33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1D0771-3B6F-49FC-A69B-822322F3C235}" type="pres">
      <dgm:prSet presAssocID="{D516966F-89BA-422C-BECF-FFB85A37C58B}" presName="parTxOnlySpace" presStyleCnt="0"/>
      <dgm:spPr/>
    </dgm:pt>
    <dgm:pt modelId="{716079AD-A9E2-4EE0-875C-EECC5F970932}" type="pres">
      <dgm:prSet presAssocID="{1C7C8DCF-EC63-4CA1-A14C-D56B23BE094E}" presName="parTxOnly" presStyleLbl="node1" presStyleIdx="34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AA9306-556D-4545-82E2-B8F6C81084BB}" type="pres">
      <dgm:prSet presAssocID="{37852004-D9C3-4E4E-A8E6-60172B330B10}" presName="parTxOnlySpace" presStyleCnt="0"/>
      <dgm:spPr/>
    </dgm:pt>
    <dgm:pt modelId="{9949656E-4B65-46CF-9696-E2BD9CE246B9}" type="pres">
      <dgm:prSet presAssocID="{0F5F6A06-B470-495D-A048-9D4F51841607}" presName="parTxOnly" presStyleLbl="node1" presStyleIdx="35" presStyleCnt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AA461C-A3BE-4A19-8D60-AD39DB7BE1C7}" type="presOf" srcId="{881D82DF-2276-4CEA-8030-41E0080E2E17}" destId="{A44F788B-4991-4C72-80E0-F95B5504B242}" srcOrd="0" destOrd="0" presId="urn:microsoft.com/office/officeart/2005/8/layout/chevron1"/>
    <dgm:cxn modelId="{EE12D3A4-CA6C-4B70-AD3B-C653C4CE721D}" srcId="{9101AC20-4029-475C-AFE4-C228C22CFF67}" destId="{0AE6DBBC-CC00-44B5-8376-3F053067D623}" srcOrd="21" destOrd="0" parTransId="{32E9992E-F704-4F49-953A-9572473E3AF7}" sibTransId="{C9201F66-ED5B-480C-B7B2-61C5B88C186B}"/>
    <dgm:cxn modelId="{3A957FA9-6C90-4A5B-93DD-91C3239C4ED1}" type="presOf" srcId="{05AFFBEB-87E7-4353-9267-4C95A27FEBDD}" destId="{0283987D-823A-4639-8009-EC837ABB362C}" srcOrd="0" destOrd="0" presId="urn:microsoft.com/office/officeart/2005/8/layout/chevron1"/>
    <dgm:cxn modelId="{2E69CF75-C9AF-4977-8064-A7CE11F9FCB2}" srcId="{9101AC20-4029-475C-AFE4-C228C22CFF67}" destId="{5571D774-0EF9-4001-8011-1081B4A9D05B}" srcOrd="9" destOrd="0" parTransId="{8C943511-F822-417D-956D-1C63AB0C3903}" sibTransId="{02A2E32D-5293-446A-9703-AD7B2373B690}"/>
    <dgm:cxn modelId="{C5A41A82-E2FC-4663-8704-76275245DB65}" type="presOf" srcId="{7D171B97-AF2C-46B2-8ED2-9517C920ECEF}" destId="{78C919D1-C4FC-4984-8D1C-1E606A53B251}" srcOrd="0" destOrd="0" presId="urn:microsoft.com/office/officeart/2005/8/layout/chevron1"/>
    <dgm:cxn modelId="{93908CD7-3BA4-4D10-812A-0469ADD7583C}" type="presOf" srcId="{24D44080-5F5A-4FDF-9E92-1B56A5CF22CB}" destId="{A5B4EAFB-3DC2-45FD-B5EB-7F521F9AC558}" srcOrd="0" destOrd="0" presId="urn:microsoft.com/office/officeart/2005/8/layout/chevron1"/>
    <dgm:cxn modelId="{83DB75FD-2500-48D6-A42A-586D362B3542}" srcId="{9101AC20-4029-475C-AFE4-C228C22CFF67}" destId="{9B0A0387-D5F6-4921-87E2-40DF73372A89}" srcOrd="23" destOrd="0" parTransId="{D27FB0A8-B74E-439C-8092-E6CA10D6EE4C}" sibTransId="{AE34A52E-F394-4196-939F-856E9399C82C}"/>
    <dgm:cxn modelId="{8515F12D-F03B-4C73-8B42-D15D6B0E0106}" srcId="{9101AC20-4029-475C-AFE4-C228C22CFF67}" destId="{24D0024F-02FC-40CF-BF71-8E6B32749DB6}" srcOrd="15" destOrd="0" parTransId="{3D8DB7F6-0CDC-47D3-9F69-2376C9D18291}" sibTransId="{268ABAA0-DA74-4696-A8A5-167DAC77BD30}"/>
    <dgm:cxn modelId="{AECC72B3-BE86-4A4D-A568-F0871D5E56EC}" type="presOf" srcId="{64B64B9E-F256-4394-893A-7E9EF9EFDABD}" destId="{338DB2CF-A460-4AFB-BD91-45E17A35787C}" srcOrd="0" destOrd="0" presId="urn:microsoft.com/office/officeart/2005/8/layout/chevron1"/>
    <dgm:cxn modelId="{7B612931-FEBC-49C6-8975-6CB4960BDF85}" srcId="{9101AC20-4029-475C-AFE4-C228C22CFF67}" destId="{E9FB12C0-24A3-4E6E-9238-02100C884EE1}" srcOrd="14" destOrd="0" parTransId="{C81DFDE1-34CA-4D47-9495-AED0E80F6E75}" sibTransId="{5A5D7270-73FD-4BDD-8253-FA8E80624588}"/>
    <dgm:cxn modelId="{9A4D867A-1CBB-4B3B-80F5-E0D0DE4774DA}" type="presOf" srcId="{557B3891-70C2-4CED-8FAA-7C92AB3DB6AA}" destId="{EF8CBB11-F2F4-41BD-ACBC-B4C483A49E4F}" srcOrd="0" destOrd="0" presId="urn:microsoft.com/office/officeart/2005/8/layout/chevron1"/>
    <dgm:cxn modelId="{351A5B80-24DD-434D-B6E8-7EE378879B18}" type="presOf" srcId="{24D0024F-02FC-40CF-BF71-8E6B32749DB6}" destId="{3D9C648D-3885-4E15-84E4-2D0B9DAF0C0C}" srcOrd="0" destOrd="0" presId="urn:microsoft.com/office/officeart/2005/8/layout/chevron1"/>
    <dgm:cxn modelId="{01CF6A37-B7E5-4C60-A325-4C70D596C46F}" srcId="{9101AC20-4029-475C-AFE4-C228C22CFF67}" destId="{DE448AEB-A426-479D-AEE2-3AE2F3E87417}" srcOrd="3" destOrd="0" parTransId="{CB2CE1B0-6A8C-4EEC-A202-4A8223904D4B}" sibTransId="{3BD464D7-73DE-4470-95F6-D33774C874A6}"/>
    <dgm:cxn modelId="{92CEF768-49D3-46ED-808E-E700E842F64A}" type="presOf" srcId="{9101AC20-4029-475C-AFE4-C228C22CFF67}" destId="{DD1BAAEE-D597-4D7A-889D-71BF4965DC03}" srcOrd="0" destOrd="0" presId="urn:microsoft.com/office/officeart/2005/8/layout/chevron1"/>
    <dgm:cxn modelId="{F20740A1-9E10-4F27-9E28-86CD50CF07D8}" type="presOf" srcId="{0AE6DBBC-CC00-44B5-8376-3F053067D623}" destId="{68E450EF-E739-48C0-A7C5-46E09CC7E021}" srcOrd="0" destOrd="0" presId="urn:microsoft.com/office/officeart/2005/8/layout/chevron1"/>
    <dgm:cxn modelId="{F9179B80-CA02-488A-83B3-303E06E86BFE}" srcId="{9101AC20-4029-475C-AFE4-C228C22CFF67}" destId="{1C7C8DCF-EC63-4CA1-A14C-D56B23BE094E}" srcOrd="34" destOrd="0" parTransId="{DADC6C69-E34D-4187-85A9-37DE20029887}" sibTransId="{37852004-D9C3-4E4E-A8E6-60172B330B10}"/>
    <dgm:cxn modelId="{BDA438C2-5489-42A1-A507-9E9C7559CD4F}" srcId="{9101AC20-4029-475C-AFE4-C228C22CFF67}" destId="{F167A205-A51C-440C-BEF4-6B1C5B8395C9}" srcOrd="32" destOrd="0" parTransId="{DD1053C6-9310-42C3-AEC0-8B2949902137}" sibTransId="{E1F073EC-F9E3-460B-ACC2-48FEACD68776}"/>
    <dgm:cxn modelId="{71FBE001-AAF0-49B2-B1B1-5F84D6DC91CA}" type="presOf" srcId="{F167A205-A51C-440C-BEF4-6B1C5B8395C9}" destId="{F0B72AB2-8585-40F3-B7D1-64088633D2EB}" srcOrd="0" destOrd="0" presId="urn:microsoft.com/office/officeart/2005/8/layout/chevron1"/>
    <dgm:cxn modelId="{962ED7E7-FA0A-46A7-9B78-9C5A6020BF73}" srcId="{9101AC20-4029-475C-AFE4-C228C22CFF67}" destId="{EAA4CF85-B9E6-4F56-B2C7-B9B310EBC85D}" srcOrd="8" destOrd="0" parTransId="{9C8672C1-EF6D-4A76-ABF2-0CAD8E058806}" sibTransId="{D0506A79-7849-4AF7-90A1-234F0FB11B6E}"/>
    <dgm:cxn modelId="{49AE0E6C-A1DE-47B3-9E45-ED96E906CE8A}" type="presOf" srcId="{10278D5D-7556-43F9-9928-C24ED7D94EE0}" destId="{E978F42A-AABF-4EEC-A217-986E1A1714B8}" srcOrd="0" destOrd="0" presId="urn:microsoft.com/office/officeart/2005/8/layout/chevron1"/>
    <dgm:cxn modelId="{7AF15CDA-B8AB-405E-B9C3-2DA37804962C}" type="presOf" srcId="{8FF6F00F-B39B-4332-B3EA-5FFEE1BF45A8}" destId="{EFC397C6-7D7A-4BAB-8E2B-0D5262910C2A}" srcOrd="0" destOrd="0" presId="urn:microsoft.com/office/officeart/2005/8/layout/chevron1"/>
    <dgm:cxn modelId="{7F3625B8-F46E-47F6-AA63-1C9BA7A346B4}" srcId="{9101AC20-4029-475C-AFE4-C228C22CFF67}" destId="{0F5F6A06-B470-495D-A048-9D4F51841607}" srcOrd="35" destOrd="0" parTransId="{FD36B437-1BCC-40F0-8C52-7EAF22F0EF79}" sibTransId="{9C9850D6-42EE-4EA7-80B0-4B3455551C0A}"/>
    <dgm:cxn modelId="{335E1B34-19B6-4376-963D-6AAEA31640B0}" type="presOf" srcId="{9BBF6F3A-C464-492F-BE18-AFB6C1EEBE39}" destId="{98621824-DC41-4DE2-8BC9-71D0D1BE5B65}" srcOrd="0" destOrd="0" presId="urn:microsoft.com/office/officeart/2005/8/layout/chevron1"/>
    <dgm:cxn modelId="{054610C2-743C-455D-BFAA-40167405FC5F}" srcId="{9101AC20-4029-475C-AFE4-C228C22CFF67}" destId="{3C954DC9-A723-4BDC-B734-AD6078DFB78E}" srcOrd="4" destOrd="0" parTransId="{5BEAF05A-FC3A-4A86-9292-CE4C62620FF3}" sibTransId="{DC720F28-3C9A-450B-8AC4-ABA353C84111}"/>
    <dgm:cxn modelId="{B38E1C9E-B1FB-43FD-9D81-111A45CECF72}" type="presOf" srcId="{21CAD2E1-24B8-458A-9856-28677EDB96E6}" destId="{A0CA29EB-7EAC-4E99-9FD7-5D579A6BEFB4}" srcOrd="0" destOrd="0" presId="urn:microsoft.com/office/officeart/2005/8/layout/chevron1"/>
    <dgm:cxn modelId="{089BCD5D-5D69-40F8-8D56-DFAC4923BAFC}" type="presOf" srcId="{3C954DC9-A723-4BDC-B734-AD6078DFB78E}" destId="{35E0F658-74E3-4529-95BB-1EFEF8C38865}" srcOrd="0" destOrd="0" presId="urn:microsoft.com/office/officeart/2005/8/layout/chevron1"/>
    <dgm:cxn modelId="{211B56C5-672A-4AF3-8FD5-178BFC92169F}" srcId="{9101AC20-4029-475C-AFE4-C228C22CFF67}" destId="{A51CE14E-8771-4BBF-8FCA-97C6AE58E622}" srcOrd="10" destOrd="0" parTransId="{BAB644B8-105E-4B73-8162-E66A82DAD510}" sibTransId="{3479BE61-2969-4D6C-90C2-75C458556A77}"/>
    <dgm:cxn modelId="{32D0DD3F-9DCD-4B2F-B783-4C1284B91657}" type="presOf" srcId="{ECA31F56-52D5-4434-B2B2-DE2E1996D755}" destId="{D63B912B-9ABF-4EFB-B046-F386E4947782}" srcOrd="0" destOrd="0" presId="urn:microsoft.com/office/officeart/2005/8/layout/chevron1"/>
    <dgm:cxn modelId="{C3AF40D1-18C6-4F4C-B2DC-48034E3BA9EA}" type="presOf" srcId="{2FA760C2-C057-47A3-9DA9-DDA4B3382E7D}" destId="{20319EED-9DFD-4764-8694-C335A4C46515}" srcOrd="0" destOrd="0" presId="urn:microsoft.com/office/officeart/2005/8/layout/chevron1"/>
    <dgm:cxn modelId="{35B81985-AE8C-493A-B729-A24DF9EC7C43}" type="presOf" srcId="{A51CE14E-8771-4BBF-8FCA-97C6AE58E622}" destId="{33137EEC-7DDF-409D-8BA6-D89A2C5DB0C4}" srcOrd="0" destOrd="0" presId="urn:microsoft.com/office/officeart/2005/8/layout/chevron1"/>
    <dgm:cxn modelId="{339DDB13-4245-49EA-976B-7A03DB9C982E}" type="presOf" srcId="{B56FB8FD-6E7E-413D-B61F-7A6AA7F804FD}" destId="{478B63F2-DBCE-4C77-B63A-1A5042B03738}" srcOrd="0" destOrd="0" presId="urn:microsoft.com/office/officeart/2005/8/layout/chevron1"/>
    <dgm:cxn modelId="{3AC54226-1C86-45D0-9C81-1E2DDA006530}" srcId="{9101AC20-4029-475C-AFE4-C228C22CFF67}" destId="{FD2C4CDC-33CC-4A89-92DB-C4D7D07C4EA1}" srcOrd="26" destOrd="0" parTransId="{2F858E98-6E33-4D5E-B1AE-5CD3DCCD98C5}" sibTransId="{23C18892-4D6C-4EC1-BB26-9DFD2799F7A6}"/>
    <dgm:cxn modelId="{936F0D4B-B457-4446-A3D6-15613C993845}" srcId="{9101AC20-4029-475C-AFE4-C228C22CFF67}" destId="{557B3891-70C2-4CED-8FAA-7C92AB3DB6AA}" srcOrd="2" destOrd="0" parTransId="{FDFBF322-3E44-478F-95BD-4EFAF586A88F}" sibTransId="{DC220ECA-9348-40B5-B5D5-0CF06E21F4E2}"/>
    <dgm:cxn modelId="{542348A5-9DB2-4B27-8AC1-89C67E297BAF}" srcId="{9101AC20-4029-475C-AFE4-C228C22CFF67}" destId="{24D44080-5F5A-4FDF-9E92-1B56A5CF22CB}" srcOrd="17" destOrd="0" parTransId="{F7020C05-FE21-4940-AD4E-244A4089F323}" sibTransId="{ED6DFF70-0D79-416A-AC76-40A99EBBA4CD}"/>
    <dgm:cxn modelId="{B6FDB76F-1751-426E-BB66-4A73DBA38BF5}" srcId="{9101AC20-4029-475C-AFE4-C228C22CFF67}" destId="{570E966E-EFE8-49C8-AB3F-C002AFECA0BF}" srcOrd="13" destOrd="0" parTransId="{EDCE5826-4DA3-4E2E-98D6-B658F9884A37}" sibTransId="{AD7CDA4A-6D85-4564-B84E-F20767C5D25C}"/>
    <dgm:cxn modelId="{175904E6-E253-4BC1-951F-F897EAC0F12E}" type="presOf" srcId="{570E966E-EFE8-49C8-AB3F-C002AFECA0BF}" destId="{166F034A-A433-41E5-9BC6-11E51D4E065A}" srcOrd="0" destOrd="0" presId="urn:microsoft.com/office/officeart/2005/8/layout/chevron1"/>
    <dgm:cxn modelId="{D8417B68-D03A-48F2-96C2-EFF2FDD7840B}" srcId="{9101AC20-4029-475C-AFE4-C228C22CFF67}" destId="{DB3F1318-FCB1-4324-A3F8-708FD6E018D5}" srcOrd="6" destOrd="0" parTransId="{9FC8181F-021B-4B46-B8D0-D22E3F2D56A9}" sibTransId="{0427A831-950B-4929-819F-A416471B94FA}"/>
    <dgm:cxn modelId="{C968D2E9-C9EE-41DB-B80D-C29B6ACB93CE}" srcId="{9101AC20-4029-475C-AFE4-C228C22CFF67}" destId="{2FA760C2-C057-47A3-9DA9-DDA4B3382E7D}" srcOrd="28" destOrd="0" parTransId="{EA6E788F-E673-49D6-91F6-98A1BD43CF53}" sibTransId="{12655B9B-04C3-4565-A2F5-5DB75665565D}"/>
    <dgm:cxn modelId="{9658D42D-FDCC-4D66-82B3-8E2C0B02F187}" srcId="{9101AC20-4029-475C-AFE4-C228C22CFF67}" destId="{B56FB8FD-6E7E-413D-B61F-7A6AA7F804FD}" srcOrd="33" destOrd="0" parTransId="{0531972D-AD5F-4FA1-8C88-17410000DB64}" sibTransId="{D516966F-89BA-422C-BECF-FFB85A37C58B}"/>
    <dgm:cxn modelId="{24A5F1FA-88EB-4E21-9541-07F77BEBF739}" srcId="{9101AC20-4029-475C-AFE4-C228C22CFF67}" destId="{82DE005A-6213-4B13-914D-5F1C4E78E984}" srcOrd="0" destOrd="0" parTransId="{9E5057AF-C974-40B8-ADFC-2874DF009747}" sibTransId="{F5A72479-F9B9-40E5-A6CE-E4A52E82C200}"/>
    <dgm:cxn modelId="{1D0F64D9-AF45-4C00-91A9-A5ABF8D47669}" type="presOf" srcId="{E9FB12C0-24A3-4E6E-9238-02100C884EE1}" destId="{7EC79B68-0998-45CB-A69F-46595628592A}" srcOrd="0" destOrd="0" presId="urn:microsoft.com/office/officeart/2005/8/layout/chevron1"/>
    <dgm:cxn modelId="{F5D7CF00-E048-453D-90E6-734FB09A3C3E}" srcId="{9101AC20-4029-475C-AFE4-C228C22CFF67}" destId="{881D82DF-2276-4CEA-8030-41E0080E2E17}" srcOrd="11" destOrd="0" parTransId="{DAE8496E-63E3-4F68-9147-2B3EA35E1D2D}" sibTransId="{85A652FF-E0F3-460D-99D6-71408528A46C}"/>
    <dgm:cxn modelId="{8793F83B-7703-4336-AD92-0C172F87B35B}" srcId="{9101AC20-4029-475C-AFE4-C228C22CFF67}" destId="{EB9E2C0B-E4E9-4B80-B84E-F7E0BF060175}" srcOrd="27" destOrd="0" parTransId="{90124A31-CA4D-4F33-82EB-42507BFFB526}" sibTransId="{6A69F930-D4DD-4636-9155-A4A75E97132F}"/>
    <dgm:cxn modelId="{6B9D6D87-935A-4A8E-911F-D4826D1C1605}" srcId="{9101AC20-4029-475C-AFE4-C228C22CFF67}" destId="{8A9B1351-1F07-465C-A1B0-AC1E558E25BC}" srcOrd="30" destOrd="0" parTransId="{F800CA99-396B-4272-95F6-711EB3238189}" sibTransId="{7504046F-0686-47F5-9DD1-2F070D984D3E}"/>
    <dgm:cxn modelId="{F77BDC46-17C5-4FE8-A6CF-20348793AC61}" srcId="{9101AC20-4029-475C-AFE4-C228C22CFF67}" destId="{70AA85EF-0F7F-43F3-A49F-509568F8B471}" srcOrd="25" destOrd="0" parTransId="{7C58109A-DED5-4146-8DF8-0700A4A439EE}" sibTransId="{BD08E134-5E54-4467-B364-6BD949CEDA3A}"/>
    <dgm:cxn modelId="{25E9EE55-473E-4007-A1F1-BE3ABC7A8FD4}" type="presOf" srcId="{57077FC7-80E9-4E25-966A-ACA11FCF6DFB}" destId="{3D89C9EA-C39F-4340-9F79-6D8EBAE2E3A2}" srcOrd="0" destOrd="0" presId="urn:microsoft.com/office/officeart/2005/8/layout/chevron1"/>
    <dgm:cxn modelId="{A08E168A-9E3C-4366-B523-AF05CB6CDDCB}" srcId="{9101AC20-4029-475C-AFE4-C228C22CFF67}" destId="{05AFFBEB-87E7-4353-9267-4C95A27FEBDD}" srcOrd="7" destOrd="0" parTransId="{AED92C9B-299E-47DD-872B-10AF6F70F62C}" sibTransId="{30AEC52D-AC1B-4416-8DD1-97901DB10BDD}"/>
    <dgm:cxn modelId="{F19DC1AF-F9A6-476D-BC32-F7DD5B3A4C06}" type="presOf" srcId="{EFAE9F3C-D8DC-4E2D-857F-32510FB2C9A3}" destId="{B35566FE-F9BA-41B9-B489-0FCD36383B8D}" srcOrd="0" destOrd="0" presId="urn:microsoft.com/office/officeart/2005/8/layout/chevron1"/>
    <dgm:cxn modelId="{AF13F7BA-F6EE-424B-9009-5A95535B9839}" srcId="{9101AC20-4029-475C-AFE4-C228C22CFF67}" destId="{21CAD2E1-24B8-458A-9856-28677EDB96E6}" srcOrd="12" destOrd="0" parTransId="{A6EEBC4F-71C2-45D3-A2AF-4541BDE21523}" sibTransId="{BE981D2D-B0EE-458C-B73E-81306C0B37F4}"/>
    <dgm:cxn modelId="{200F1E0B-49C6-4A5E-A641-BB3CA972E93C}" type="presOf" srcId="{9B0A0387-D5F6-4921-87E2-40DF73372A89}" destId="{C01A3412-DCA5-4B61-99F6-DABFBFD0425E}" srcOrd="0" destOrd="0" presId="urn:microsoft.com/office/officeart/2005/8/layout/chevron1"/>
    <dgm:cxn modelId="{6DFE1054-738F-4584-985E-D013E9E0960F}" type="presOf" srcId="{5571D774-0EF9-4001-8011-1081B4A9D05B}" destId="{1D1E4DF7-FCDE-42E9-8931-C67CF5CAD2E9}" srcOrd="0" destOrd="0" presId="urn:microsoft.com/office/officeart/2005/8/layout/chevron1"/>
    <dgm:cxn modelId="{12EECCF3-D8BA-4A67-9D47-94616AE081D3}" type="presOf" srcId="{FEE3C738-D6C1-48E8-9B88-F8DF6A3FE000}" destId="{1333206B-9748-4C71-8DEA-9923A1A7C0A4}" srcOrd="0" destOrd="0" presId="urn:microsoft.com/office/officeart/2005/8/layout/chevron1"/>
    <dgm:cxn modelId="{A02DF93C-2B0C-4168-84B2-925C6ECC66B9}" type="presOf" srcId="{1C7C8DCF-EC63-4CA1-A14C-D56B23BE094E}" destId="{716079AD-A9E2-4EE0-875C-EECC5F970932}" srcOrd="0" destOrd="0" presId="urn:microsoft.com/office/officeart/2005/8/layout/chevron1"/>
    <dgm:cxn modelId="{CF133C7A-1968-48D0-85C6-3F8E8120D8EA}" srcId="{9101AC20-4029-475C-AFE4-C228C22CFF67}" destId="{FEE3C738-D6C1-48E8-9B88-F8DF6A3FE000}" srcOrd="31" destOrd="0" parTransId="{5D670C9E-2150-4F8A-A406-F61ACC6AC3BD}" sibTransId="{26CA61A6-8783-4B57-AEAF-88867BA0F47E}"/>
    <dgm:cxn modelId="{3923392F-548C-465D-B982-6AA57574CB99}" srcId="{9101AC20-4029-475C-AFE4-C228C22CFF67}" destId="{8FF6F00F-B39B-4332-B3EA-5FFEE1BF45A8}" srcOrd="16" destOrd="0" parTransId="{A5FF8E9C-937D-48C9-B2E8-3D1AA62DA6F6}" sibTransId="{D0B53321-E6CB-4A2B-8A88-D2DBCFFF1A30}"/>
    <dgm:cxn modelId="{EAE0B4A9-4775-4564-B358-551A8E52EAB1}" srcId="{9101AC20-4029-475C-AFE4-C228C22CFF67}" destId="{9BBF6F3A-C464-492F-BE18-AFB6C1EEBE39}" srcOrd="29" destOrd="0" parTransId="{CABDC0DD-C8F4-432B-ABA8-03AD0FAE6041}" sibTransId="{70E68AD2-2E0D-4F21-BC11-AAC239FBD05D}"/>
    <dgm:cxn modelId="{DD9D03B4-8A9A-4F93-A1AF-BAF73B3A58CA}" srcId="{9101AC20-4029-475C-AFE4-C228C22CFF67}" destId="{EFAE9F3C-D8DC-4E2D-857F-32510FB2C9A3}" srcOrd="24" destOrd="0" parTransId="{E25F57D2-D4FD-4F2D-97B5-94C1194A30A3}" sibTransId="{80AE9BEA-E46E-4D0F-A133-187C7E42089D}"/>
    <dgm:cxn modelId="{4E957296-7CE1-4ECC-8611-BC78557E2248}" srcId="{9101AC20-4029-475C-AFE4-C228C22CFF67}" destId="{07985CFC-4979-4DB0-BA73-8034A29B9221}" srcOrd="1" destOrd="0" parTransId="{74617859-151D-476F-BE81-61EE05164451}" sibTransId="{3BB3C8DC-F5AE-4FA1-A24A-AA5F5B77840C}"/>
    <dgm:cxn modelId="{91A929C6-0B10-401D-93FD-79D0996CE7EE}" type="presOf" srcId="{0F5F6A06-B470-495D-A048-9D4F51841607}" destId="{9949656E-4B65-46CF-9696-E2BD9CE246B9}" srcOrd="0" destOrd="0" presId="urn:microsoft.com/office/officeart/2005/8/layout/chevron1"/>
    <dgm:cxn modelId="{9AB640FC-3F8F-4096-9FB8-A368BDC50B63}" type="presOf" srcId="{70AA85EF-0F7F-43F3-A49F-509568F8B471}" destId="{3163AE1F-0F78-46CB-81E4-BBBBE0171253}" srcOrd="0" destOrd="0" presId="urn:microsoft.com/office/officeart/2005/8/layout/chevron1"/>
    <dgm:cxn modelId="{6B19FE97-32D4-44D5-B8B2-5D9755F8328D}" type="presOf" srcId="{FD2C4CDC-33CC-4A89-92DB-C4D7D07C4EA1}" destId="{D45494FC-8B95-4C0E-ACC4-BA3E4BBC0DFE}" srcOrd="0" destOrd="0" presId="urn:microsoft.com/office/officeart/2005/8/layout/chevron1"/>
    <dgm:cxn modelId="{BC4F3FE0-44D2-45E4-BDB5-B5DAD6DD4490}" srcId="{9101AC20-4029-475C-AFE4-C228C22CFF67}" destId="{64B64B9E-F256-4394-893A-7E9EF9EFDABD}" srcOrd="22" destOrd="0" parTransId="{E3B445D7-EEF4-48DC-A289-46C03F6AA80C}" sibTransId="{629D3B37-D916-4647-8872-0AFF58A5BC4C}"/>
    <dgm:cxn modelId="{73880267-45D4-4BAE-B6F6-6C0846D72C8D}" type="presOf" srcId="{EB9E2C0B-E4E9-4B80-B84E-F7E0BF060175}" destId="{BEED920A-36F8-41DD-96C9-DCD2C1830B33}" srcOrd="0" destOrd="0" presId="urn:microsoft.com/office/officeart/2005/8/layout/chevron1"/>
    <dgm:cxn modelId="{4CC15A95-545D-438A-852D-0C42A7DF733F}" type="presOf" srcId="{82DE005A-6213-4B13-914D-5F1C4E78E984}" destId="{EC6FF035-0828-4712-BA20-4067FEA1D9A4}" srcOrd="0" destOrd="0" presId="urn:microsoft.com/office/officeart/2005/8/layout/chevron1"/>
    <dgm:cxn modelId="{6B60D858-0315-4D81-8E25-392200E00A0C}" type="presOf" srcId="{8A9B1351-1F07-465C-A1B0-AC1E558E25BC}" destId="{E298ED1B-E2BC-4215-B6D3-560DA70B2D2D}" srcOrd="0" destOrd="0" presId="urn:microsoft.com/office/officeart/2005/8/layout/chevron1"/>
    <dgm:cxn modelId="{D3F510A2-C395-4656-B65F-891C3665C957}" type="presOf" srcId="{07985CFC-4979-4DB0-BA73-8034A29B9221}" destId="{E4CD051C-C7A2-48AC-ACD6-060B7894B329}" srcOrd="0" destOrd="0" presId="urn:microsoft.com/office/officeart/2005/8/layout/chevron1"/>
    <dgm:cxn modelId="{925865DC-62A0-498E-BE1F-4187E921A5EC}" type="presOf" srcId="{EAA4CF85-B9E6-4F56-B2C7-B9B310EBC85D}" destId="{52EDCC19-4875-40F1-8C29-DFB824BAE5A5}" srcOrd="0" destOrd="0" presId="urn:microsoft.com/office/officeart/2005/8/layout/chevron1"/>
    <dgm:cxn modelId="{BC3F62E4-874A-4EF4-9470-BEBDA6C96EE8}" srcId="{9101AC20-4029-475C-AFE4-C228C22CFF67}" destId="{10278D5D-7556-43F9-9928-C24ED7D94EE0}" srcOrd="19" destOrd="0" parTransId="{5FF73A58-6EAD-4A71-BEFA-D1041431C7F8}" sibTransId="{C964C9C8-E4DA-4D2F-A9B6-314E3F59A3B3}"/>
    <dgm:cxn modelId="{068933CD-C7DF-4A88-8EB0-AB98B2DE28E2}" srcId="{9101AC20-4029-475C-AFE4-C228C22CFF67}" destId="{ECA31F56-52D5-4434-B2B2-DE2E1996D755}" srcOrd="18" destOrd="0" parTransId="{937E4F1D-231A-4B9C-91BE-E7B6F12AB2EF}" sibTransId="{91BDECD7-B239-49E1-AFA0-75B0ACB1DF84}"/>
    <dgm:cxn modelId="{3F040872-1C88-4FC7-A67D-7B7D0CB97694}" type="presOf" srcId="{DB3F1318-FCB1-4324-A3F8-708FD6E018D5}" destId="{BF67C98F-0201-4AD8-A58D-A39F05574A9B}" srcOrd="0" destOrd="0" presId="urn:microsoft.com/office/officeart/2005/8/layout/chevron1"/>
    <dgm:cxn modelId="{5A9B74A8-D99D-4E29-9AA1-C3E8CADCA79E}" srcId="{9101AC20-4029-475C-AFE4-C228C22CFF67}" destId="{57077FC7-80E9-4E25-966A-ACA11FCF6DFB}" srcOrd="5" destOrd="0" parTransId="{E80C9883-76B2-4C99-831A-B6DE36C5D448}" sibTransId="{E858A612-C783-4A37-80DE-30D16E545810}"/>
    <dgm:cxn modelId="{54EC3193-E3B1-4C1A-AB12-6276D1992539}" srcId="{9101AC20-4029-475C-AFE4-C228C22CFF67}" destId="{7D171B97-AF2C-46B2-8ED2-9517C920ECEF}" srcOrd="20" destOrd="0" parTransId="{32FA7AC2-7997-4EDA-AED4-8B08B50756E3}" sibTransId="{82E8E6ED-6FF9-4F9C-91E8-71E8A0BC24D6}"/>
    <dgm:cxn modelId="{50573EDE-3880-4102-BA2D-0715BB46C06C}" type="presOf" srcId="{DE448AEB-A426-479D-AEE2-3AE2F3E87417}" destId="{E8801A4F-C4E2-4615-88B6-CE032CDDEDED}" srcOrd="0" destOrd="0" presId="urn:microsoft.com/office/officeart/2005/8/layout/chevron1"/>
    <dgm:cxn modelId="{37EF70F9-5CEC-4596-A5E2-49BC9DC116D8}" type="presParOf" srcId="{DD1BAAEE-D597-4D7A-889D-71BF4965DC03}" destId="{EC6FF035-0828-4712-BA20-4067FEA1D9A4}" srcOrd="0" destOrd="0" presId="urn:microsoft.com/office/officeart/2005/8/layout/chevron1"/>
    <dgm:cxn modelId="{E1E0E3E7-F9A7-434A-806C-19F1A6DEF89B}" type="presParOf" srcId="{DD1BAAEE-D597-4D7A-889D-71BF4965DC03}" destId="{CE93F1EE-0312-4EE5-A842-78B9086D3AB5}" srcOrd="1" destOrd="0" presId="urn:microsoft.com/office/officeart/2005/8/layout/chevron1"/>
    <dgm:cxn modelId="{823E23B1-9CD1-4CEC-900B-53359854C9FA}" type="presParOf" srcId="{DD1BAAEE-D597-4D7A-889D-71BF4965DC03}" destId="{E4CD051C-C7A2-48AC-ACD6-060B7894B329}" srcOrd="2" destOrd="0" presId="urn:microsoft.com/office/officeart/2005/8/layout/chevron1"/>
    <dgm:cxn modelId="{1CDF0EF6-6FB0-4098-B9AF-7BAFA99204FA}" type="presParOf" srcId="{DD1BAAEE-D597-4D7A-889D-71BF4965DC03}" destId="{FB33667B-A712-4516-A73E-F0E4D650D778}" srcOrd="3" destOrd="0" presId="urn:microsoft.com/office/officeart/2005/8/layout/chevron1"/>
    <dgm:cxn modelId="{8714528B-D183-461A-81CA-556F61BC8187}" type="presParOf" srcId="{DD1BAAEE-D597-4D7A-889D-71BF4965DC03}" destId="{EF8CBB11-F2F4-41BD-ACBC-B4C483A49E4F}" srcOrd="4" destOrd="0" presId="urn:microsoft.com/office/officeart/2005/8/layout/chevron1"/>
    <dgm:cxn modelId="{E7F631AB-84ED-4157-9F82-D2550C40B001}" type="presParOf" srcId="{DD1BAAEE-D597-4D7A-889D-71BF4965DC03}" destId="{7E0B7C13-F0AC-4C8A-B060-9C8947301BA4}" srcOrd="5" destOrd="0" presId="urn:microsoft.com/office/officeart/2005/8/layout/chevron1"/>
    <dgm:cxn modelId="{EB467E7D-A71B-4243-9620-10CB7395FB4E}" type="presParOf" srcId="{DD1BAAEE-D597-4D7A-889D-71BF4965DC03}" destId="{E8801A4F-C4E2-4615-88B6-CE032CDDEDED}" srcOrd="6" destOrd="0" presId="urn:microsoft.com/office/officeart/2005/8/layout/chevron1"/>
    <dgm:cxn modelId="{C021DB77-16A9-41D6-88D6-E8AA83A40EDE}" type="presParOf" srcId="{DD1BAAEE-D597-4D7A-889D-71BF4965DC03}" destId="{2FCDFF3C-5BD9-482E-BE0A-42D3C08F70F8}" srcOrd="7" destOrd="0" presId="urn:microsoft.com/office/officeart/2005/8/layout/chevron1"/>
    <dgm:cxn modelId="{82E790B0-3EAD-4244-9A0A-372ACFB8C685}" type="presParOf" srcId="{DD1BAAEE-D597-4D7A-889D-71BF4965DC03}" destId="{35E0F658-74E3-4529-95BB-1EFEF8C38865}" srcOrd="8" destOrd="0" presId="urn:microsoft.com/office/officeart/2005/8/layout/chevron1"/>
    <dgm:cxn modelId="{D00F5F52-A907-40B6-8FD1-B5060EDC1E14}" type="presParOf" srcId="{DD1BAAEE-D597-4D7A-889D-71BF4965DC03}" destId="{BE60A08B-3EE8-4869-9143-68CB7B3D894E}" srcOrd="9" destOrd="0" presId="urn:microsoft.com/office/officeart/2005/8/layout/chevron1"/>
    <dgm:cxn modelId="{33D9909B-7C75-483C-9E63-1A15E5BE9B24}" type="presParOf" srcId="{DD1BAAEE-D597-4D7A-889D-71BF4965DC03}" destId="{3D89C9EA-C39F-4340-9F79-6D8EBAE2E3A2}" srcOrd="10" destOrd="0" presId="urn:microsoft.com/office/officeart/2005/8/layout/chevron1"/>
    <dgm:cxn modelId="{C3CB3F54-7518-43F9-BA5D-F378A7B7CFB9}" type="presParOf" srcId="{DD1BAAEE-D597-4D7A-889D-71BF4965DC03}" destId="{81429B50-3C10-4066-B764-4A8DA6ED5B27}" srcOrd="11" destOrd="0" presId="urn:microsoft.com/office/officeart/2005/8/layout/chevron1"/>
    <dgm:cxn modelId="{DD4D5D64-D449-44F4-9262-A588A4F3B192}" type="presParOf" srcId="{DD1BAAEE-D597-4D7A-889D-71BF4965DC03}" destId="{BF67C98F-0201-4AD8-A58D-A39F05574A9B}" srcOrd="12" destOrd="0" presId="urn:microsoft.com/office/officeart/2005/8/layout/chevron1"/>
    <dgm:cxn modelId="{F310E443-C999-4B9E-B36D-CD1B1372913F}" type="presParOf" srcId="{DD1BAAEE-D597-4D7A-889D-71BF4965DC03}" destId="{868B383B-6A65-4A5A-83F2-1727B79FB9E4}" srcOrd="13" destOrd="0" presId="urn:microsoft.com/office/officeart/2005/8/layout/chevron1"/>
    <dgm:cxn modelId="{8B43F2E1-A38E-48A2-ACA7-C1FFC7D4BFFF}" type="presParOf" srcId="{DD1BAAEE-D597-4D7A-889D-71BF4965DC03}" destId="{0283987D-823A-4639-8009-EC837ABB362C}" srcOrd="14" destOrd="0" presId="urn:microsoft.com/office/officeart/2005/8/layout/chevron1"/>
    <dgm:cxn modelId="{668826BA-68AF-47CF-9701-5AB3B4A2D5ED}" type="presParOf" srcId="{DD1BAAEE-D597-4D7A-889D-71BF4965DC03}" destId="{654BE706-FCCA-4FD3-A20F-061D7D1D723A}" srcOrd="15" destOrd="0" presId="urn:microsoft.com/office/officeart/2005/8/layout/chevron1"/>
    <dgm:cxn modelId="{F00D73D0-75E0-4C73-A72A-B8EE9009DEFB}" type="presParOf" srcId="{DD1BAAEE-D597-4D7A-889D-71BF4965DC03}" destId="{52EDCC19-4875-40F1-8C29-DFB824BAE5A5}" srcOrd="16" destOrd="0" presId="urn:microsoft.com/office/officeart/2005/8/layout/chevron1"/>
    <dgm:cxn modelId="{4652235D-4E67-417B-AA02-8BD683533425}" type="presParOf" srcId="{DD1BAAEE-D597-4D7A-889D-71BF4965DC03}" destId="{0C4847EC-69B3-4890-98C2-2A0DFBDB7A3E}" srcOrd="17" destOrd="0" presId="urn:microsoft.com/office/officeart/2005/8/layout/chevron1"/>
    <dgm:cxn modelId="{80D4EDD7-DDCA-4051-A108-E034EAF4C17A}" type="presParOf" srcId="{DD1BAAEE-D597-4D7A-889D-71BF4965DC03}" destId="{1D1E4DF7-FCDE-42E9-8931-C67CF5CAD2E9}" srcOrd="18" destOrd="0" presId="urn:microsoft.com/office/officeart/2005/8/layout/chevron1"/>
    <dgm:cxn modelId="{98A4EBC4-29BB-4C79-9795-642CE3C840D5}" type="presParOf" srcId="{DD1BAAEE-D597-4D7A-889D-71BF4965DC03}" destId="{358B137E-0486-429E-BF0C-EC0DCE7A93C6}" srcOrd="19" destOrd="0" presId="urn:microsoft.com/office/officeart/2005/8/layout/chevron1"/>
    <dgm:cxn modelId="{6EBDB75F-7566-4CC9-A3C3-B2E6C7C06565}" type="presParOf" srcId="{DD1BAAEE-D597-4D7A-889D-71BF4965DC03}" destId="{33137EEC-7DDF-409D-8BA6-D89A2C5DB0C4}" srcOrd="20" destOrd="0" presId="urn:microsoft.com/office/officeart/2005/8/layout/chevron1"/>
    <dgm:cxn modelId="{5C1CDB83-B9C0-43A1-B918-24447822E07B}" type="presParOf" srcId="{DD1BAAEE-D597-4D7A-889D-71BF4965DC03}" destId="{08C5DA40-C74E-473F-AE80-4D429E528FDA}" srcOrd="21" destOrd="0" presId="urn:microsoft.com/office/officeart/2005/8/layout/chevron1"/>
    <dgm:cxn modelId="{0941BF42-3262-46FB-A061-8CC4775DF033}" type="presParOf" srcId="{DD1BAAEE-D597-4D7A-889D-71BF4965DC03}" destId="{A44F788B-4991-4C72-80E0-F95B5504B242}" srcOrd="22" destOrd="0" presId="urn:microsoft.com/office/officeart/2005/8/layout/chevron1"/>
    <dgm:cxn modelId="{9CE39309-906F-4AC1-8A37-95574AFDCD22}" type="presParOf" srcId="{DD1BAAEE-D597-4D7A-889D-71BF4965DC03}" destId="{2171036B-9DBB-4B31-B79C-65719CD65026}" srcOrd="23" destOrd="0" presId="urn:microsoft.com/office/officeart/2005/8/layout/chevron1"/>
    <dgm:cxn modelId="{E15D5BA3-ECF0-4BF3-A5C9-4A3012B7E8A8}" type="presParOf" srcId="{DD1BAAEE-D597-4D7A-889D-71BF4965DC03}" destId="{A0CA29EB-7EAC-4E99-9FD7-5D579A6BEFB4}" srcOrd="24" destOrd="0" presId="urn:microsoft.com/office/officeart/2005/8/layout/chevron1"/>
    <dgm:cxn modelId="{AD5BA1FB-BC93-43BC-9F5C-8392AFF8395B}" type="presParOf" srcId="{DD1BAAEE-D597-4D7A-889D-71BF4965DC03}" destId="{83CE01D9-A61A-4C0B-B267-391EA54F3D04}" srcOrd="25" destOrd="0" presId="urn:microsoft.com/office/officeart/2005/8/layout/chevron1"/>
    <dgm:cxn modelId="{02F7DB11-22C8-4E56-A541-1C180E653B5B}" type="presParOf" srcId="{DD1BAAEE-D597-4D7A-889D-71BF4965DC03}" destId="{166F034A-A433-41E5-9BC6-11E51D4E065A}" srcOrd="26" destOrd="0" presId="urn:microsoft.com/office/officeart/2005/8/layout/chevron1"/>
    <dgm:cxn modelId="{5E7571B4-C4AF-42B5-AB2E-F884F44D870F}" type="presParOf" srcId="{DD1BAAEE-D597-4D7A-889D-71BF4965DC03}" destId="{BF28A9D0-F9FF-4464-9001-F7A1D3F0A550}" srcOrd="27" destOrd="0" presId="urn:microsoft.com/office/officeart/2005/8/layout/chevron1"/>
    <dgm:cxn modelId="{F2083264-E064-48E6-83EF-5355DFCDC128}" type="presParOf" srcId="{DD1BAAEE-D597-4D7A-889D-71BF4965DC03}" destId="{7EC79B68-0998-45CB-A69F-46595628592A}" srcOrd="28" destOrd="0" presId="urn:microsoft.com/office/officeart/2005/8/layout/chevron1"/>
    <dgm:cxn modelId="{4E749360-2296-46A5-A80B-849A091A30B3}" type="presParOf" srcId="{DD1BAAEE-D597-4D7A-889D-71BF4965DC03}" destId="{9FB4C0CC-A93D-4470-9817-70A9E6AF0915}" srcOrd="29" destOrd="0" presId="urn:microsoft.com/office/officeart/2005/8/layout/chevron1"/>
    <dgm:cxn modelId="{436CFE5F-7197-4856-B99B-E75024767658}" type="presParOf" srcId="{DD1BAAEE-D597-4D7A-889D-71BF4965DC03}" destId="{3D9C648D-3885-4E15-84E4-2D0B9DAF0C0C}" srcOrd="30" destOrd="0" presId="urn:microsoft.com/office/officeart/2005/8/layout/chevron1"/>
    <dgm:cxn modelId="{528DA0A0-0DC4-4019-995A-C7D569759E31}" type="presParOf" srcId="{DD1BAAEE-D597-4D7A-889D-71BF4965DC03}" destId="{8AE566D5-0724-491E-AD80-802DCBC8B9D0}" srcOrd="31" destOrd="0" presId="urn:microsoft.com/office/officeart/2005/8/layout/chevron1"/>
    <dgm:cxn modelId="{2D1FBB51-7CBC-4E7C-93B9-5F89CFEE2763}" type="presParOf" srcId="{DD1BAAEE-D597-4D7A-889D-71BF4965DC03}" destId="{EFC397C6-7D7A-4BAB-8E2B-0D5262910C2A}" srcOrd="32" destOrd="0" presId="urn:microsoft.com/office/officeart/2005/8/layout/chevron1"/>
    <dgm:cxn modelId="{6052316B-44CD-4C93-B3D9-D67BD3B1AB9B}" type="presParOf" srcId="{DD1BAAEE-D597-4D7A-889D-71BF4965DC03}" destId="{19E8F4F7-13F2-4C4E-ABF4-F462077E97DC}" srcOrd="33" destOrd="0" presId="urn:microsoft.com/office/officeart/2005/8/layout/chevron1"/>
    <dgm:cxn modelId="{AC9B3CA3-DB9D-4165-9EDE-C266E1EC3A6A}" type="presParOf" srcId="{DD1BAAEE-D597-4D7A-889D-71BF4965DC03}" destId="{A5B4EAFB-3DC2-45FD-B5EB-7F521F9AC558}" srcOrd="34" destOrd="0" presId="urn:microsoft.com/office/officeart/2005/8/layout/chevron1"/>
    <dgm:cxn modelId="{89435995-8633-4A0D-8E58-CF27260E09DD}" type="presParOf" srcId="{DD1BAAEE-D597-4D7A-889D-71BF4965DC03}" destId="{85D2B4DF-F5A8-4D48-9B42-28E8C7214AD3}" srcOrd="35" destOrd="0" presId="urn:microsoft.com/office/officeart/2005/8/layout/chevron1"/>
    <dgm:cxn modelId="{8E32FE76-DE08-43F1-8F0A-7E5E4BEC8605}" type="presParOf" srcId="{DD1BAAEE-D597-4D7A-889D-71BF4965DC03}" destId="{D63B912B-9ABF-4EFB-B046-F386E4947782}" srcOrd="36" destOrd="0" presId="urn:microsoft.com/office/officeart/2005/8/layout/chevron1"/>
    <dgm:cxn modelId="{4EE396EA-27EB-4442-A739-3996F59600B2}" type="presParOf" srcId="{DD1BAAEE-D597-4D7A-889D-71BF4965DC03}" destId="{F800444F-6131-48C1-8CDC-F967EE7B2924}" srcOrd="37" destOrd="0" presId="urn:microsoft.com/office/officeart/2005/8/layout/chevron1"/>
    <dgm:cxn modelId="{58C5F8B0-D557-453D-9BBB-E794910E1739}" type="presParOf" srcId="{DD1BAAEE-D597-4D7A-889D-71BF4965DC03}" destId="{E978F42A-AABF-4EEC-A217-986E1A1714B8}" srcOrd="38" destOrd="0" presId="urn:microsoft.com/office/officeart/2005/8/layout/chevron1"/>
    <dgm:cxn modelId="{46712884-37B4-4153-94BC-9862CA688D98}" type="presParOf" srcId="{DD1BAAEE-D597-4D7A-889D-71BF4965DC03}" destId="{4CCEF2B3-326B-43B7-9477-1016515C732D}" srcOrd="39" destOrd="0" presId="urn:microsoft.com/office/officeart/2005/8/layout/chevron1"/>
    <dgm:cxn modelId="{7E192884-586F-4747-A5C4-ABFA64B9E999}" type="presParOf" srcId="{DD1BAAEE-D597-4D7A-889D-71BF4965DC03}" destId="{78C919D1-C4FC-4984-8D1C-1E606A53B251}" srcOrd="40" destOrd="0" presId="urn:microsoft.com/office/officeart/2005/8/layout/chevron1"/>
    <dgm:cxn modelId="{B6A847F0-ECC7-414B-AC60-A5F0CF6BA9C2}" type="presParOf" srcId="{DD1BAAEE-D597-4D7A-889D-71BF4965DC03}" destId="{4ED1D818-519F-48A8-93C5-E6B5C41E05DD}" srcOrd="41" destOrd="0" presId="urn:microsoft.com/office/officeart/2005/8/layout/chevron1"/>
    <dgm:cxn modelId="{58B08A25-E3B0-42AD-A76C-441F05637BEB}" type="presParOf" srcId="{DD1BAAEE-D597-4D7A-889D-71BF4965DC03}" destId="{68E450EF-E739-48C0-A7C5-46E09CC7E021}" srcOrd="42" destOrd="0" presId="urn:microsoft.com/office/officeart/2005/8/layout/chevron1"/>
    <dgm:cxn modelId="{D6A59A04-52F1-436B-AECF-39F76C6644C0}" type="presParOf" srcId="{DD1BAAEE-D597-4D7A-889D-71BF4965DC03}" destId="{BE31B7EA-3B4D-479D-B606-11946FE31EDA}" srcOrd="43" destOrd="0" presId="urn:microsoft.com/office/officeart/2005/8/layout/chevron1"/>
    <dgm:cxn modelId="{D1D1EC63-C04C-416C-9FEF-22A51F268681}" type="presParOf" srcId="{DD1BAAEE-D597-4D7A-889D-71BF4965DC03}" destId="{338DB2CF-A460-4AFB-BD91-45E17A35787C}" srcOrd="44" destOrd="0" presId="urn:microsoft.com/office/officeart/2005/8/layout/chevron1"/>
    <dgm:cxn modelId="{4E7A6C52-1369-4102-A097-F1B6AB0859FB}" type="presParOf" srcId="{DD1BAAEE-D597-4D7A-889D-71BF4965DC03}" destId="{35B103E8-35C6-42B8-9DAF-6183D48E43E8}" srcOrd="45" destOrd="0" presId="urn:microsoft.com/office/officeart/2005/8/layout/chevron1"/>
    <dgm:cxn modelId="{A57549C4-B34C-48EA-9899-34727F81C9D6}" type="presParOf" srcId="{DD1BAAEE-D597-4D7A-889D-71BF4965DC03}" destId="{C01A3412-DCA5-4B61-99F6-DABFBFD0425E}" srcOrd="46" destOrd="0" presId="urn:microsoft.com/office/officeart/2005/8/layout/chevron1"/>
    <dgm:cxn modelId="{76834264-D730-4ED4-B642-BED394313330}" type="presParOf" srcId="{DD1BAAEE-D597-4D7A-889D-71BF4965DC03}" destId="{E1670A16-EFF9-4B27-9F89-1B25588C2D6F}" srcOrd="47" destOrd="0" presId="urn:microsoft.com/office/officeart/2005/8/layout/chevron1"/>
    <dgm:cxn modelId="{B2750492-5CE6-4FED-9E34-46BC33CBA442}" type="presParOf" srcId="{DD1BAAEE-D597-4D7A-889D-71BF4965DC03}" destId="{B35566FE-F9BA-41B9-B489-0FCD36383B8D}" srcOrd="48" destOrd="0" presId="urn:microsoft.com/office/officeart/2005/8/layout/chevron1"/>
    <dgm:cxn modelId="{0CAEE57D-CA86-46DD-A896-692A37A6D862}" type="presParOf" srcId="{DD1BAAEE-D597-4D7A-889D-71BF4965DC03}" destId="{6D4A55DE-5ADF-409A-A257-8731DC3A694C}" srcOrd="49" destOrd="0" presId="urn:microsoft.com/office/officeart/2005/8/layout/chevron1"/>
    <dgm:cxn modelId="{57036694-4CD7-4B70-8563-B48BA2778116}" type="presParOf" srcId="{DD1BAAEE-D597-4D7A-889D-71BF4965DC03}" destId="{3163AE1F-0F78-46CB-81E4-BBBBE0171253}" srcOrd="50" destOrd="0" presId="urn:microsoft.com/office/officeart/2005/8/layout/chevron1"/>
    <dgm:cxn modelId="{F040AD9D-DCA3-49D8-BA7B-4211A79AECA3}" type="presParOf" srcId="{DD1BAAEE-D597-4D7A-889D-71BF4965DC03}" destId="{D6D6082B-82DF-422C-A169-5712740D31A2}" srcOrd="51" destOrd="0" presId="urn:microsoft.com/office/officeart/2005/8/layout/chevron1"/>
    <dgm:cxn modelId="{A1A3E7C3-9AF3-4F1C-8D0F-0C3341975E18}" type="presParOf" srcId="{DD1BAAEE-D597-4D7A-889D-71BF4965DC03}" destId="{D45494FC-8B95-4C0E-ACC4-BA3E4BBC0DFE}" srcOrd="52" destOrd="0" presId="urn:microsoft.com/office/officeart/2005/8/layout/chevron1"/>
    <dgm:cxn modelId="{9B246BBD-539B-4A40-9B82-59ADB3771A63}" type="presParOf" srcId="{DD1BAAEE-D597-4D7A-889D-71BF4965DC03}" destId="{5CF7AB4A-AEE7-45DF-91F5-3E986C5C77A9}" srcOrd="53" destOrd="0" presId="urn:microsoft.com/office/officeart/2005/8/layout/chevron1"/>
    <dgm:cxn modelId="{AE0F1CB7-EE49-4CC7-8B9F-5A3BEB67B731}" type="presParOf" srcId="{DD1BAAEE-D597-4D7A-889D-71BF4965DC03}" destId="{BEED920A-36F8-41DD-96C9-DCD2C1830B33}" srcOrd="54" destOrd="0" presId="urn:microsoft.com/office/officeart/2005/8/layout/chevron1"/>
    <dgm:cxn modelId="{564474A2-A464-4D8D-8CE6-E5B1AD97098A}" type="presParOf" srcId="{DD1BAAEE-D597-4D7A-889D-71BF4965DC03}" destId="{1A1F069D-BFA4-449F-BFB3-862649AEBEDA}" srcOrd="55" destOrd="0" presId="urn:microsoft.com/office/officeart/2005/8/layout/chevron1"/>
    <dgm:cxn modelId="{4D06AB70-0FBC-4D1F-967F-237271ABBFC8}" type="presParOf" srcId="{DD1BAAEE-D597-4D7A-889D-71BF4965DC03}" destId="{20319EED-9DFD-4764-8694-C335A4C46515}" srcOrd="56" destOrd="0" presId="urn:microsoft.com/office/officeart/2005/8/layout/chevron1"/>
    <dgm:cxn modelId="{7EBE827A-8DB6-45EE-A22C-AF900317EA4D}" type="presParOf" srcId="{DD1BAAEE-D597-4D7A-889D-71BF4965DC03}" destId="{0336E45F-ADAA-41DE-A9A9-6241111A5CDF}" srcOrd="57" destOrd="0" presId="urn:microsoft.com/office/officeart/2005/8/layout/chevron1"/>
    <dgm:cxn modelId="{46FEC806-B63C-4F3F-85D9-BAFD0ABFB41D}" type="presParOf" srcId="{DD1BAAEE-D597-4D7A-889D-71BF4965DC03}" destId="{98621824-DC41-4DE2-8BC9-71D0D1BE5B65}" srcOrd="58" destOrd="0" presId="urn:microsoft.com/office/officeart/2005/8/layout/chevron1"/>
    <dgm:cxn modelId="{42949F2A-8457-4489-814E-793F4E5DDA05}" type="presParOf" srcId="{DD1BAAEE-D597-4D7A-889D-71BF4965DC03}" destId="{E4AF248A-FC4C-48EE-BBF1-670A5F7201FC}" srcOrd="59" destOrd="0" presId="urn:microsoft.com/office/officeart/2005/8/layout/chevron1"/>
    <dgm:cxn modelId="{E2755177-8554-4FF8-80A8-7F5B912BBA15}" type="presParOf" srcId="{DD1BAAEE-D597-4D7A-889D-71BF4965DC03}" destId="{E298ED1B-E2BC-4215-B6D3-560DA70B2D2D}" srcOrd="60" destOrd="0" presId="urn:microsoft.com/office/officeart/2005/8/layout/chevron1"/>
    <dgm:cxn modelId="{2BF6D5EC-1CBC-47B0-AE83-6970945F5023}" type="presParOf" srcId="{DD1BAAEE-D597-4D7A-889D-71BF4965DC03}" destId="{43DD9B32-B435-4787-9C98-5305B36D3E26}" srcOrd="61" destOrd="0" presId="urn:microsoft.com/office/officeart/2005/8/layout/chevron1"/>
    <dgm:cxn modelId="{8BF29F5E-6926-45CF-A82E-19952C1547BA}" type="presParOf" srcId="{DD1BAAEE-D597-4D7A-889D-71BF4965DC03}" destId="{1333206B-9748-4C71-8DEA-9923A1A7C0A4}" srcOrd="62" destOrd="0" presId="urn:microsoft.com/office/officeart/2005/8/layout/chevron1"/>
    <dgm:cxn modelId="{F9BD733B-535D-40FC-8F74-2968AA2E7F4D}" type="presParOf" srcId="{DD1BAAEE-D597-4D7A-889D-71BF4965DC03}" destId="{3685F119-312D-4CC7-ABBD-313C907C2471}" srcOrd="63" destOrd="0" presId="urn:microsoft.com/office/officeart/2005/8/layout/chevron1"/>
    <dgm:cxn modelId="{37CA1CD1-8635-44B3-92EA-1B8382BBCAEE}" type="presParOf" srcId="{DD1BAAEE-D597-4D7A-889D-71BF4965DC03}" destId="{F0B72AB2-8585-40F3-B7D1-64088633D2EB}" srcOrd="64" destOrd="0" presId="urn:microsoft.com/office/officeart/2005/8/layout/chevron1"/>
    <dgm:cxn modelId="{565897B3-EB49-42B7-A09F-BC714A773FEE}" type="presParOf" srcId="{DD1BAAEE-D597-4D7A-889D-71BF4965DC03}" destId="{BA4CE525-DA05-427F-8B0D-71F7357C1A38}" srcOrd="65" destOrd="0" presId="urn:microsoft.com/office/officeart/2005/8/layout/chevron1"/>
    <dgm:cxn modelId="{934E3733-5EB3-47BF-B371-9C8446439AD4}" type="presParOf" srcId="{DD1BAAEE-D597-4D7A-889D-71BF4965DC03}" destId="{478B63F2-DBCE-4C77-B63A-1A5042B03738}" srcOrd="66" destOrd="0" presId="urn:microsoft.com/office/officeart/2005/8/layout/chevron1"/>
    <dgm:cxn modelId="{89EECCC4-056A-4EB2-AD31-EDBAE8DB871F}" type="presParOf" srcId="{DD1BAAEE-D597-4D7A-889D-71BF4965DC03}" destId="{101D0771-3B6F-49FC-A69B-822322F3C235}" srcOrd="67" destOrd="0" presId="urn:microsoft.com/office/officeart/2005/8/layout/chevron1"/>
    <dgm:cxn modelId="{57631C6A-0E6B-4C1B-94D7-4905C97389DF}" type="presParOf" srcId="{DD1BAAEE-D597-4D7A-889D-71BF4965DC03}" destId="{716079AD-A9E2-4EE0-875C-EECC5F970932}" srcOrd="68" destOrd="0" presId="urn:microsoft.com/office/officeart/2005/8/layout/chevron1"/>
    <dgm:cxn modelId="{9A372A52-6873-4A51-9D65-07719C8C1283}" type="presParOf" srcId="{DD1BAAEE-D597-4D7A-889D-71BF4965DC03}" destId="{98AA9306-556D-4545-82E2-B8F6C81084BB}" srcOrd="69" destOrd="0" presId="urn:microsoft.com/office/officeart/2005/8/layout/chevron1"/>
    <dgm:cxn modelId="{DE1FE467-D41C-4754-9217-3469564ADCFA}" type="presParOf" srcId="{DD1BAAEE-D597-4D7A-889D-71BF4965DC03}" destId="{9949656E-4B65-46CF-9696-E2BD9CE246B9}" srcOrd="7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FF035-0828-4712-BA20-4067FEA1D9A4}">
      <dsp:nvSpPr>
        <dsp:cNvPr id="0" name=""/>
        <dsp:cNvSpPr/>
      </dsp:nvSpPr>
      <dsp:spPr>
        <a:xfrm>
          <a:off x="896" y="1986812"/>
          <a:ext cx="225939" cy="90375"/>
        </a:xfrm>
        <a:prstGeom prst="chevron">
          <a:avLst/>
        </a:prstGeom>
        <a:solidFill>
          <a:schemeClr val="bg1">
            <a:lumMod val="50000"/>
            <a:alpha val="31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46084" y="1986812"/>
        <a:ext cx="135564" cy="90375"/>
      </dsp:txXfrm>
    </dsp:sp>
    <dsp:sp modelId="{E4CD051C-C7A2-48AC-ACD6-060B7894B329}">
      <dsp:nvSpPr>
        <dsp:cNvPr id="0" name=""/>
        <dsp:cNvSpPr/>
      </dsp:nvSpPr>
      <dsp:spPr>
        <a:xfrm>
          <a:off x="20424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249429" y="1986812"/>
        <a:ext cx="135564" cy="90375"/>
      </dsp:txXfrm>
    </dsp:sp>
    <dsp:sp modelId="{EF8CBB11-F2F4-41BD-ACBC-B4C483A49E4F}">
      <dsp:nvSpPr>
        <dsp:cNvPr id="0" name=""/>
        <dsp:cNvSpPr/>
      </dsp:nvSpPr>
      <dsp:spPr>
        <a:xfrm>
          <a:off x="40758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452775" y="1986812"/>
        <a:ext cx="135564" cy="90375"/>
      </dsp:txXfrm>
    </dsp:sp>
    <dsp:sp modelId="{E8801A4F-C4E2-4615-88B6-CE032CDDEDED}">
      <dsp:nvSpPr>
        <dsp:cNvPr id="0" name=""/>
        <dsp:cNvSpPr/>
      </dsp:nvSpPr>
      <dsp:spPr>
        <a:xfrm>
          <a:off x="61093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56120" y="1986812"/>
        <a:ext cx="135564" cy="90375"/>
      </dsp:txXfrm>
    </dsp:sp>
    <dsp:sp modelId="{35E0F658-74E3-4529-95BB-1EFEF8C38865}">
      <dsp:nvSpPr>
        <dsp:cNvPr id="0" name=""/>
        <dsp:cNvSpPr/>
      </dsp:nvSpPr>
      <dsp:spPr>
        <a:xfrm>
          <a:off x="81427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859465" y="1986812"/>
        <a:ext cx="135564" cy="90375"/>
      </dsp:txXfrm>
    </dsp:sp>
    <dsp:sp modelId="{3D89C9EA-C39F-4340-9F79-6D8EBAE2E3A2}">
      <dsp:nvSpPr>
        <dsp:cNvPr id="0" name=""/>
        <dsp:cNvSpPr/>
      </dsp:nvSpPr>
      <dsp:spPr>
        <a:xfrm>
          <a:off x="101762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062810" y="1986812"/>
        <a:ext cx="135564" cy="90375"/>
      </dsp:txXfrm>
    </dsp:sp>
    <dsp:sp modelId="{BF67C98F-0201-4AD8-A58D-A39F05574A9B}">
      <dsp:nvSpPr>
        <dsp:cNvPr id="0" name=""/>
        <dsp:cNvSpPr/>
      </dsp:nvSpPr>
      <dsp:spPr>
        <a:xfrm>
          <a:off x="122096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266156" y="1986812"/>
        <a:ext cx="135564" cy="90375"/>
      </dsp:txXfrm>
    </dsp:sp>
    <dsp:sp modelId="{0283987D-823A-4639-8009-EC837ABB362C}">
      <dsp:nvSpPr>
        <dsp:cNvPr id="0" name=""/>
        <dsp:cNvSpPr/>
      </dsp:nvSpPr>
      <dsp:spPr>
        <a:xfrm>
          <a:off x="142431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469501" y="1986812"/>
        <a:ext cx="135564" cy="90375"/>
      </dsp:txXfrm>
    </dsp:sp>
    <dsp:sp modelId="{52EDCC19-4875-40F1-8C29-DFB824BAE5A5}">
      <dsp:nvSpPr>
        <dsp:cNvPr id="0" name=""/>
        <dsp:cNvSpPr/>
      </dsp:nvSpPr>
      <dsp:spPr>
        <a:xfrm>
          <a:off x="162765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672846" y="1986812"/>
        <a:ext cx="135564" cy="90375"/>
      </dsp:txXfrm>
    </dsp:sp>
    <dsp:sp modelId="{1D1E4DF7-FCDE-42E9-8931-C67CF5CAD2E9}">
      <dsp:nvSpPr>
        <dsp:cNvPr id="0" name=""/>
        <dsp:cNvSpPr/>
      </dsp:nvSpPr>
      <dsp:spPr>
        <a:xfrm>
          <a:off x="183100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876191" y="1986812"/>
        <a:ext cx="135564" cy="90375"/>
      </dsp:txXfrm>
    </dsp:sp>
    <dsp:sp modelId="{33137EEC-7DDF-409D-8BA6-D89A2C5DB0C4}">
      <dsp:nvSpPr>
        <dsp:cNvPr id="0" name=""/>
        <dsp:cNvSpPr/>
      </dsp:nvSpPr>
      <dsp:spPr>
        <a:xfrm>
          <a:off x="203434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079537" y="1986812"/>
        <a:ext cx="135564" cy="90375"/>
      </dsp:txXfrm>
    </dsp:sp>
    <dsp:sp modelId="{A44F788B-4991-4C72-80E0-F95B5504B242}">
      <dsp:nvSpPr>
        <dsp:cNvPr id="0" name=""/>
        <dsp:cNvSpPr/>
      </dsp:nvSpPr>
      <dsp:spPr>
        <a:xfrm>
          <a:off x="223769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282882" y="1986812"/>
        <a:ext cx="135564" cy="90375"/>
      </dsp:txXfrm>
    </dsp:sp>
    <dsp:sp modelId="{A0CA29EB-7EAC-4E99-9FD7-5D579A6BEFB4}">
      <dsp:nvSpPr>
        <dsp:cNvPr id="0" name=""/>
        <dsp:cNvSpPr/>
      </dsp:nvSpPr>
      <dsp:spPr>
        <a:xfrm>
          <a:off x="244103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486227" y="1986812"/>
        <a:ext cx="135564" cy="90375"/>
      </dsp:txXfrm>
    </dsp:sp>
    <dsp:sp modelId="{166F034A-A433-41E5-9BC6-11E51D4E065A}">
      <dsp:nvSpPr>
        <dsp:cNvPr id="0" name=""/>
        <dsp:cNvSpPr/>
      </dsp:nvSpPr>
      <dsp:spPr>
        <a:xfrm>
          <a:off x="264438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689572" y="1986812"/>
        <a:ext cx="135564" cy="90375"/>
      </dsp:txXfrm>
    </dsp:sp>
    <dsp:sp modelId="{7EC79B68-0998-45CB-A69F-46595628592A}">
      <dsp:nvSpPr>
        <dsp:cNvPr id="0" name=""/>
        <dsp:cNvSpPr/>
      </dsp:nvSpPr>
      <dsp:spPr>
        <a:xfrm>
          <a:off x="284773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892918" y="1986812"/>
        <a:ext cx="135564" cy="90375"/>
      </dsp:txXfrm>
    </dsp:sp>
    <dsp:sp modelId="{3D9C648D-3885-4E15-84E4-2D0B9DAF0C0C}">
      <dsp:nvSpPr>
        <dsp:cNvPr id="0" name=""/>
        <dsp:cNvSpPr/>
      </dsp:nvSpPr>
      <dsp:spPr>
        <a:xfrm>
          <a:off x="305107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096263" y="1986812"/>
        <a:ext cx="135564" cy="90375"/>
      </dsp:txXfrm>
    </dsp:sp>
    <dsp:sp modelId="{EFC397C6-7D7A-4BAB-8E2B-0D5262910C2A}">
      <dsp:nvSpPr>
        <dsp:cNvPr id="0" name=""/>
        <dsp:cNvSpPr/>
      </dsp:nvSpPr>
      <dsp:spPr>
        <a:xfrm>
          <a:off x="325442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299608" y="1986812"/>
        <a:ext cx="135564" cy="90375"/>
      </dsp:txXfrm>
    </dsp:sp>
    <dsp:sp modelId="{A5B4EAFB-3DC2-45FD-B5EB-7F521F9AC558}">
      <dsp:nvSpPr>
        <dsp:cNvPr id="0" name=""/>
        <dsp:cNvSpPr/>
      </dsp:nvSpPr>
      <dsp:spPr>
        <a:xfrm>
          <a:off x="345776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502953" y="1986812"/>
        <a:ext cx="135564" cy="90375"/>
      </dsp:txXfrm>
    </dsp:sp>
    <dsp:sp modelId="{D63B912B-9ABF-4EFB-B046-F386E4947782}">
      <dsp:nvSpPr>
        <dsp:cNvPr id="0" name=""/>
        <dsp:cNvSpPr/>
      </dsp:nvSpPr>
      <dsp:spPr>
        <a:xfrm>
          <a:off x="366111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706299" y="1986812"/>
        <a:ext cx="135564" cy="90375"/>
      </dsp:txXfrm>
    </dsp:sp>
    <dsp:sp modelId="{E978F42A-AABF-4EEC-A217-986E1A1714B8}">
      <dsp:nvSpPr>
        <dsp:cNvPr id="0" name=""/>
        <dsp:cNvSpPr/>
      </dsp:nvSpPr>
      <dsp:spPr>
        <a:xfrm>
          <a:off x="3864456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909644" y="1986812"/>
        <a:ext cx="135564" cy="90375"/>
      </dsp:txXfrm>
    </dsp:sp>
    <dsp:sp modelId="{78C919D1-C4FC-4984-8D1C-1E606A53B251}">
      <dsp:nvSpPr>
        <dsp:cNvPr id="0" name=""/>
        <dsp:cNvSpPr/>
      </dsp:nvSpPr>
      <dsp:spPr>
        <a:xfrm>
          <a:off x="406780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112989" y="1986812"/>
        <a:ext cx="135564" cy="90375"/>
      </dsp:txXfrm>
    </dsp:sp>
    <dsp:sp modelId="{68E450EF-E739-48C0-A7C5-46E09CC7E021}">
      <dsp:nvSpPr>
        <dsp:cNvPr id="0" name=""/>
        <dsp:cNvSpPr/>
      </dsp:nvSpPr>
      <dsp:spPr>
        <a:xfrm>
          <a:off x="4271146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316334" y="1986812"/>
        <a:ext cx="135564" cy="90375"/>
      </dsp:txXfrm>
    </dsp:sp>
    <dsp:sp modelId="{338DB2CF-A460-4AFB-BD91-45E17A35787C}">
      <dsp:nvSpPr>
        <dsp:cNvPr id="0" name=""/>
        <dsp:cNvSpPr/>
      </dsp:nvSpPr>
      <dsp:spPr>
        <a:xfrm>
          <a:off x="447449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519680" y="1986812"/>
        <a:ext cx="135564" cy="90375"/>
      </dsp:txXfrm>
    </dsp:sp>
    <dsp:sp modelId="{C01A3412-DCA5-4B61-99F6-DABFBFD0425E}">
      <dsp:nvSpPr>
        <dsp:cNvPr id="0" name=""/>
        <dsp:cNvSpPr/>
      </dsp:nvSpPr>
      <dsp:spPr>
        <a:xfrm>
          <a:off x="467783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723025" y="1986812"/>
        <a:ext cx="135564" cy="90375"/>
      </dsp:txXfrm>
    </dsp:sp>
    <dsp:sp modelId="{B35566FE-F9BA-41B9-B489-0FCD36383B8D}">
      <dsp:nvSpPr>
        <dsp:cNvPr id="0" name=""/>
        <dsp:cNvSpPr/>
      </dsp:nvSpPr>
      <dsp:spPr>
        <a:xfrm>
          <a:off x="488118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926370" y="1986812"/>
        <a:ext cx="135564" cy="90375"/>
      </dsp:txXfrm>
    </dsp:sp>
    <dsp:sp modelId="{3163AE1F-0F78-46CB-81E4-BBBBE0171253}">
      <dsp:nvSpPr>
        <dsp:cNvPr id="0" name=""/>
        <dsp:cNvSpPr/>
      </dsp:nvSpPr>
      <dsp:spPr>
        <a:xfrm>
          <a:off x="508452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129715" y="1986812"/>
        <a:ext cx="135564" cy="90375"/>
      </dsp:txXfrm>
    </dsp:sp>
    <dsp:sp modelId="{D45494FC-8B95-4C0E-ACC4-BA3E4BBC0DFE}">
      <dsp:nvSpPr>
        <dsp:cNvPr id="0" name=""/>
        <dsp:cNvSpPr/>
      </dsp:nvSpPr>
      <dsp:spPr>
        <a:xfrm>
          <a:off x="528787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333061" y="1986812"/>
        <a:ext cx="135564" cy="90375"/>
      </dsp:txXfrm>
    </dsp:sp>
    <dsp:sp modelId="{BEED920A-36F8-41DD-96C9-DCD2C1830B33}">
      <dsp:nvSpPr>
        <dsp:cNvPr id="0" name=""/>
        <dsp:cNvSpPr/>
      </dsp:nvSpPr>
      <dsp:spPr>
        <a:xfrm>
          <a:off x="549121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536406" y="1986812"/>
        <a:ext cx="135564" cy="90375"/>
      </dsp:txXfrm>
    </dsp:sp>
    <dsp:sp modelId="{20319EED-9DFD-4764-8694-C335A4C46515}">
      <dsp:nvSpPr>
        <dsp:cNvPr id="0" name=""/>
        <dsp:cNvSpPr/>
      </dsp:nvSpPr>
      <dsp:spPr>
        <a:xfrm>
          <a:off x="569456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739751" y="1986812"/>
        <a:ext cx="135564" cy="90375"/>
      </dsp:txXfrm>
    </dsp:sp>
    <dsp:sp modelId="{98621824-DC41-4DE2-8BC9-71D0D1BE5B65}">
      <dsp:nvSpPr>
        <dsp:cNvPr id="0" name=""/>
        <dsp:cNvSpPr/>
      </dsp:nvSpPr>
      <dsp:spPr>
        <a:xfrm>
          <a:off x="589790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943096" y="1986812"/>
        <a:ext cx="135564" cy="90375"/>
      </dsp:txXfrm>
    </dsp:sp>
    <dsp:sp modelId="{E298ED1B-E2BC-4215-B6D3-560DA70B2D2D}">
      <dsp:nvSpPr>
        <dsp:cNvPr id="0" name=""/>
        <dsp:cNvSpPr/>
      </dsp:nvSpPr>
      <dsp:spPr>
        <a:xfrm>
          <a:off x="610125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146442" y="1986812"/>
        <a:ext cx="135564" cy="90375"/>
      </dsp:txXfrm>
    </dsp:sp>
    <dsp:sp modelId="{1333206B-9748-4C71-8DEA-9923A1A7C0A4}">
      <dsp:nvSpPr>
        <dsp:cNvPr id="0" name=""/>
        <dsp:cNvSpPr/>
      </dsp:nvSpPr>
      <dsp:spPr>
        <a:xfrm>
          <a:off x="630459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349787" y="1986812"/>
        <a:ext cx="135564" cy="90375"/>
      </dsp:txXfrm>
    </dsp:sp>
    <dsp:sp modelId="{F0B72AB2-8585-40F3-B7D1-64088633D2EB}">
      <dsp:nvSpPr>
        <dsp:cNvPr id="0" name=""/>
        <dsp:cNvSpPr/>
      </dsp:nvSpPr>
      <dsp:spPr>
        <a:xfrm>
          <a:off x="650794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553132" y="1986812"/>
        <a:ext cx="135564" cy="90375"/>
      </dsp:txXfrm>
    </dsp:sp>
    <dsp:sp modelId="{478B63F2-DBCE-4C77-B63A-1A5042B03738}">
      <dsp:nvSpPr>
        <dsp:cNvPr id="0" name=""/>
        <dsp:cNvSpPr/>
      </dsp:nvSpPr>
      <dsp:spPr>
        <a:xfrm>
          <a:off x="671128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756477" y="1986812"/>
        <a:ext cx="135564" cy="90375"/>
      </dsp:txXfrm>
    </dsp:sp>
    <dsp:sp modelId="{716079AD-A9E2-4EE0-875C-EECC5F970932}">
      <dsp:nvSpPr>
        <dsp:cNvPr id="0" name=""/>
        <dsp:cNvSpPr/>
      </dsp:nvSpPr>
      <dsp:spPr>
        <a:xfrm>
          <a:off x="691463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959823" y="1986812"/>
        <a:ext cx="135564" cy="90375"/>
      </dsp:txXfrm>
    </dsp:sp>
    <dsp:sp modelId="{9949656E-4B65-46CF-9696-E2BD9CE246B9}">
      <dsp:nvSpPr>
        <dsp:cNvPr id="0" name=""/>
        <dsp:cNvSpPr/>
      </dsp:nvSpPr>
      <dsp:spPr>
        <a:xfrm>
          <a:off x="711798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7163168" y="1986812"/>
        <a:ext cx="135564" cy="90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FF035-0828-4712-BA20-4067FEA1D9A4}">
      <dsp:nvSpPr>
        <dsp:cNvPr id="0" name=""/>
        <dsp:cNvSpPr/>
      </dsp:nvSpPr>
      <dsp:spPr>
        <a:xfrm>
          <a:off x="896" y="1986812"/>
          <a:ext cx="225939" cy="90375"/>
        </a:xfrm>
        <a:prstGeom prst="chevron">
          <a:avLst/>
        </a:prstGeom>
        <a:solidFill>
          <a:schemeClr val="bg1">
            <a:lumMod val="50000"/>
            <a:alpha val="31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46084" y="1986812"/>
        <a:ext cx="135564" cy="90375"/>
      </dsp:txXfrm>
    </dsp:sp>
    <dsp:sp modelId="{E4CD051C-C7A2-48AC-ACD6-060B7894B329}">
      <dsp:nvSpPr>
        <dsp:cNvPr id="0" name=""/>
        <dsp:cNvSpPr/>
      </dsp:nvSpPr>
      <dsp:spPr>
        <a:xfrm>
          <a:off x="20424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249429" y="1986812"/>
        <a:ext cx="135564" cy="90375"/>
      </dsp:txXfrm>
    </dsp:sp>
    <dsp:sp modelId="{EF8CBB11-F2F4-41BD-ACBC-B4C483A49E4F}">
      <dsp:nvSpPr>
        <dsp:cNvPr id="0" name=""/>
        <dsp:cNvSpPr/>
      </dsp:nvSpPr>
      <dsp:spPr>
        <a:xfrm>
          <a:off x="40758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452775" y="1986812"/>
        <a:ext cx="135564" cy="90375"/>
      </dsp:txXfrm>
    </dsp:sp>
    <dsp:sp modelId="{E8801A4F-C4E2-4615-88B6-CE032CDDEDED}">
      <dsp:nvSpPr>
        <dsp:cNvPr id="0" name=""/>
        <dsp:cNvSpPr/>
      </dsp:nvSpPr>
      <dsp:spPr>
        <a:xfrm>
          <a:off x="61093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56120" y="1986812"/>
        <a:ext cx="135564" cy="90375"/>
      </dsp:txXfrm>
    </dsp:sp>
    <dsp:sp modelId="{35E0F658-74E3-4529-95BB-1EFEF8C38865}">
      <dsp:nvSpPr>
        <dsp:cNvPr id="0" name=""/>
        <dsp:cNvSpPr/>
      </dsp:nvSpPr>
      <dsp:spPr>
        <a:xfrm>
          <a:off x="81427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859465" y="1986812"/>
        <a:ext cx="135564" cy="90375"/>
      </dsp:txXfrm>
    </dsp:sp>
    <dsp:sp modelId="{3D89C9EA-C39F-4340-9F79-6D8EBAE2E3A2}">
      <dsp:nvSpPr>
        <dsp:cNvPr id="0" name=""/>
        <dsp:cNvSpPr/>
      </dsp:nvSpPr>
      <dsp:spPr>
        <a:xfrm>
          <a:off x="101762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062810" y="1986812"/>
        <a:ext cx="135564" cy="90375"/>
      </dsp:txXfrm>
    </dsp:sp>
    <dsp:sp modelId="{BF67C98F-0201-4AD8-A58D-A39F05574A9B}">
      <dsp:nvSpPr>
        <dsp:cNvPr id="0" name=""/>
        <dsp:cNvSpPr/>
      </dsp:nvSpPr>
      <dsp:spPr>
        <a:xfrm>
          <a:off x="122096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266156" y="1986812"/>
        <a:ext cx="135564" cy="90375"/>
      </dsp:txXfrm>
    </dsp:sp>
    <dsp:sp modelId="{0283987D-823A-4639-8009-EC837ABB362C}">
      <dsp:nvSpPr>
        <dsp:cNvPr id="0" name=""/>
        <dsp:cNvSpPr/>
      </dsp:nvSpPr>
      <dsp:spPr>
        <a:xfrm>
          <a:off x="142431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469501" y="1986812"/>
        <a:ext cx="135564" cy="90375"/>
      </dsp:txXfrm>
    </dsp:sp>
    <dsp:sp modelId="{52EDCC19-4875-40F1-8C29-DFB824BAE5A5}">
      <dsp:nvSpPr>
        <dsp:cNvPr id="0" name=""/>
        <dsp:cNvSpPr/>
      </dsp:nvSpPr>
      <dsp:spPr>
        <a:xfrm>
          <a:off x="162765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672846" y="1986812"/>
        <a:ext cx="135564" cy="90375"/>
      </dsp:txXfrm>
    </dsp:sp>
    <dsp:sp modelId="{1D1E4DF7-FCDE-42E9-8931-C67CF5CAD2E9}">
      <dsp:nvSpPr>
        <dsp:cNvPr id="0" name=""/>
        <dsp:cNvSpPr/>
      </dsp:nvSpPr>
      <dsp:spPr>
        <a:xfrm>
          <a:off x="183100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876191" y="1986812"/>
        <a:ext cx="135564" cy="90375"/>
      </dsp:txXfrm>
    </dsp:sp>
    <dsp:sp modelId="{33137EEC-7DDF-409D-8BA6-D89A2C5DB0C4}">
      <dsp:nvSpPr>
        <dsp:cNvPr id="0" name=""/>
        <dsp:cNvSpPr/>
      </dsp:nvSpPr>
      <dsp:spPr>
        <a:xfrm>
          <a:off x="203434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079537" y="1986812"/>
        <a:ext cx="135564" cy="90375"/>
      </dsp:txXfrm>
    </dsp:sp>
    <dsp:sp modelId="{A44F788B-4991-4C72-80E0-F95B5504B242}">
      <dsp:nvSpPr>
        <dsp:cNvPr id="0" name=""/>
        <dsp:cNvSpPr/>
      </dsp:nvSpPr>
      <dsp:spPr>
        <a:xfrm>
          <a:off x="223769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282882" y="1986812"/>
        <a:ext cx="135564" cy="90375"/>
      </dsp:txXfrm>
    </dsp:sp>
    <dsp:sp modelId="{A0CA29EB-7EAC-4E99-9FD7-5D579A6BEFB4}">
      <dsp:nvSpPr>
        <dsp:cNvPr id="0" name=""/>
        <dsp:cNvSpPr/>
      </dsp:nvSpPr>
      <dsp:spPr>
        <a:xfrm>
          <a:off x="244103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486227" y="1986812"/>
        <a:ext cx="135564" cy="90375"/>
      </dsp:txXfrm>
    </dsp:sp>
    <dsp:sp modelId="{166F034A-A433-41E5-9BC6-11E51D4E065A}">
      <dsp:nvSpPr>
        <dsp:cNvPr id="0" name=""/>
        <dsp:cNvSpPr/>
      </dsp:nvSpPr>
      <dsp:spPr>
        <a:xfrm>
          <a:off x="264438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689572" y="1986812"/>
        <a:ext cx="135564" cy="90375"/>
      </dsp:txXfrm>
    </dsp:sp>
    <dsp:sp modelId="{7EC79B68-0998-45CB-A69F-46595628592A}">
      <dsp:nvSpPr>
        <dsp:cNvPr id="0" name=""/>
        <dsp:cNvSpPr/>
      </dsp:nvSpPr>
      <dsp:spPr>
        <a:xfrm>
          <a:off x="284773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892918" y="1986812"/>
        <a:ext cx="135564" cy="90375"/>
      </dsp:txXfrm>
    </dsp:sp>
    <dsp:sp modelId="{3D9C648D-3885-4E15-84E4-2D0B9DAF0C0C}">
      <dsp:nvSpPr>
        <dsp:cNvPr id="0" name=""/>
        <dsp:cNvSpPr/>
      </dsp:nvSpPr>
      <dsp:spPr>
        <a:xfrm>
          <a:off x="305107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096263" y="1986812"/>
        <a:ext cx="135564" cy="90375"/>
      </dsp:txXfrm>
    </dsp:sp>
    <dsp:sp modelId="{EFC397C6-7D7A-4BAB-8E2B-0D5262910C2A}">
      <dsp:nvSpPr>
        <dsp:cNvPr id="0" name=""/>
        <dsp:cNvSpPr/>
      </dsp:nvSpPr>
      <dsp:spPr>
        <a:xfrm>
          <a:off x="325442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299608" y="1986812"/>
        <a:ext cx="135564" cy="90375"/>
      </dsp:txXfrm>
    </dsp:sp>
    <dsp:sp modelId="{A5B4EAFB-3DC2-45FD-B5EB-7F521F9AC558}">
      <dsp:nvSpPr>
        <dsp:cNvPr id="0" name=""/>
        <dsp:cNvSpPr/>
      </dsp:nvSpPr>
      <dsp:spPr>
        <a:xfrm>
          <a:off x="345776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502953" y="1986812"/>
        <a:ext cx="135564" cy="90375"/>
      </dsp:txXfrm>
    </dsp:sp>
    <dsp:sp modelId="{D63B912B-9ABF-4EFB-B046-F386E4947782}">
      <dsp:nvSpPr>
        <dsp:cNvPr id="0" name=""/>
        <dsp:cNvSpPr/>
      </dsp:nvSpPr>
      <dsp:spPr>
        <a:xfrm>
          <a:off x="366111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706299" y="1986812"/>
        <a:ext cx="135564" cy="90375"/>
      </dsp:txXfrm>
    </dsp:sp>
    <dsp:sp modelId="{E978F42A-AABF-4EEC-A217-986E1A1714B8}">
      <dsp:nvSpPr>
        <dsp:cNvPr id="0" name=""/>
        <dsp:cNvSpPr/>
      </dsp:nvSpPr>
      <dsp:spPr>
        <a:xfrm>
          <a:off x="3864456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3909644" y="1986812"/>
        <a:ext cx="135564" cy="90375"/>
      </dsp:txXfrm>
    </dsp:sp>
    <dsp:sp modelId="{78C919D1-C4FC-4984-8D1C-1E606A53B251}">
      <dsp:nvSpPr>
        <dsp:cNvPr id="0" name=""/>
        <dsp:cNvSpPr/>
      </dsp:nvSpPr>
      <dsp:spPr>
        <a:xfrm>
          <a:off x="4067801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112989" y="1986812"/>
        <a:ext cx="135564" cy="90375"/>
      </dsp:txXfrm>
    </dsp:sp>
    <dsp:sp modelId="{68E450EF-E739-48C0-A7C5-46E09CC7E021}">
      <dsp:nvSpPr>
        <dsp:cNvPr id="0" name=""/>
        <dsp:cNvSpPr/>
      </dsp:nvSpPr>
      <dsp:spPr>
        <a:xfrm>
          <a:off x="4271146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316334" y="1986812"/>
        <a:ext cx="135564" cy="90375"/>
      </dsp:txXfrm>
    </dsp:sp>
    <dsp:sp modelId="{338DB2CF-A460-4AFB-BD91-45E17A35787C}">
      <dsp:nvSpPr>
        <dsp:cNvPr id="0" name=""/>
        <dsp:cNvSpPr/>
      </dsp:nvSpPr>
      <dsp:spPr>
        <a:xfrm>
          <a:off x="447449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519680" y="1986812"/>
        <a:ext cx="135564" cy="90375"/>
      </dsp:txXfrm>
    </dsp:sp>
    <dsp:sp modelId="{C01A3412-DCA5-4B61-99F6-DABFBFD0425E}">
      <dsp:nvSpPr>
        <dsp:cNvPr id="0" name=""/>
        <dsp:cNvSpPr/>
      </dsp:nvSpPr>
      <dsp:spPr>
        <a:xfrm>
          <a:off x="467783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723025" y="1986812"/>
        <a:ext cx="135564" cy="90375"/>
      </dsp:txXfrm>
    </dsp:sp>
    <dsp:sp modelId="{B35566FE-F9BA-41B9-B489-0FCD36383B8D}">
      <dsp:nvSpPr>
        <dsp:cNvPr id="0" name=""/>
        <dsp:cNvSpPr/>
      </dsp:nvSpPr>
      <dsp:spPr>
        <a:xfrm>
          <a:off x="4881182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926370" y="1986812"/>
        <a:ext cx="135564" cy="90375"/>
      </dsp:txXfrm>
    </dsp:sp>
    <dsp:sp modelId="{3163AE1F-0F78-46CB-81E4-BBBBE0171253}">
      <dsp:nvSpPr>
        <dsp:cNvPr id="0" name=""/>
        <dsp:cNvSpPr/>
      </dsp:nvSpPr>
      <dsp:spPr>
        <a:xfrm>
          <a:off x="5084527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129715" y="1986812"/>
        <a:ext cx="135564" cy="90375"/>
      </dsp:txXfrm>
    </dsp:sp>
    <dsp:sp modelId="{D45494FC-8B95-4C0E-ACC4-BA3E4BBC0DFE}">
      <dsp:nvSpPr>
        <dsp:cNvPr id="0" name=""/>
        <dsp:cNvSpPr/>
      </dsp:nvSpPr>
      <dsp:spPr>
        <a:xfrm>
          <a:off x="528787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333061" y="1986812"/>
        <a:ext cx="135564" cy="90375"/>
      </dsp:txXfrm>
    </dsp:sp>
    <dsp:sp modelId="{BEED920A-36F8-41DD-96C9-DCD2C1830B33}">
      <dsp:nvSpPr>
        <dsp:cNvPr id="0" name=""/>
        <dsp:cNvSpPr/>
      </dsp:nvSpPr>
      <dsp:spPr>
        <a:xfrm>
          <a:off x="549121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536406" y="1986812"/>
        <a:ext cx="135564" cy="90375"/>
      </dsp:txXfrm>
    </dsp:sp>
    <dsp:sp modelId="{20319EED-9DFD-4764-8694-C335A4C46515}">
      <dsp:nvSpPr>
        <dsp:cNvPr id="0" name=""/>
        <dsp:cNvSpPr/>
      </dsp:nvSpPr>
      <dsp:spPr>
        <a:xfrm>
          <a:off x="5694563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739751" y="1986812"/>
        <a:ext cx="135564" cy="90375"/>
      </dsp:txXfrm>
    </dsp:sp>
    <dsp:sp modelId="{98621824-DC41-4DE2-8BC9-71D0D1BE5B65}">
      <dsp:nvSpPr>
        <dsp:cNvPr id="0" name=""/>
        <dsp:cNvSpPr/>
      </dsp:nvSpPr>
      <dsp:spPr>
        <a:xfrm>
          <a:off x="5897908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5943096" y="1986812"/>
        <a:ext cx="135564" cy="90375"/>
      </dsp:txXfrm>
    </dsp:sp>
    <dsp:sp modelId="{E298ED1B-E2BC-4215-B6D3-560DA70B2D2D}">
      <dsp:nvSpPr>
        <dsp:cNvPr id="0" name=""/>
        <dsp:cNvSpPr/>
      </dsp:nvSpPr>
      <dsp:spPr>
        <a:xfrm>
          <a:off x="610125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146442" y="1986812"/>
        <a:ext cx="135564" cy="90375"/>
      </dsp:txXfrm>
    </dsp:sp>
    <dsp:sp modelId="{1333206B-9748-4C71-8DEA-9923A1A7C0A4}">
      <dsp:nvSpPr>
        <dsp:cNvPr id="0" name=""/>
        <dsp:cNvSpPr/>
      </dsp:nvSpPr>
      <dsp:spPr>
        <a:xfrm>
          <a:off x="630459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349787" y="1986812"/>
        <a:ext cx="135564" cy="90375"/>
      </dsp:txXfrm>
    </dsp:sp>
    <dsp:sp modelId="{F0B72AB2-8585-40F3-B7D1-64088633D2EB}">
      <dsp:nvSpPr>
        <dsp:cNvPr id="0" name=""/>
        <dsp:cNvSpPr/>
      </dsp:nvSpPr>
      <dsp:spPr>
        <a:xfrm>
          <a:off x="6507944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553132" y="1986812"/>
        <a:ext cx="135564" cy="90375"/>
      </dsp:txXfrm>
    </dsp:sp>
    <dsp:sp modelId="{478B63F2-DBCE-4C77-B63A-1A5042B03738}">
      <dsp:nvSpPr>
        <dsp:cNvPr id="0" name=""/>
        <dsp:cNvSpPr/>
      </dsp:nvSpPr>
      <dsp:spPr>
        <a:xfrm>
          <a:off x="6711289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756477" y="1986812"/>
        <a:ext cx="135564" cy="90375"/>
      </dsp:txXfrm>
    </dsp:sp>
    <dsp:sp modelId="{716079AD-A9E2-4EE0-875C-EECC5F970932}">
      <dsp:nvSpPr>
        <dsp:cNvPr id="0" name=""/>
        <dsp:cNvSpPr/>
      </dsp:nvSpPr>
      <dsp:spPr>
        <a:xfrm>
          <a:off x="6914635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6959823" y="1986812"/>
        <a:ext cx="135564" cy="90375"/>
      </dsp:txXfrm>
    </dsp:sp>
    <dsp:sp modelId="{9949656E-4B65-46CF-9696-E2BD9CE246B9}">
      <dsp:nvSpPr>
        <dsp:cNvPr id="0" name=""/>
        <dsp:cNvSpPr/>
      </dsp:nvSpPr>
      <dsp:spPr>
        <a:xfrm>
          <a:off x="7117980" y="1986812"/>
          <a:ext cx="225939" cy="90375"/>
        </a:xfrm>
        <a:prstGeom prst="chevron">
          <a:avLst/>
        </a:prstGeom>
        <a:solidFill>
          <a:schemeClr val="bg1">
            <a:lumMod val="50000"/>
            <a:alpha val="3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3" tIns="6668" rIns="6668" bIns="6668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7163168" y="1986812"/>
        <a:ext cx="135564" cy="90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C6395F7-6A9E-4392-BE29-D70EB5A29163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BE72FA4-6557-4F4B-98AC-DF05DC567C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86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435DA17-D2E3-4BA6-A8A6-BFC627ADE695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05350"/>
            <a:ext cx="550545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92B2A3D-E9EC-469F-8352-0CE56CC881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28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47497-2CAE-4EDC-9804-CA47E528CAC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6883400" cy="4953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95E885-9233-4305-B783-DAB0D40AFC5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912F-EE5A-49D8-AD96-5E583C5B1516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B987-51AA-4AE4-8EB7-B3A07857B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5741-72B9-4255-9E52-20E6A53E8F53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4B57-8E70-4FAB-BC62-3F91325C4F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9B42-2C8F-4859-A6BD-4F74649D2E92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8A911-7711-4913-8948-CF7E35098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5D0E2-B682-4E94-ADF0-28798C5C6205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9B2B-C554-4B93-9177-F4E6233CB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58C5-9A9D-4950-AD32-A124B58554E4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67A90-30D8-40A1-81EC-6CCF395236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749F-93E9-4656-B703-BF5EED0730AD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917E-45D5-449D-95DB-D5AE46CFE4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958B-2EA8-415E-9FD9-E8EAB8A86418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13B0-5F73-4F05-92C7-42FDCFEC8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45E2B-6236-45DB-AAC7-44A9C365A0AA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2BEA-8BBB-4AD9-8E46-3CDC9C562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CBC1-F724-4E00-A008-EA7051499373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AA8F-F57C-4EFD-B3C5-83BAB74B96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5D863-5328-4D7E-ACBD-D420B0E45919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ACF9D-032F-4EE0-9F34-E26B16D36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80F4-BC07-47E7-8909-95E25DD3678A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AE57-B91E-4D41-A035-BB1592079A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5EBA1B-5F14-49F6-B586-05FAF76F7376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7AF64C-BB86-4F90-A170-3CC26C809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00869" y="908720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179388" y="5516563"/>
          <a:ext cx="8784975" cy="8286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8325"/>
                <a:gridCol w="2928325"/>
                <a:gridCol w="2928325"/>
              </a:tblGrid>
              <a:tr h="37112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Project</a:t>
                      </a:r>
                      <a:r>
                        <a:rPr lang="en-GB" sz="1200" baseline="0" dirty="0" smtClean="0"/>
                        <a:t> Name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Department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Procuring Authority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</a:tr>
              <a:tr h="45755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Stoke Housing</a:t>
                      </a:r>
                      <a:r>
                        <a:rPr lang="en-GB" sz="1200" baseline="0" dirty="0" smtClean="0"/>
                        <a:t> Project (</a:t>
                      </a:r>
                      <a:r>
                        <a:rPr lang="en-GB" sz="1200" dirty="0" smtClean="0"/>
                        <a:t>Non-HRA)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Department for</a:t>
                      </a:r>
                      <a:r>
                        <a:rPr lang="en-GB" sz="1200" baseline="0" dirty="0" smtClean="0"/>
                        <a:t> Communities and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Local Government (DCLG)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Stoke on Trent City Council</a:t>
                      </a:r>
                      <a:endParaRPr lang="en-GB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117" name="TextBox 97"/>
          <p:cNvSpPr txBox="1">
            <a:spLocks noChangeArrowheads="1"/>
          </p:cNvSpPr>
          <p:nvPr/>
        </p:nvSpPr>
        <p:spPr bwMode="auto">
          <a:xfrm>
            <a:off x="107950" y="249238"/>
            <a:ext cx="892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Stoke Housing Project</a:t>
            </a:r>
          </a:p>
        </p:txBody>
      </p:sp>
      <p:grpSp>
        <p:nvGrpSpPr>
          <p:cNvPr id="4118" name="Group 140"/>
          <p:cNvGrpSpPr>
            <a:grpSpLocks/>
          </p:cNvGrpSpPr>
          <p:nvPr/>
        </p:nvGrpSpPr>
        <p:grpSpPr bwMode="auto">
          <a:xfrm>
            <a:off x="112713" y="1219200"/>
            <a:ext cx="9172575" cy="3002657"/>
            <a:chOff x="113220" y="1219494"/>
            <a:chExt cx="9171684" cy="3003057"/>
          </a:xfrm>
        </p:grpSpPr>
        <p:grpSp>
          <p:nvGrpSpPr>
            <p:cNvPr id="4144" name="Group 100"/>
            <p:cNvGrpSpPr>
              <a:grpSpLocks/>
            </p:cNvGrpSpPr>
            <p:nvPr/>
          </p:nvGrpSpPr>
          <p:grpSpPr bwMode="auto">
            <a:xfrm>
              <a:off x="113220" y="2717483"/>
              <a:ext cx="684213" cy="431800"/>
              <a:chOff x="241996" y="3068959"/>
              <a:chExt cx="684213" cy="432049"/>
            </a:xfrm>
          </p:grpSpPr>
          <p:sp>
            <p:nvSpPr>
              <p:cNvPr id="4236" name="TextBox 6"/>
              <p:cNvSpPr txBox="1">
                <a:spLocks noChangeArrowheads="1"/>
              </p:cNvSpPr>
              <p:nvPr/>
            </p:nvSpPr>
            <p:spPr bwMode="auto">
              <a:xfrm>
                <a:off x="241996" y="3099930"/>
                <a:ext cx="684213" cy="369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900">
                    <a:latin typeface="Humnst777 BT" pitchFamily="34" charset="0"/>
                  </a:rPr>
                  <a:t>Project </a:t>
                </a:r>
              </a:p>
              <a:p>
                <a:r>
                  <a:rPr lang="en-GB" sz="900">
                    <a:latin typeface="Humnst777 BT" pitchFamily="34" charset="0"/>
                  </a:rPr>
                  <a:t>identified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20" y="3068182"/>
                <a:ext cx="647638" cy="432107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4145" name="Group 101"/>
            <p:cNvGrpSpPr>
              <a:grpSpLocks/>
            </p:cNvGrpSpPr>
            <p:nvPr/>
          </p:nvGrpSpPr>
          <p:grpSpPr bwMode="auto">
            <a:xfrm>
              <a:off x="8180259" y="2709863"/>
              <a:ext cx="1009650" cy="431800"/>
              <a:chOff x="228066" y="3068960"/>
              <a:chExt cx="828675" cy="432048"/>
            </a:xfrm>
          </p:grpSpPr>
          <p:sp>
            <p:nvSpPr>
              <p:cNvPr id="4234" name="TextBox 6"/>
              <p:cNvSpPr txBox="1">
                <a:spLocks noChangeArrowheads="1"/>
              </p:cNvSpPr>
              <p:nvPr/>
            </p:nvSpPr>
            <p:spPr bwMode="auto">
              <a:xfrm>
                <a:off x="228066" y="3107086"/>
                <a:ext cx="828675" cy="369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900">
                    <a:latin typeface="Humnst777 BT" pitchFamily="34" charset="0"/>
                  </a:rPr>
                  <a:t>Procurement concluded</a:t>
                </a: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51395" y="3069453"/>
                <a:ext cx="647502" cy="432106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73" name="Up Arrow 72"/>
            <p:cNvSpPr/>
            <p:nvPr/>
          </p:nvSpPr>
          <p:spPr>
            <a:xfrm>
              <a:off x="7812119" y="3717659"/>
              <a:ext cx="336517" cy="504892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4147" name="Group 110"/>
            <p:cNvGrpSpPr>
              <a:grpSpLocks/>
            </p:cNvGrpSpPr>
            <p:nvPr/>
          </p:nvGrpSpPr>
          <p:grpSpPr bwMode="auto">
            <a:xfrm>
              <a:off x="772817" y="1248971"/>
              <a:ext cx="2473282" cy="2397517"/>
              <a:chOff x="788057" y="1248971"/>
              <a:chExt cx="2473282" cy="2397517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872925" y="2637321"/>
                <a:ext cx="1152413" cy="1009784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15" name="TextBox 52"/>
              <p:cNvSpPr txBox="1">
                <a:spLocks noChangeArrowheads="1"/>
              </p:cNvSpPr>
              <p:nvPr/>
            </p:nvSpPr>
            <p:spPr bwMode="auto">
              <a:xfrm>
                <a:off x="851394" y="3157538"/>
                <a:ext cx="12510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Strategic Outline Case  (SOC)</a:t>
                </a:r>
              </a:p>
            </p:txBody>
          </p:sp>
          <p:grpSp>
            <p:nvGrpSpPr>
              <p:cNvPr id="4216" name="Group 107"/>
              <p:cNvGrpSpPr>
                <a:grpSpLocks/>
              </p:cNvGrpSpPr>
              <p:nvPr/>
            </p:nvGrpSpPr>
            <p:grpSpPr bwMode="auto">
              <a:xfrm>
                <a:off x="913878" y="2795586"/>
                <a:ext cx="358375" cy="288925"/>
                <a:chOff x="913878" y="2795586"/>
                <a:chExt cx="358375" cy="288925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944356" y="2796092"/>
                  <a:ext cx="288897" cy="288963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233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913878" y="2805905"/>
                  <a:ext cx="358375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S1</a:t>
                  </a:r>
                </a:p>
              </p:txBody>
            </p:sp>
          </p:grpSp>
          <p:grpSp>
            <p:nvGrpSpPr>
              <p:cNvPr id="4217" name="Group 108"/>
              <p:cNvGrpSpPr>
                <a:grpSpLocks/>
              </p:cNvGrpSpPr>
              <p:nvPr/>
            </p:nvGrpSpPr>
            <p:grpSpPr bwMode="auto">
              <a:xfrm>
                <a:off x="1276299" y="2795586"/>
                <a:ext cx="387201" cy="288925"/>
                <a:chOff x="1276299" y="2781300"/>
                <a:chExt cx="387201" cy="28892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1317382" y="2781806"/>
                  <a:ext cx="274611" cy="288963"/>
                </a:xfrm>
                <a:prstGeom prst="ellipse">
                  <a:avLst/>
                </a:prstGeom>
                <a:solidFill>
                  <a:srgbClr val="DC7166"/>
                </a:solidFill>
                <a:ln>
                  <a:solidFill>
                    <a:srgbClr val="DC7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231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1276299" y="2797967"/>
                  <a:ext cx="387201" cy="2619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S2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4218" name="Group 109"/>
              <p:cNvGrpSpPr>
                <a:grpSpLocks/>
              </p:cNvGrpSpPr>
              <p:nvPr/>
            </p:nvGrpSpPr>
            <p:grpSpPr bwMode="auto">
              <a:xfrm>
                <a:off x="1638720" y="2795586"/>
                <a:ext cx="386878" cy="288925"/>
                <a:chOff x="1638720" y="2781300"/>
                <a:chExt cx="386878" cy="288925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1676121" y="2781806"/>
                  <a:ext cx="288897" cy="288963"/>
                </a:xfrm>
                <a:prstGeom prst="ellipse">
                  <a:avLst/>
                </a:prstGeom>
                <a:solidFill>
                  <a:srgbClr val="C40012"/>
                </a:solidFill>
                <a:ln>
                  <a:solidFill>
                    <a:srgbClr val="C400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229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1638720" y="2795214"/>
                  <a:ext cx="38687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S3</a:t>
                  </a:r>
                </a:p>
              </p:txBody>
            </p:sp>
          </p:grpSp>
          <p:grpSp>
            <p:nvGrpSpPr>
              <p:cNvPr id="4219" name="Group 106"/>
              <p:cNvGrpSpPr>
                <a:grpSpLocks/>
              </p:cNvGrpSpPr>
              <p:nvPr/>
            </p:nvGrpSpPr>
            <p:grpSpPr bwMode="auto">
              <a:xfrm>
                <a:off x="788057" y="1248971"/>
                <a:ext cx="2093152" cy="1465654"/>
                <a:chOff x="788057" y="1248971"/>
                <a:chExt cx="2093152" cy="1465654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099916" y="2134016"/>
                  <a:ext cx="1587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 rot="18900000">
                  <a:off x="788796" y="1249661"/>
                  <a:ext cx="2104821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Local Authority developing SOC</a:t>
                  </a:r>
                </a:p>
              </p:txBody>
            </p:sp>
          </p:grpSp>
          <p:grpSp>
            <p:nvGrpSpPr>
              <p:cNvPr id="4220" name="Group 105"/>
              <p:cNvGrpSpPr>
                <a:grpSpLocks/>
              </p:cNvGrpSpPr>
              <p:nvPr/>
            </p:nvGrpSpPr>
            <p:grpSpPr bwMode="auto">
              <a:xfrm>
                <a:off x="1158128" y="1282062"/>
                <a:ext cx="1992949" cy="1432563"/>
                <a:chOff x="1158128" y="1282062"/>
                <a:chExt cx="1992949" cy="1432563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449132" y="2134016"/>
                  <a:ext cx="1587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 rot="18900000">
                  <a:off x="1158647" y="1294117"/>
                  <a:ext cx="2004819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DCLG /HCA SOC Approval Point</a:t>
                  </a:r>
                </a:p>
              </p:txBody>
            </p:sp>
          </p:grpSp>
          <p:grpSp>
            <p:nvGrpSpPr>
              <p:cNvPr id="4221" name="Group 104"/>
              <p:cNvGrpSpPr>
                <a:grpSpLocks/>
              </p:cNvGrpSpPr>
              <p:nvPr/>
            </p:nvGrpSpPr>
            <p:grpSpPr bwMode="auto">
              <a:xfrm>
                <a:off x="1561147" y="1388437"/>
                <a:ext cx="1700192" cy="1326188"/>
                <a:chOff x="1561147" y="1388437"/>
                <a:chExt cx="1700192" cy="1326188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807872" y="2134016"/>
                  <a:ext cx="3175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 rot="18900000">
                  <a:off x="1561833" y="1400494"/>
                  <a:ext cx="1700048" cy="2191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 SOC Approval Point</a:t>
                  </a:r>
                </a:p>
              </p:txBody>
            </p:sp>
          </p:grpSp>
        </p:grpSp>
        <p:grpSp>
          <p:nvGrpSpPr>
            <p:cNvPr id="4148" name="Group 116"/>
            <p:cNvGrpSpPr>
              <a:grpSpLocks/>
            </p:cNvGrpSpPr>
            <p:nvPr/>
          </p:nvGrpSpPr>
          <p:grpSpPr bwMode="auto">
            <a:xfrm>
              <a:off x="2020636" y="1270649"/>
              <a:ext cx="2510312" cy="2375839"/>
              <a:chOff x="2020636" y="1270649"/>
              <a:chExt cx="2510312" cy="2375839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097403" y="2637321"/>
                <a:ext cx="1152413" cy="1009785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95" name="TextBox 54"/>
              <p:cNvSpPr txBox="1">
                <a:spLocks noChangeArrowheads="1"/>
              </p:cNvSpPr>
              <p:nvPr/>
            </p:nvSpPr>
            <p:spPr bwMode="auto">
              <a:xfrm>
                <a:off x="2083470" y="3165475"/>
                <a:ext cx="12954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Outline Business Case (OBC)</a:t>
                </a:r>
              </a:p>
            </p:txBody>
          </p:sp>
          <p:grpSp>
            <p:nvGrpSpPr>
              <p:cNvPr id="4196" name="Group 111"/>
              <p:cNvGrpSpPr>
                <a:grpSpLocks/>
              </p:cNvGrpSpPr>
              <p:nvPr/>
            </p:nvGrpSpPr>
            <p:grpSpPr bwMode="auto">
              <a:xfrm>
                <a:off x="2096643" y="2793205"/>
                <a:ext cx="459134" cy="288925"/>
                <a:chOff x="2096643" y="2781300"/>
                <a:chExt cx="459134" cy="288925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168833" y="2781012"/>
                  <a:ext cx="288897" cy="288964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213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2096643" y="2783681"/>
                  <a:ext cx="459134" cy="2778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200" b="1">
                      <a:solidFill>
                        <a:schemeClr val="bg1"/>
                      </a:solidFill>
                      <a:latin typeface="Calibri" pitchFamily="34" charset="0"/>
                    </a:rPr>
                    <a:t> </a:t>
                  </a:r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O1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4197" name="Group 112"/>
              <p:cNvGrpSpPr>
                <a:grpSpLocks/>
              </p:cNvGrpSpPr>
              <p:nvPr/>
            </p:nvGrpSpPr>
            <p:grpSpPr bwMode="auto">
              <a:xfrm>
                <a:off x="2488530" y="2781300"/>
                <a:ext cx="432048" cy="288925"/>
                <a:chOff x="2488530" y="2781300"/>
                <a:chExt cx="432048" cy="288925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540272" y="2781803"/>
                  <a:ext cx="277786" cy="288964"/>
                </a:xfrm>
                <a:prstGeom prst="ellipse">
                  <a:avLst/>
                </a:prstGeom>
                <a:solidFill>
                  <a:srgbClr val="DC7166"/>
                </a:solidFill>
                <a:ln>
                  <a:solidFill>
                    <a:srgbClr val="DC7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211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2488530" y="2797967"/>
                  <a:ext cx="43204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O2</a:t>
                  </a:r>
                </a:p>
              </p:txBody>
            </p:sp>
          </p:grpSp>
          <p:grpSp>
            <p:nvGrpSpPr>
              <p:cNvPr id="4198" name="Group 115"/>
              <p:cNvGrpSpPr>
                <a:grpSpLocks/>
              </p:cNvGrpSpPr>
              <p:nvPr/>
            </p:nvGrpSpPr>
            <p:grpSpPr bwMode="auto">
              <a:xfrm>
                <a:off x="2846732" y="2790825"/>
                <a:ext cx="388069" cy="288925"/>
                <a:chOff x="2846732" y="2781300"/>
                <a:chExt cx="388069" cy="288925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2889488" y="2781804"/>
                  <a:ext cx="287310" cy="288964"/>
                </a:xfrm>
                <a:prstGeom prst="ellipse">
                  <a:avLst/>
                </a:prstGeom>
                <a:solidFill>
                  <a:srgbClr val="C40012"/>
                </a:solidFill>
                <a:ln>
                  <a:solidFill>
                    <a:srgbClr val="C400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209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2846732" y="2795586"/>
                  <a:ext cx="388069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O3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4199" name="Group 103"/>
              <p:cNvGrpSpPr>
                <a:grpSpLocks/>
              </p:cNvGrpSpPr>
              <p:nvPr/>
            </p:nvGrpSpPr>
            <p:grpSpPr bwMode="auto">
              <a:xfrm>
                <a:off x="2020636" y="1270649"/>
                <a:ext cx="2031837" cy="1443976"/>
                <a:chOff x="2020636" y="1270649"/>
                <a:chExt cx="2031837" cy="1443976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313282" y="2134016"/>
                  <a:ext cx="3175" cy="58110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 rot="18900000">
                  <a:off x="2021210" y="1270301"/>
                  <a:ext cx="2031803" cy="23021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Local Authority developing OBC</a:t>
                  </a:r>
                </a:p>
              </p:txBody>
            </p:sp>
          </p:grpSp>
          <p:grpSp>
            <p:nvGrpSpPr>
              <p:cNvPr id="4200" name="Group 102"/>
              <p:cNvGrpSpPr>
                <a:grpSpLocks/>
              </p:cNvGrpSpPr>
              <p:nvPr/>
            </p:nvGrpSpPr>
            <p:grpSpPr bwMode="auto">
              <a:xfrm>
                <a:off x="2390997" y="1307105"/>
                <a:ext cx="1934182" cy="1407520"/>
                <a:chOff x="2390997" y="1307105"/>
                <a:chExt cx="1934182" cy="140752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673609" y="2134016"/>
                  <a:ext cx="1588" cy="58110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 rot="18900000">
                  <a:off x="2391061" y="1306819"/>
                  <a:ext cx="1933387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DCLG/HCA OBC Approval Point</a:t>
                  </a:r>
                </a:p>
              </p:txBody>
            </p:sp>
          </p:grpSp>
          <p:grpSp>
            <p:nvGrpSpPr>
              <p:cNvPr id="4201" name="Group 101"/>
              <p:cNvGrpSpPr>
                <a:grpSpLocks/>
              </p:cNvGrpSpPr>
              <p:nvPr/>
            </p:nvGrpSpPr>
            <p:grpSpPr bwMode="auto">
              <a:xfrm>
                <a:off x="2780435" y="1370646"/>
                <a:ext cx="1750513" cy="1343979"/>
                <a:chOff x="2780435" y="1370646"/>
                <a:chExt cx="1750513" cy="1343979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045047" y="2134016"/>
                  <a:ext cx="1588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 rot="18900000">
                  <a:off x="2792660" y="1370327"/>
                  <a:ext cx="1738143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 OBC Approval Point</a:t>
                  </a:r>
                </a:p>
              </p:txBody>
            </p:sp>
          </p:grpSp>
        </p:grpSp>
        <p:grpSp>
          <p:nvGrpSpPr>
            <p:cNvPr id="4149" name="Group 136"/>
            <p:cNvGrpSpPr>
              <a:grpSpLocks/>
            </p:cNvGrpSpPr>
            <p:nvPr/>
          </p:nvGrpSpPr>
          <p:grpSpPr bwMode="auto">
            <a:xfrm>
              <a:off x="6833187" y="1219494"/>
              <a:ext cx="2451717" cy="2427050"/>
              <a:chOff x="6817947" y="1219494"/>
              <a:chExt cx="2451717" cy="242705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6920392" y="2637321"/>
                <a:ext cx="792085" cy="1009784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79" name="TextBox 59"/>
              <p:cNvSpPr txBox="1">
                <a:spLocks noChangeArrowheads="1"/>
              </p:cNvSpPr>
              <p:nvPr/>
            </p:nvSpPr>
            <p:spPr bwMode="auto">
              <a:xfrm>
                <a:off x="6898829" y="3165475"/>
                <a:ext cx="93503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Confirmed                                                            FBC</a:t>
                </a:r>
              </a:p>
            </p:txBody>
          </p:sp>
          <p:grpSp>
            <p:nvGrpSpPr>
              <p:cNvPr id="4180" name="Group 128"/>
              <p:cNvGrpSpPr>
                <a:grpSpLocks/>
              </p:cNvGrpSpPr>
              <p:nvPr/>
            </p:nvGrpSpPr>
            <p:grpSpPr bwMode="auto">
              <a:xfrm>
                <a:off x="6817947" y="1219494"/>
                <a:ext cx="2178348" cy="1850731"/>
                <a:chOff x="6817947" y="1219494"/>
                <a:chExt cx="2178348" cy="1850731"/>
              </a:xfrm>
            </p:grpSpPr>
            <p:grpSp>
              <p:nvGrpSpPr>
                <p:cNvPr id="4188" name="Group 126"/>
                <p:cNvGrpSpPr>
                  <a:grpSpLocks/>
                </p:cNvGrpSpPr>
                <p:nvPr/>
              </p:nvGrpSpPr>
              <p:grpSpPr bwMode="auto">
                <a:xfrm>
                  <a:off x="6962329" y="2781300"/>
                  <a:ext cx="503238" cy="288925"/>
                  <a:chOff x="6962329" y="2781300"/>
                  <a:chExt cx="503238" cy="288925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6991822" y="2781802"/>
                    <a:ext cx="288897" cy="288963"/>
                  </a:xfrm>
                  <a:prstGeom prst="ellipse">
                    <a:avLst/>
                  </a:prstGeom>
                  <a:solidFill>
                    <a:srgbClr val="DC7166"/>
                  </a:solidFill>
                  <a:ln>
                    <a:solidFill>
                      <a:srgbClr val="DC71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4193" name="Text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2329" y="2797175"/>
                    <a:ext cx="503238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C1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4189" name="Group 94"/>
                <p:cNvGrpSpPr>
                  <a:grpSpLocks/>
                </p:cNvGrpSpPr>
                <p:nvPr/>
              </p:nvGrpSpPr>
              <p:grpSpPr bwMode="auto">
                <a:xfrm>
                  <a:off x="6817947" y="1219494"/>
                  <a:ext cx="2178348" cy="1495131"/>
                  <a:chOff x="6748097" y="1219494"/>
                  <a:chExt cx="2178348" cy="1495131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7064833" y="2134016"/>
                    <a:ext cx="1588" cy="58110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80"/>
                  <p:cNvSpPr txBox="1"/>
                  <p:nvPr/>
                </p:nvSpPr>
                <p:spPr>
                  <a:xfrm rot="18900000">
                    <a:off x="6747364" y="1219494"/>
                    <a:ext cx="2179427" cy="23021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DCLG/HCA Final FBC Approval Point</a:t>
                    </a:r>
                  </a:p>
                </p:txBody>
              </p:sp>
            </p:grpSp>
          </p:grpSp>
          <p:grpSp>
            <p:nvGrpSpPr>
              <p:cNvPr id="4181" name="Group 135"/>
              <p:cNvGrpSpPr>
                <a:grpSpLocks/>
              </p:cNvGrpSpPr>
              <p:nvPr/>
            </p:nvGrpSpPr>
            <p:grpSpPr bwMode="auto">
              <a:xfrm>
                <a:off x="7195284" y="1255762"/>
                <a:ext cx="2074380" cy="1814463"/>
                <a:chOff x="7195284" y="1255762"/>
                <a:chExt cx="2074380" cy="1814463"/>
              </a:xfrm>
            </p:grpSpPr>
            <p:grpSp>
              <p:nvGrpSpPr>
                <p:cNvPr id="4182" name="Group 127"/>
                <p:cNvGrpSpPr>
                  <a:grpSpLocks/>
                </p:cNvGrpSpPr>
                <p:nvPr/>
              </p:nvGrpSpPr>
              <p:grpSpPr bwMode="auto">
                <a:xfrm>
                  <a:off x="7323162" y="2781300"/>
                  <a:ext cx="404342" cy="288925"/>
                  <a:chOff x="7323162" y="2781300"/>
                  <a:chExt cx="404342" cy="288925"/>
                </a:xfrm>
              </p:grpSpPr>
              <p:sp>
                <p:nvSpPr>
                  <p:cNvPr id="15" name="Oval 14"/>
                  <p:cNvSpPr/>
                  <p:nvPr/>
                </p:nvSpPr>
                <p:spPr>
                  <a:xfrm>
                    <a:off x="7352150" y="2781802"/>
                    <a:ext cx="288897" cy="288963"/>
                  </a:xfrm>
                  <a:prstGeom prst="ellipse">
                    <a:avLst/>
                  </a:prstGeom>
                  <a:solidFill>
                    <a:srgbClr val="C40012"/>
                  </a:solidFill>
                  <a:ln>
                    <a:solidFill>
                      <a:srgbClr val="C4001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4187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23162" y="2797175"/>
                    <a:ext cx="404342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C2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4183" name="Group 90"/>
                <p:cNvGrpSpPr>
                  <a:grpSpLocks/>
                </p:cNvGrpSpPr>
                <p:nvPr/>
              </p:nvGrpSpPr>
              <p:grpSpPr bwMode="auto">
                <a:xfrm>
                  <a:off x="7195284" y="1255762"/>
                  <a:ext cx="2074380" cy="1459011"/>
                  <a:chOff x="7195284" y="1255762"/>
                  <a:chExt cx="2074380" cy="1459011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7496598" y="2134016"/>
                    <a:ext cx="1588" cy="58110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TextBox 81"/>
                  <p:cNvSpPr txBox="1"/>
                  <p:nvPr/>
                </p:nvSpPr>
                <p:spPr>
                  <a:xfrm rot="18900000">
                    <a:off x="7195002" y="1256012"/>
                    <a:ext cx="2074662" cy="230218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Treasury Final FBC Approval Point</a:t>
                    </a:r>
                  </a:p>
                </p:txBody>
              </p:sp>
            </p:grpSp>
          </p:grpSp>
        </p:grpSp>
        <p:grpSp>
          <p:nvGrpSpPr>
            <p:cNvPr id="4150" name="Group 125"/>
            <p:cNvGrpSpPr>
              <a:grpSpLocks/>
            </p:cNvGrpSpPr>
            <p:nvPr/>
          </p:nvGrpSpPr>
          <p:grpSpPr bwMode="auto">
            <a:xfrm>
              <a:off x="5885052" y="1226294"/>
              <a:ext cx="2145603" cy="2420194"/>
              <a:chOff x="5900292" y="1226294"/>
              <a:chExt cx="2145603" cy="2420194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5912748" y="2637321"/>
                <a:ext cx="936534" cy="1009784"/>
              </a:xfrm>
              <a:prstGeom prst="roundRect">
                <a:avLst/>
              </a:prstGeom>
              <a:noFill/>
              <a:ln>
                <a:solidFill>
                  <a:srgbClr val="E7A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00049" y="3166028"/>
                <a:ext cx="1007964" cy="40010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umnst777 BT" pitchFamily="34" charset="0"/>
                  </a:rPr>
                  <a:t>Procurement Live</a:t>
                </a:r>
              </a:p>
            </p:txBody>
          </p:sp>
          <p:grpSp>
            <p:nvGrpSpPr>
              <p:cNvPr id="4171" name="Group 124"/>
              <p:cNvGrpSpPr>
                <a:grpSpLocks/>
              </p:cNvGrpSpPr>
              <p:nvPr/>
            </p:nvGrpSpPr>
            <p:grpSpPr bwMode="auto">
              <a:xfrm>
                <a:off x="6086406" y="1226294"/>
                <a:ext cx="1959489" cy="1855836"/>
                <a:chOff x="6057831" y="1226294"/>
                <a:chExt cx="1959489" cy="1855836"/>
              </a:xfrm>
            </p:grpSpPr>
            <p:grpSp>
              <p:nvGrpSpPr>
                <p:cNvPr id="4172" name="Group 123"/>
                <p:cNvGrpSpPr>
                  <a:grpSpLocks/>
                </p:cNvGrpSpPr>
                <p:nvPr/>
              </p:nvGrpSpPr>
              <p:grpSpPr bwMode="auto">
                <a:xfrm>
                  <a:off x="6179986" y="2793205"/>
                  <a:ext cx="360039" cy="288925"/>
                  <a:chOff x="6179986" y="2781300"/>
                  <a:chExt cx="360039" cy="288925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6200054" y="2781012"/>
                    <a:ext cx="288897" cy="288963"/>
                  </a:xfrm>
                  <a:prstGeom prst="ellipse">
                    <a:avLst/>
                  </a:prstGeom>
                  <a:solidFill>
                    <a:srgbClr val="E7A099"/>
                  </a:solidFill>
                  <a:ln>
                    <a:solidFill>
                      <a:srgbClr val="E7A0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4177" name="Text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79986" y="2795214"/>
                    <a:ext cx="360039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P3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4173" name="Group 96"/>
                <p:cNvGrpSpPr>
                  <a:grpSpLocks/>
                </p:cNvGrpSpPr>
                <p:nvPr/>
              </p:nvGrpSpPr>
              <p:grpSpPr bwMode="auto">
                <a:xfrm>
                  <a:off x="6057831" y="1226294"/>
                  <a:ext cx="1959489" cy="1488331"/>
                  <a:chOff x="6057831" y="1226294"/>
                  <a:chExt cx="1959489" cy="1488331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6344503" y="2134016"/>
                    <a:ext cx="3175" cy="58110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 rot="18900000">
                    <a:off x="6057193" y="1225845"/>
                    <a:ext cx="1960373" cy="36834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Post preferred bidder - design development, financing, planning</a:t>
                    </a:r>
                  </a:p>
                </p:txBody>
              </p:sp>
            </p:grpSp>
          </p:grpSp>
        </p:grpSp>
        <p:grpSp>
          <p:nvGrpSpPr>
            <p:cNvPr id="4151" name="Group 118"/>
            <p:cNvGrpSpPr>
              <a:grpSpLocks/>
            </p:cNvGrpSpPr>
            <p:nvPr/>
          </p:nvGrpSpPr>
          <p:grpSpPr bwMode="auto">
            <a:xfrm>
              <a:off x="3327682" y="2636994"/>
              <a:ext cx="1079425" cy="1009551"/>
              <a:chOff x="3320062" y="2636994"/>
              <a:chExt cx="1079425" cy="1009551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3319975" y="2637321"/>
                <a:ext cx="1079395" cy="1009785"/>
              </a:xfrm>
              <a:prstGeom prst="roundRect">
                <a:avLst/>
              </a:prstGeom>
              <a:noFill/>
              <a:ln>
                <a:solidFill>
                  <a:srgbClr val="E7A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373945" y="3166029"/>
                <a:ext cx="1007965" cy="40010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umnst777 BT" pitchFamily="34" charset="0"/>
                  </a:rPr>
                  <a:t>Procurement Live</a:t>
                </a:r>
              </a:p>
            </p:txBody>
          </p:sp>
        </p:grpSp>
        <p:grpSp>
          <p:nvGrpSpPr>
            <p:cNvPr id="4152" name="Group 138"/>
            <p:cNvGrpSpPr>
              <a:grpSpLocks/>
            </p:cNvGrpSpPr>
            <p:nvPr/>
          </p:nvGrpSpPr>
          <p:grpSpPr bwMode="auto">
            <a:xfrm>
              <a:off x="7801670" y="1632647"/>
              <a:ext cx="1038369" cy="1437578"/>
              <a:chOff x="7763570" y="1632647"/>
              <a:chExt cx="1038369" cy="1437578"/>
            </a:xfrm>
          </p:grpSpPr>
          <p:grpSp>
            <p:nvGrpSpPr>
              <p:cNvPr id="4161" name="Group 137"/>
              <p:cNvGrpSpPr>
                <a:grpSpLocks/>
              </p:cNvGrpSpPr>
              <p:nvPr/>
            </p:nvGrpSpPr>
            <p:grpSpPr bwMode="auto">
              <a:xfrm>
                <a:off x="7763570" y="2781300"/>
                <a:ext cx="386605" cy="288925"/>
                <a:chOff x="7763570" y="2781300"/>
                <a:chExt cx="386605" cy="2889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7784858" y="2781802"/>
                  <a:ext cx="288897" cy="288964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4166" name="TextBox 68"/>
                <p:cNvSpPr txBox="1">
                  <a:spLocks noChangeArrowheads="1"/>
                </p:cNvSpPr>
                <p:nvPr/>
              </p:nvSpPr>
              <p:spPr bwMode="auto">
                <a:xfrm>
                  <a:off x="7763570" y="2797175"/>
                  <a:ext cx="386605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P4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4162" name="Group 89"/>
              <p:cNvGrpSpPr>
                <a:grpSpLocks/>
              </p:cNvGrpSpPr>
              <p:nvPr/>
            </p:nvGrpSpPr>
            <p:grpSpPr bwMode="auto">
              <a:xfrm>
                <a:off x="7783493" y="1632647"/>
                <a:ext cx="1018446" cy="1081978"/>
                <a:chOff x="7783493" y="1632647"/>
                <a:chExt cx="1018446" cy="108197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940418" y="2134016"/>
                  <a:ext cx="3175" cy="58110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 rot="18900000">
                  <a:off x="7794382" y="1632299"/>
                  <a:ext cx="1007965" cy="23021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Financial Close</a:t>
                  </a:r>
                </a:p>
              </p:txBody>
            </p:sp>
          </p:grpSp>
        </p:grpSp>
        <p:grpSp>
          <p:nvGrpSpPr>
            <p:cNvPr id="4153" name="Group 139"/>
            <p:cNvGrpSpPr>
              <a:grpSpLocks/>
            </p:cNvGrpSpPr>
            <p:nvPr/>
          </p:nvGrpSpPr>
          <p:grpSpPr bwMode="auto">
            <a:xfrm>
              <a:off x="4507112" y="1288414"/>
              <a:ext cx="2599043" cy="2358131"/>
              <a:chOff x="4545212" y="1288414"/>
              <a:chExt cx="2599043" cy="2358131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4545093" y="2637321"/>
                <a:ext cx="1296861" cy="1009784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4155" name="Group 98"/>
              <p:cNvGrpSpPr>
                <a:grpSpLocks/>
              </p:cNvGrpSpPr>
              <p:nvPr/>
            </p:nvGrpSpPr>
            <p:grpSpPr bwMode="auto">
              <a:xfrm>
                <a:off x="4654388" y="1334582"/>
                <a:ext cx="1843400" cy="1380043"/>
                <a:chOff x="4851238" y="1334582"/>
                <a:chExt cx="1843400" cy="1380043"/>
              </a:xfrm>
            </p:grpSpPr>
            <p:cxnSp>
              <p:nvCxnSpPr>
                <p:cNvPr id="34" name="Straight Connector 33"/>
                <p:cNvCxnSpPr/>
                <p:nvPr/>
              </p:nvCxnSpPr>
              <p:spPr bwMode="auto">
                <a:xfrm>
                  <a:off x="5121318" y="2134016"/>
                  <a:ext cx="1588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 bwMode="auto">
                <a:xfrm rot="18900000">
                  <a:off x="4851469" y="1324283"/>
                  <a:ext cx="1842909" cy="24133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DCLG/HCA FBC Approval Point</a:t>
                  </a:r>
                </a:p>
              </p:txBody>
            </p:sp>
          </p:grpSp>
          <p:grpSp>
            <p:nvGrpSpPr>
              <p:cNvPr id="4156" name="Group 97"/>
              <p:cNvGrpSpPr>
                <a:grpSpLocks/>
              </p:cNvGrpSpPr>
              <p:nvPr/>
            </p:nvGrpSpPr>
            <p:grpSpPr bwMode="auto">
              <a:xfrm>
                <a:off x="5169772" y="1288414"/>
                <a:ext cx="1974483" cy="1426359"/>
                <a:chOff x="5195172" y="1288414"/>
                <a:chExt cx="1974483" cy="1426359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472105" y="2134016"/>
                  <a:ext cx="1587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 bwMode="auto">
                <a:xfrm rot="18900000">
                  <a:off x="5184795" y="1287766"/>
                  <a:ext cx="1984183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FBC Approval Point</a:t>
                  </a:r>
                </a:p>
              </p:txBody>
            </p:sp>
          </p:grpSp>
        </p:grpSp>
      </p:grpSp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3059832" y="4437112"/>
          <a:ext cx="3023741" cy="8823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4491"/>
                <a:gridCol w="2349250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GB" sz="12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1" marR="9142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5439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91421" marR="91421"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umnst777 BT" pitchFamily="34" charset="0"/>
                        </a:rPr>
                        <a:t>Financial Close reached on 10 July 2014</a:t>
                      </a:r>
                    </a:p>
                    <a:p>
                      <a:endParaRPr lang="en-GB" sz="1100" kern="1200" baseline="0" dirty="0" smtClean="0">
                        <a:solidFill>
                          <a:schemeClr val="dk1"/>
                        </a:solidFill>
                        <a:latin typeface="Humnst777 BT" pitchFamily="34" charset="0"/>
                        <a:ea typeface="+mn-ea"/>
                        <a:cs typeface="+mn-cs"/>
                      </a:endParaRPr>
                    </a:p>
                  </a:txBody>
                  <a:tcPr marL="91421" marR="9142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2" name="Oval 151"/>
          <p:cNvSpPr/>
          <p:nvPr/>
        </p:nvSpPr>
        <p:spPr>
          <a:xfrm>
            <a:off x="4746625" y="2797175"/>
            <a:ext cx="288925" cy="288925"/>
          </a:xfrm>
          <a:prstGeom prst="ellipse">
            <a:avLst/>
          </a:prstGeom>
          <a:solidFill>
            <a:srgbClr val="DC7166"/>
          </a:solidFill>
          <a:ln>
            <a:solidFill>
              <a:srgbClr val="DC7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24" name="TextBox 64"/>
          <p:cNvSpPr txBox="1">
            <a:spLocks noChangeArrowheads="1"/>
          </p:cNvSpPr>
          <p:nvPr/>
        </p:nvSpPr>
        <p:spPr bwMode="auto">
          <a:xfrm>
            <a:off x="4660900" y="280987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F1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5276850" y="2795588"/>
            <a:ext cx="287338" cy="288925"/>
          </a:xfrm>
          <a:prstGeom prst="ellipse">
            <a:avLst/>
          </a:prstGeom>
          <a:solidFill>
            <a:srgbClr val="C40012"/>
          </a:solidFill>
          <a:ln>
            <a:solidFill>
              <a:srgbClr val="C400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26" name="TextBox 60"/>
          <p:cNvSpPr txBox="1">
            <a:spLocks noChangeArrowheads="1"/>
          </p:cNvSpPr>
          <p:nvPr/>
        </p:nvSpPr>
        <p:spPr bwMode="auto">
          <a:xfrm>
            <a:off x="5257800" y="2809875"/>
            <a:ext cx="387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F2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  <p:grpSp>
        <p:nvGrpSpPr>
          <p:cNvPr id="4128" name="Group 140"/>
          <p:cNvGrpSpPr>
            <a:grpSpLocks/>
          </p:cNvGrpSpPr>
          <p:nvPr/>
        </p:nvGrpSpPr>
        <p:grpSpPr bwMode="auto">
          <a:xfrm>
            <a:off x="3131840" y="4797152"/>
            <a:ext cx="504825" cy="288925"/>
            <a:chOff x="-1866887" y="4279270"/>
            <a:chExt cx="504825" cy="288238"/>
          </a:xfrm>
        </p:grpSpPr>
        <p:grpSp>
          <p:nvGrpSpPr>
            <p:cNvPr id="4138" name="Group 138"/>
            <p:cNvGrpSpPr>
              <a:grpSpLocks/>
            </p:cNvGrpSpPr>
            <p:nvPr/>
          </p:nvGrpSpPr>
          <p:grpSpPr bwMode="auto">
            <a:xfrm>
              <a:off x="-1866887" y="4279270"/>
              <a:ext cx="504825" cy="288238"/>
              <a:chOff x="-1866887" y="4279270"/>
              <a:chExt cx="504825" cy="288238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-1795450" y="4279270"/>
                <a:ext cx="288925" cy="288238"/>
              </a:xfrm>
              <a:prstGeom prst="ellipse">
                <a:avLst/>
              </a:prstGeom>
              <a:solidFill>
                <a:srgbClr val="DC7166"/>
              </a:solidFill>
              <a:ln>
                <a:solidFill>
                  <a:srgbClr val="DC71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41" name="TextBox 64"/>
              <p:cNvSpPr txBox="1">
                <a:spLocks noChangeArrowheads="1"/>
              </p:cNvSpPr>
              <p:nvPr/>
            </p:nvSpPr>
            <p:spPr bwMode="auto">
              <a:xfrm>
                <a:off x="-1866887" y="4279270"/>
                <a:ext cx="504825" cy="277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200" b="1" dirty="0">
                    <a:solidFill>
                      <a:schemeClr val="bg1"/>
                    </a:solidFill>
                    <a:latin typeface="Calibri" pitchFamily="34" charset="0"/>
                  </a:rPr>
                  <a:t>  </a:t>
                </a:r>
                <a:r>
                  <a:rPr lang="en-GB" sz="1200" b="1" dirty="0" smtClean="0">
                    <a:solidFill>
                      <a:schemeClr val="bg1"/>
                    </a:solidFill>
                    <a:latin typeface="Calibri" pitchFamily="34" charset="0"/>
                  </a:rPr>
                  <a:t>P4</a:t>
                </a:r>
                <a:endParaRPr lang="en-GB" sz="1200" b="1" dirty="0">
                  <a:solidFill>
                    <a:schemeClr val="bg1"/>
                  </a:solidFill>
                  <a:latin typeface="Humnst777 BT" pitchFamily="34" charset="0"/>
                </a:endParaRPr>
              </a:p>
            </p:txBody>
          </p:sp>
        </p:grpSp>
        <p:sp>
          <p:nvSpPr>
            <p:cNvPr id="4139" name="TextBox 60"/>
            <p:cNvSpPr txBox="1">
              <a:spLocks noChangeArrowheads="1"/>
            </p:cNvSpPr>
            <p:nvPr/>
          </p:nvSpPr>
          <p:spPr bwMode="auto">
            <a:xfrm>
              <a:off x="-1794892" y="4279270"/>
              <a:ext cx="388069" cy="276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 sz="1200" b="1">
                <a:solidFill>
                  <a:schemeClr val="bg1"/>
                </a:solidFill>
                <a:latin typeface="Humnst777 BT" pitchFamily="34" charset="0"/>
              </a:endParaRPr>
            </a:p>
          </p:txBody>
        </p:sp>
      </p:grpSp>
      <p:sp>
        <p:nvSpPr>
          <p:cNvPr id="4129" name="TextBox 57"/>
          <p:cNvSpPr txBox="1">
            <a:spLocks noChangeArrowheads="1"/>
          </p:cNvSpPr>
          <p:nvPr/>
        </p:nvSpPr>
        <p:spPr bwMode="auto">
          <a:xfrm>
            <a:off x="4525963" y="3163888"/>
            <a:ext cx="1414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solidFill>
                  <a:srgbClr val="C40012"/>
                </a:solidFill>
                <a:latin typeface="Humnst777 BT" pitchFamily="34" charset="0"/>
              </a:rPr>
              <a:t>Full Business Case (FBC)</a:t>
            </a:r>
          </a:p>
        </p:txBody>
      </p:sp>
      <p:sp>
        <p:nvSpPr>
          <p:cNvPr id="130" name="Oval 129"/>
          <p:cNvSpPr/>
          <p:nvPr/>
        </p:nvSpPr>
        <p:spPr bwMode="auto">
          <a:xfrm>
            <a:off x="3511550" y="2794000"/>
            <a:ext cx="288925" cy="288925"/>
          </a:xfrm>
          <a:prstGeom prst="ellipse">
            <a:avLst/>
          </a:prstGeom>
          <a:solidFill>
            <a:srgbClr val="E7A099"/>
          </a:solidFill>
          <a:ln>
            <a:solidFill>
              <a:srgbClr val="E7A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31" name="TextBox 120"/>
          <p:cNvSpPr txBox="1">
            <a:spLocks noChangeArrowheads="1"/>
          </p:cNvSpPr>
          <p:nvPr/>
        </p:nvSpPr>
        <p:spPr bwMode="auto">
          <a:xfrm>
            <a:off x="3492500" y="2813050"/>
            <a:ext cx="358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P1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3656013" y="2133600"/>
            <a:ext cx="3175" cy="581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 bwMode="auto">
          <a:xfrm rot="18900000">
            <a:off x="3465513" y="1514475"/>
            <a:ext cx="134302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Humnst777 BT" pitchFamily="34" charset="0"/>
              </a:rPr>
              <a:t>OJEU notice issued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4102100" y="2133600"/>
            <a:ext cx="3175" cy="581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 bwMode="auto">
          <a:xfrm rot="18900000">
            <a:off x="3833813" y="1265238"/>
            <a:ext cx="185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Humnst777 BT" pitchFamily="34" charset="0"/>
              </a:rPr>
              <a:t>Pre close of dialogue draft final bids submitted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3960813" y="2795588"/>
            <a:ext cx="288925" cy="288925"/>
          </a:xfrm>
          <a:prstGeom prst="ellipse">
            <a:avLst/>
          </a:prstGeom>
          <a:solidFill>
            <a:srgbClr val="E7A099"/>
          </a:solidFill>
          <a:ln>
            <a:solidFill>
              <a:srgbClr val="E7A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37" name="TextBox 65"/>
          <p:cNvSpPr txBox="1">
            <a:spLocks noChangeArrowheads="1"/>
          </p:cNvSpPr>
          <p:nvPr/>
        </p:nvSpPr>
        <p:spPr bwMode="auto">
          <a:xfrm>
            <a:off x="3940175" y="2809875"/>
            <a:ext cx="360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P2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00869" y="908720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179388" y="5516563"/>
          <a:ext cx="8784975" cy="8286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8325"/>
                <a:gridCol w="2928325"/>
                <a:gridCol w="2928325"/>
              </a:tblGrid>
              <a:tr h="37112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Project</a:t>
                      </a:r>
                      <a:r>
                        <a:rPr lang="en-GB" sz="1200" baseline="0" dirty="0" smtClean="0"/>
                        <a:t> Name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Department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Procuring Authority</a:t>
                      </a:r>
                      <a:endParaRPr lang="en-GB" sz="1200" dirty="0"/>
                    </a:p>
                  </a:txBody>
                  <a:tcPr marL="91444" marR="91444" marT="45755" marB="45755" anchor="ctr">
                    <a:solidFill>
                      <a:schemeClr val="accent4"/>
                    </a:solidFill>
                  </a:tcPr>
                </a:tc>
              </a:tr>
              <a:tr h="457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Kent Excellent Homes for All</a:t>
                      </a:r>
                      <a:r>
                        <a:rPr lang="en-GB" sz="1200" baseline="0" dirty="0" smtClean="0"/>
                        <a:t> (</a:t>
                      </a:r>
                      <a:r>
                        <a:rPr lang="en-GB" sz="1200" dirty="0" smtClean="0"/>
                        <a:t>Non-HRA)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Department for</a:t>
                      </a:r>
                      <a:r>
                        <a:rPr lang="en-GB" sz="1200" baseline="0" dirty="0" smtClean="0"/>
                        <a:t> Communities and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Local Government (DCLG)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Kent County Council</a:t>
                      </a:r>
                      <a:endParaRPr lang="en-GB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141" name="TextBox 97"/>
          <p:cNvSpPr txBox="1">
            <a:spLocks noChangeArrowheads="1"/>
          </p:cNvSpPr>
          <p:nvPr/>
        </p:nvSpPr>
        <p:spPr bwMode="auto">
          <a:xfrm>
            <a:off x="107950" y="249238"/>
            <a:ext cx="892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Kent Excellent Homes for All</a:t>
            </a:r>
          </a:p>
        </p:txBody>
      </p:sp>
      <p:grpSp>
        <p:nvGrpSpPr>
          <p:cNvPr id="5142" name="Group 140"/>
          <p:cNvGrpSpPr>
            <a:grpSpLocks/>
          </p:cNvGrpSpPr>
          <p:nvPr/>
        </p:nvGrpSpPr>
        <p:grpSpPr bwMode="auto">
          <a:xfrm>
            <a:off x="112713" y="1219200"/>
            <a:ext cx="9128125" cy="3002657"/>
            <a:chOff x="113220" y="1219494"/>
            <a:chExt cx="9128226" cy="3003057"/>
          </a:xfrm>
        </p:grpSpPr>
        <p:grpSp>
          <p:nvGrpSpPr>
            <p:cNvPr id="5166" name="Group 100"/>
            <p:cNvGrpSpPr>
              <a:grpSpLocks/>
            </p:cNvGrpSpPr>
            <p:nvPr/>
          </p:nvGrpSpPr>
          <p:grpSpPr bwMode="auto">
            <a:xfrm>
              <a:off x="113220" y="2717483"/>
              <a:ext cx="684213" cy="431800"/>
              <a:chOff x="241996" y="3068959"/>
              <a:chExt cx="684213" cy="432049"/>
            </a:xfrm>
          </p:grpSpPr>
          <p:sp>
            <p:nvSpPr>
              <p:cNvPr id="5258" name="TextBox 6"/>
              <p:cNvSpPr txBox="1">
                <a:spLocks noChangeArrowheads="1"/>
              </p:cNvSpPr>
              <p:nvPr/>
            </p:nvSpPr>
            <p:spPr bwMode="auto">
              <a:xfrm>
                <a:off x="241996" y="3099930"/>
                <a:ext cx="684213" cy="369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900">
                    <a:latin typeface="Humnst777 BT" pitchFamily="34" charset="0"/>
                  </a:rPr>
                  <a:t>Project </a:t>
                </a:r>
              </a:p>
              <a:p>
                <a:r>
                  <a:rPr lang="en-GB" sz="900">
                    <a:latin typeface="Humnst777 BT" pitchFamily="34" charset="0"/>
                  </a:rPr>
                  <a:t>identified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21" y="3068182"/>
                <a:ext cx="647708" cy="432107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5167" name="Group 101"/>
            <p:cNvGrpSpPr>
              <a:grpSpLocks/>
            </p:cNvGrpSpPr>
            <p:nvPr/>
          </p:nvGrpSpPr>
          <p:grpSpPr bwMode="auto">
            <a:xfrm>
              <a:off x="8180259" y="2709863"/>
              <a:ext cx="1009650" cy="431800"/>
              <a:chOff x="228066" y="3068960"/>
              <a:chExt cx="828675" cy="432048"/>
            </a:xfrm>
          </p:grpSpPr>
          <p:sp>
            <p:nvSpPr>
              <p:cNvPr id="5256" name="TextBox 6"/>
              <p:cNvSpPr txBox="1">
                <a:spLocks noChangeArrowheads="1"/>
              </p:cNvSpPr>
              <p:nvPr/>
            </p:nvSpPr>
            <p:spPr bwMode="auto">
              <a:xfrm>
                <a:off x="228066" y="3107086"/>
                <a:ext cx="828675" cy="369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900">
                    <a:latin typeface="Humnst777 BT" pitchFamily="34" charset="0"/>
                  </a:rPr>
                  <a:t>Procurement concluded</a:t>
                </a: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52114" y="3069453"/>
                <a:ext cx="647572" cy="432106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73" name="Up Arrow 72"/>
            <p:cNvSpPr/>
            <p:nvPr/>
          </p:nvSpPr>
          <p:spPr>
            <a:xfrm>
              <a:off x="7812952" y="3717659"/>
              <a:ext cx="338141" cy="504892"/>
            </a:xfrm>
            <a:prstGeom prst="up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5169" name="Group 110"/>
            <p:cNvGrpSpPr>
              <a:grpSpLocks/>
            </p:cNvGrpSpPr>
            <p:nvPr/>
          </p:nvGrpSpPr>
          <p:grpSpPr bwMode="auto">
            <a:xfrm>
              <a:off x="772817" y="1248971"/>
              <a:ext cx="2473282" cy="2397517"/>
              <a:chOff x="788057" y="1248971"/>
              <a:chExt cx="2473282" cy="2397517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871418" y="2637321"/>
                <a:ext cx="1152538" cy="1009784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37" name="TextBox 52"/>
              <p:cNvSpPr txBox="1">
                <a:spLocks noChangeArrowheads="1"/>
              </p:cNvSpPr>
              <p:nvPr/>
            </p:nvSpPr>
            <p:spPr bwMode="auto">
              <a:xfrm>
                <a:off x="851394" y="3157538"/>
                <a:ext cx="12510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Strategic Outline Case  (SOC)</a:t>
                </a:r>
              </a:p>
            </p:txBody>
          </p:sp>
          <p:grpSp>
            <p:nvGrpSpPr>
              <p:cNvPr id="5238" name="Group 107"/>
              <p:cNvGrpSpPr>
                <a:grpSpLocks/>
              </p:cNvGrpSpPr>
              <p:nvPr/>
            </p:nvGrpSpPr>
            <p:grpSpPr bwMode="auto">
              <a:xfrm>
                <a:off x="913878" y="2795586"/>
                <a:ext cx="358375" cy="288925"/>
                <a:chOff x="913878" y="2795586"/>
                <a:chExt cx="358375" cy="288925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933330" y="2796092"/>
                  <a:ext cx="288928" cy="288963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25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913878" y="2805905"/>
                  <a:ext cx="358375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S1</a:t>
                  </a:r>
                </a:p>
              </p:txBody>
            </p:sp>
          </p:grpSp>
          <p:grpSp>
            <p:nvGrpSpPr>
              <p:cNvPr id="5239" name="Group 108"/>
              <p:cNvGrpSpPr>
                <a:grpSpLocks/>
              </p:cNvGrpSpPr>
              <p:nvPr/>
            </p:nvGrpSpPr>
            <p:grpSpPr bwMode="auto">
              <a:xfrm>
                <a:off x="1276299" y="2795586"/>
                <a:ext cx="387201" cy="288925"/>
                <a:chOff x="1276299" y="2781300"/>
                <a:chExt cx="387201" cy="288925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1306397" y="2781806"/>
                  <a:ext cx="274640" cy="288963"/>
                </a:xfrm>
                <a:prstGeom prst="ellipse">
                  <a:avLst/>
                </a:prstGeom>
                <a:solidFill>
                  <a:srgbClr val="DC7166"/>
                </a:solidFill>
                <a:ln>
                  <a:solidFill>
                    <a:srgbClr val="DC7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253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1276299" y="2797967"/>
                  <a:ext cx="387201" cy="2619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S2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5240" name="Group 109"/>
              <p:cNvGrpSpPr>
                <a:grpSpLocks/>
              </p:cNvGrpSpPr>
              <p:nvPr/>
            </p:nvGrpSpPr>
            <p:grpSpPr bwMode="auto">
              <a:xfrm>
                <a:off x="1638720" y="2795586"/>
                <a:ext cx="386878" cy="288925"/>
                <a:chOff x="1638720" y="2781300"/>
                <a:chExt cx="386878" cy="288925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1665176" y="2781806"/>
                  <a:ext cx="288928" cy="288963"/>
                </a:xfrm>
                <a:prstGeom prst="ellipse">
                  <a:avLst/>
                </a:prstGeom>
                <a:solidFill>
                  <a:srgbClr val="C40012"/>
                </a:solidFill>
                <a:ln>
                  <a:solidFill>
                    <a:srgbClr val="C400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251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1638720" y="2795214"/>
                  <a:ext cx="38687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S3</a:t>
                  </a:r>
                </a:p>
              </p:txBody>
            </p:sp>
          </p:grpSp>
          <p:grpSp>
            <p:nvGrpSpPr>
              <p:cNvPr id="5241" name="Group 106"/>
              <p:cNvGrpSpPr>
                <a:grpSpLocks/>
              </p:cNvGrpSpPr>
              <p:nvPr/>
            </p:nvGrpSpPr>
            <p:grpSpPr bwMode="auto">
              <a:xfrm>
                <a:off x="788057" y="1248971"/>
                <a:ext cx="2093152" cy="1465654"/>
                <a:chOff x="788057" y="1248971"/>
                <a:chExt cx="2093152" cy="1465654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088907" y="2134016"/>
                  <a:ext cx="1588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 rot="18900000">
                  <a:off x="787279" y="1249661"/>
                  <a:ext cx="2095523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Local Authority developing SOC</a:t>
                  </a:r>
                </a:p>
              </p:txBody>
            </p:sp>
          </p:grpSp>
          <p:grpSp>
            <p:nvGrpSpPr>
              <p:cNvPr id="5242" name="Group 105"/>
              <p:cNvGrpSpPr>
                <a:grpSpLocks/>
              </p:cNvGrpSpPr>
              <p:nvPr/>
            </p:nvGrpSpPr>
            <p:grpSpPr bwMode="auto">
              <a:xfrm>
                <a:off x="1158128" y="1282062"/>
                <a:ext cx="1992949" cy="1432563"/>
                <a:chOff x="1158128" y="1282062"/>
                <a:chExt cx="1992949" cy="1432563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438161" y="2134016"/>
                  <a:ext cx="1588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 rot="18900000">
                  <a:off x="1147646" y="1294117"/>
                  <a:ext cx="2005034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DCLG /HCA SOC Approval Point</a:t>
                  </a:r>
                </a:p>
              </p:txBody>
            </p:sp>
          </p:grpSp>
          <p:grpSp>
            <p:nvGrpSpPr>
              <p:cNvPr id="5243" name="Group 104"/>
              <p:cNvGrpSpPr>
                <a:grpSpLocks/>
              </p:cNvGrpSpPr>
              <p:nvPr/>
            </p:nvGrpSpPr>
            <p:grpSpPr bwMode="auto">
              <a:xfrm>
                <a:off x="1561147" y="1388437"/>
                <a:ext cx="1700192" cy="1326188"/>
                <a:chOff x="1561147" y="1388437"/>
                <a:chExt cx="1700192" cy="1326188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806465" y="2134016"/>
                  <a:ext cx="3175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 rot="18900000">
                  <a:off x="1560400" y="1400494"/>
                  <a:ext cx="1700231" cy="2191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 SOC Approval Point</a:t>
                  </a:r>
                </a:p>
              </p:txBody>
            </p:sp>
          </p:grpSp>
        </p:grpSp>
        <p:grpSp>
          <p:nvGrpSpPr>
            <p:cNvPr id="5170" name="Group 116"/>
            <p:cNvGrpSpPr>
              <a:grpSpLocks/>
            </p:cNvGrpSpPr>
            <p:nvPr/>
          </p:nvGrpSpPr>
          <p:grpSpPr bwMode="auto">
            <a:xfrm>
              <a:off x="2020636" y="1270649"/>
              <a:ext cx="2510312" cy="2375839"/>
              <a:chOff x="2020636" y="1270649"/>
              <a:chExt cx="2510312" cy="2375839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097617" y="2637321"/>
                <a:ext cx="1152538" cy="1009785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17" name="TextBox 54"/>
              <p:cNvSpPr txBox="1">
                <a:spLocks noChangeArrowheads="1"/>
              </p:cNvSpPr>
              <p:nvPr/>
            </p:nvSpPr>
            <p:spPr bwMode="auto">
              <a:xfrm>
                <a:off x="2083470" y="3165475"/>
                <a:ext cx="12954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Outline Business Case (OBC)</a:t>
                </a:r>
              </a:p>
            </p:txBody>
          </p:sp>
          <p:grpSp>
            <p:nvGrpSpPr>
              <p:cNvPr id="5218" name="Group 111"/>
              <p:cNvGrpSpPr>
                <a:grpSpLocks/>
              </p:cNvGrpSpPr>
              <p:nvPr/>
            </p:nvGrpSpPr>
            <p:grpSpPr bwMode="auto">
              <a:xfrm>
                <a:off x="2096643" y="2793205"/>
                <a:ext cx="459134" cy="288925"/>
                <a:chOff x="2096643" y="2781300"/>
                <a:chExt cx="459134" cy="288925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178580" y="2781012"/>
                  <a:ext cx="279403" cy="288964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235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2096643" y="2783681"/>
                  <a:ext cx="459134" cy="2778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200" b="1">
                      <a:solidFill>
                        <a:schemeClr val="bg1"/>
                      </a:solidFill>
                      <a:latin typeface="Calibri" pitchFamily="34" charset="0"/>
                    </a:rPr>
                    <a:t> </a:t>
                  </a:r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O1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5219" name="Group 112"/>
              <p:cNvGrpSpPr>
                <a:grpSpLocks/>
              </p:cNvGrpSpPr>
              <p:nvPr/>
            </p:nvGrpSpPr>
            <p:grpSpPr bwMode="auto">
              <a:xfrm>
                <a:off x="2488530" y="2781300"/>
                <a:ext cx="432048" cy="288925"/>
                <a:chOff x="2488530" y="2781300"/>
                <a:chExt cx="432048" cy="288925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540534" y="2781803"/>
                  <a:ext cx="287341" cy="288964"/>
                </a:xfrm>
                <a:prstGeom prst="ellipse">
                  <a:avLst/>
                </a:prstGeom>
                <a:solidFill>
                  <a:srgbClr val="DC7166"/>
                </a:solidFill>
                <a:ln>
                  <a:solidFill>
                    <a:srgbClr val="DC7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233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2488530" y="2797967"/>
                  <a:ext cx="43204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O2</a:t>
                  </a:r>
                </a:p>
              </p:txBody>
            </p:sp>
          </p:grpSp>
          <p:grpSp>
            <p:nvGrpSpPr>
              <p:cNvPr id="5220" name="Group 115"/>
              <p:cNvGrpSpPr>
                <a:grpSpLocks/>
              </p:cNvGrpSpPr>
              <p:nvPr/>
            </p:nvGrpSpPr>
            <p:grpSpPr bwMode="auto">
              <a:xfrm>
                <a:off x="2846732" y="2790825"/>
                <a:ext cx="388069" cy="288925"/>
                <a:chOff x="2846732" y="2781300"/>
                <a:chExt cx="388069" cy="288925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2889787" y="2781804"/>
                  <a:ext cx="296866" cy="288964"/>
                </a:xfrm>
                <a:prstGeom prst="ellipse">
                  <a:avLst/>
                </a:prstGeom>
                <a:solidFill>
                  <a:srgbClr val="C40012"/>
                </a:solidFill>
                <a:ln>
                  <a:solidFill>
                    <a:srgbClr val="C400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231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2846732" y="2795586"/>
                  <a:ext cx="388069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O3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5221" name="Group 103"/>
              <p:cNvGrpSpPr>
                <a:grpSpLocks/>
              </p:cNvGrpSpPr>
              <p:nvPr/>
            </p:nvGrpSpPr>
            <p:grpSpPr bwMode="auto">
              <a:xfrm>
                <a:off x="2020636" y="1270649"/>
                <a:ext cx="2031837" cy="1443976"/>
                <a:chOff x="2020636" y="1270649"/>
                <a:chExt cx="2031837" cy="1443976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323044" y="2134016"/>
                  <a:ext cx="3175" cy="58110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 rot="18900000">
                  <a:off x="2021416" y="1270301"/>
                  <a:ext cx="2041548" cy="23021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Local Authority developing OBC</a:t>
                  </a:r>
                </a:p>
              </p:txBody>
            </p:sp>
          </p:grpSp>
          <p:grpSp>
            <p:nvGrpSpPr>
              <p:cNvPr id="5222" name="Group 102"/>
              <p:cNvGrpSpPr>
                <a:grpSpLocks/>
              </p:cNvGrpSpPr>
              <p:nvPr/>
            </p:nvGrpSpPr>
            <p:grpSpPr bwMode="auto">
              <a:xfrm>
                <a:off x="2390997" y="1307105"/>
                <a:ext cx="1934182" cy="1407520"/>
                <a:chOff x="2390997" y="1307105"/>
                <a:chExt cx="1934182" cy="140752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673885" y="2134016"/>
                  <a:ext cx="1588" cy="58110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 rot="18900000">
                  <a:off x="2391307" y="1306819"/>
                  <a:ext cx="1933597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DCLG/HCA OBC Approval Point</a:t>
                  </a:r>
                </a:p>
              </p:txBody>
            </p:sp>
          </p:grpSp>
          <p:grpSp>
            <p:nvGrpSpPr>
              <p:cNvPr id="5223" name="Group 101"/>
              <p:cNvGrpSpPr>
                <a:grpSpLocks/>
              </p:cNvGrpSpPr>
              <p:nvPr/>
            </p:nvGrpSpPr>
            <p:grpSpPr bwMode="auto">
              <a:xfrm>
                <a:off x="2780435" y="1370646"/>
                <a:ext cx="1750513" cy="1343979"/>
                <a:chOff x="2780435" y="1370646"/>
                <a:chExt cx="1750513" cy="1343979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045364" y="2134016"/>
                  <a:ext cx="1588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 rot="18900000">
                  <a:off x="2792949" y="1370327"/>
                  <a:ext cx="1738332" cy="2302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 OBC Approval Point</a:t>
                  </a:r>
                </a:p>
              </p:txBody>
            </p:sp>
          </p:grpSp>
        </p:grpSp>
        <p:grpSp>
          <p:nvGrpSpPr>
            <p:cNvPr id="5171" name="Group 136"/>
            <p:cNvGrpSpPr>
              <a:grpSpLocks/>
            </p:cNvGrpSpPr>
            <p:nvPr/>
          </p:nvGrpSpPr>
          <p:grpSpPr bwMode="auto">
            <a:xfrm>
              <a:off x="6833187" y="1219494"/>
              <a:ext cx="2408259" cy="2427050"/>
              <a:chOff x="6817947" y="1219494"/>
              <a:chExt cx="2408259" cy="242705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6921130" y="2637321"/>
                <a:ext cx="792171" cy="1009784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01" name="TextBox 59"/>
              <p:cNvSpPr txBox="1">
                <a:spLocks noChangeArrowheads="1"/>
              </p:cNvSpPr>
              <p:nvPr/>
            </p:nvSpPr>
            <p:spPr bwMode="auto">
              <a:xfrm>
                <a:off x="6898829" y="3165475"/>
                <a:ext cx="93503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000" b="1">
                    <a:solidFill>
                      <a:srgbClr val="C40012"/>
                    </a:solidFill>
                    <a:latin typeface="Humnst777 BT" pitchFamily="34" charset="0"/>
                  </a:rPr>
                  <a:t>Confirmed                                                            FBC</a:t>
                </a:r>
              </a:p>
            </p:txBody>
          </p:sp>
          <p:grpSp>
            <p:nvGrpSpPr>
              <p:cNvPr id="5202" name="Group 128"/>
              <p:cNvGrpSpPr>
                <a:grpSpLocks/>
              </p:cNvGrpSpPr>
              <p:nvPr/>
            </p:nvGrpSpPr>
            <p:grpSpPr bwMode="auto">
              <a:xfrm>
                <a:off x="6817947" y="1219494"/>
                <a:ext cx="2178348" cy="1850731"/>
                <a:chOff x="6817947" y="1219494"/>
                <a:chExt cx="2178348" cy="1850731"/>
              </a:xfrm>
            </p:grpSpPr>
            <p:grpSp>
              <p:nvGrpSpPr>
                <p:cNvPr id="5210" name="Group 126"/>
                <p:cNvGrpSpPr>
                  <a:grpSpLocks/>
                </p:cNvGrpSpPr>
                <p:nvPr/>
              </p:nvGrpSpPr>
              <p:grpSpPr bwMode="auto">
                <a:xfrm>
                  <a:off x="6962329" y="2781300"/>
                  <a:ext cx="503238" cy="288925"/>
                  <a:chOff x="6962329" y="2781300"/>
                  <a:chExt cx="503238" cy="288925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6992568" y="2781802"/>
                    <a:ext cx="288928" cy="288963"/>
                  </a:xfrm>
                  <a:prstGeom prst="ellipse">
                    <a:avLst/>
                  </a:prstGeom>
                  <a:solidFill>
                    <a:srgbClr val="DC7166"/>
                  </a:solidFill>
                  <a:ln>
                    <a:solidFill>
                      <a:srgbClr val="DC71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5215" name="Text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2329" y="2797175"/>
                    <a:ext cx="503238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C1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5211" name="Group 94"/>
                <p:cNvGrpSpPr>
                  <a:grpSpLocks/>
                </p:cNvGrpSpPr>
                <p:nvPr/>
              </p:nvGrpSpPr>
              <p:grpSpPr bwMode="auto">
                <a:xfrm>
                  <a:off x="6817947" y="1219494"/>
                  <a:ext cx="2178348" cy="1495131"/>
                  <a:chOff x="6748097" y="1219494"/>
                  <a:chExt cx="2178348" cy="1495131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7065594" y="2134016"/>
                    <a:ext cx="1588" cy="58110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80"/>
                  <p:cNvSpPr txBox="1"/>
                  <p:nvPr/>
                </p:nvSpPr>
                <p:spPr>
                  <a:xfrm rot="18900000">
                    <a:off x="6748091" y="1219494"/>
                    <a:ext cx="2178074" cy="23021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DCLG/HCA Final FBC Approval Point</a:t>
                    </a:r>
                  </a:p>
                </p:txBody>
              </p:sp>
            </p:grpSp>
          </p:grpSp>
          <p:grpSp>
            <p:nvGrpSpPr>
              <p:cNvPr id="5203" name="Group 135"/>
              <p:cNvGrpSpPr>
                <a:grpSpLocks/>
              </p:cNvGrpSpPr>
              <p:nvPr/>
            </p:nvGrpSpPr>
            <p:grpSpPr bwMode="auto">
              <a:xfrm>
                <a:off x="7202739" y="1273763"/>
                <a:ext cx="2023467" cy="1796462"/>
                <a:chOff x="7202739" y="1273763"/>
                <a:chExt cx="2023467" cy="1796462"/>
              </a:xfrm>
            </p:grpSpPr>
            <p:grpSp>
              <p:nvGrpSpPr>
                <p:cNvPr id="5204" name="Group 127"/>
                <p:cNvGrpSpPr>
                  <a:grpSpLocks/>
                </p:cNvGrpSpPr>
                <p:nvPr/>
              </p:nvGrpSpPr>
              <p:grpSpPr bwMode="auto">
                <a:xfrm>
                  <a:off x="7323162" y="2781300"/>
                  <a:ext cx="404342" cy="288925"/>
                  <a:chOff x="7323162" y="2781300"/>
                  <a:chExt cx="404342" cy="288925"/>
                </a:xfrm>
              </p:grpSpPr>
              <p:sp>
                <p:nvSpPr>
                  <p:cNvPr id="15" name="Oval 14"/>
                  <p:cNvSpPr/>
                  <p:nvPr/>
                </p:nvSpPr>
                <p:spPr>
                  <a:xfrm>
                    <a:off x="7351346" y="2781802"/>
                    <a:ext cx="290517" cy="288963"/>
                  </a:xfrm>
                  <a:prstGeom prst="ellipse">
                    <a:avLst/>
                  </a:prstGeom>
                  <a:solidFill>
                    <a:srgbClr val="C40012"/>
                  </a:solidFill>
                  <a:ln>
                    <a:solidFill>
                      <a:srgbClr val="C4001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5209" name="Text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23162" y="2797175"/>
                    <a:ext cx="404342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C2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5205" name="Group 90"/>
                <p:cNvGrpSpPr>
                  <a:grpSpLocks/>
                </p:cNvGrpSpPr>
                <p:nvPr/>
              </p:nvGrpSpPr>
              <p:grpSpPr bwMode="auto">
                <a:xfrm>
                  <a:off x="7202739" y="1273763"/>
                  <a:ext cx="2023467" cy="1441010"/>
                  <a:chOff x="7202739" y="1273763"/>
                  <a:chExt cx="2023467" cy="1441010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7495811" y="2134016"/>
                    <a:ext cx="1587" cy="58110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TextBox 81"/>
                  <p:cNvSpPr txBox="1"/>
                  <p:nvPr/>
                </p:nvSpPr>
                <p:spPr>
                  <a:xfrm rot="18900000">
                    <a:off x="7202120" y="1273476"/>
                    <a:ext cx="2024086" cy="23021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Treasury Final FBC Approval Point</a:t>
                    </a:r>
                  </a:p>
                </p:txBody>
              </p:sp>
            </p:grpSp>
          </p:grpSp>
        </p:grpSp>
        <p:grpSp>
          <p:nvGrpSpPr>
            <p:cNvPr id="5172" name="Group 125"/>
            <p:cNvGrpSpPr>
              <a:grpSpLocks/>
            </p:cNvGrpSpPr>
            <p:nvPr/>
          </p:nvGrpSpPr>
          <p:grpSpPr bwMode="auto">
            <a:xfrm>
              <a:off x="5885052" y="1226294"/>
              <a:ext cx="2145603" cy="2420194"/>
              <a:chOff x="5900292" y="1226294"/>
              <a:chExt cx="2145603" cy="2420194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5913374" y="2637321"/>
                <a:ext cx="936635" cy="1009784"/>
              </a:xfrm>
              <a:prstGeom prst="roundRect">
                <a:avLst/>
              </a:prstGeom>
              <a:noFill/>
              <a:ln>
                <a:solidFill>
                  <a:srgbClr val="E7A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900674" y="3166028"/>
                <a:ext cx="1008073" cy="40010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umnst777 BT" pitchFamily="34" charset="0"/>
                  </a:rPr>
                  <a:t>Procurement Live</a:t>
                </a:r>
              </a:p>
            </p:txBody>
          </p:sp>
          <p:grpSp>
            <p:nvGrpSpPr>
              <p:cNvPr id="5193" name="Group 124"/>
              <p:cNvGrpSpPr>
                <a:grpSpLocks/>
              </p:cNvGrpSpPr>
              <p:nvPr/>
            </p:nvGrpSpPr>
            <p:grpSpPr bwMode="auto">
              <a:xfrm>
                <a:off x="6086406" y="1226294"/>
                <a:ext cx="1959489" cy="1855836"/>
                <a:chOff x="6057831" y="1226294"/>
                <a:chExt cx="1959489" cy="1855836"/>
              </a:xfrm>
            </p:grpSpPr>
            <p:grpSp>
              <p:nvGrpSpPr>
                <p:cNvPr id="5194" name="Group 123"/>
                <p:cNvGrpSpPr>
                  <a:grpSpLocks/>
                </p:cNvGrpSpPr>
                <p:nvPr/>
              </p:nvGrpSpPr>
              <p:grpSpPr bwMode="auto">
                <a:xfrm>
                  <a:off x="6179986" y="2793205"/>
                  <a:ext cx="360039" cy="288925"/>
                  <a:chOff x="6179986" y="2781300"/>
                  <a:chExt cx="360039" cy="288925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6200714" y="2781012"/>
                    <a:ext cx="288928" cy="288963"/>
                  </a:xfrm>
                  <a:prstGeom prst="ellipse">
                    <a:avLst/>
                  </a:prstGeom>
                  <a:solidFill>
                    <a:srgbClr val="E7A099"/>
                  </a:solidFill>
                  <a:ln>
                    <a:solidFill>
                      <a:srgbClr val="E7A0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5199" name="Text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79986" y="2795214"/>
                    <a:ext cx="360039" cy="2616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GB" sz="1100" b="1">
                        <a:solidFill>
                          <a:schemeClr val="bg1"/>
                        </a:solidFill>
                        <a:latin typeface="Humnst777 BT" pitchFamily="34" charset="0"/>
                      </a:rPr>
                      <a:t>P3</a:t>
                    </a:r>
                    <a:endParaRPr lang="en-GB" sz="1200" b="1">
                      <a:solidFill>
                        <a:schemeClr val="bg1"/>
                      </a:solidFill>
                      <a:latin typeface="Humnst777 BT" pitchFamily="34" charset="0"/>
                    </a:endParaRPr>
                  </a:p>
                </p:txBody>
              </p:sp>
            </p:grpSp>
            <p:grpSp>
              <p:nvGrpSpPr>
                <p:cNvPr id="5195" name="Group 96"/>
                <p:cNvGrpSpPr>
                  <a:grpSpLocks/>
                </p:cNvGrpSpPr>
                <p:nvPr/>
              </p:nvGrpSpPr>
              <p:grpSpPr bwMode="auto">
                <a:xfrm>
                  <a:off x="6057831" y="1226294"/>
                  <a:ext cx="1959489" cy="1488331"/>
                  <a:chOff x="6057831" y="1226294"/>
                  <a:chExt cx="1959489" cy="1488331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6345179" y="2134016"/>
                    <a:ext cx="3175" cy="58110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 rot="18900000">
                    <a:off x="6057838" y="1225845"/>
                    <a:ext cx="1958997" cy="36834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Humnst777 BT" pitchFamily="34" charset="0"/>
                      </a:rPr>
                      <a:t>Post preferred bidder - design development, financing, planning</a:t>
                    </a:r>
                  </a:p>
                </p:txBody>
              </p:sp>
            </p:grpSp>
          </p:grpSp>
        </p:grpSp>
        <p:grpSp>
          <p:nvGrpSpPr>
            <p:cNvPr id="5173" name="Group 118"/>
            <p:cNvGrpSpPr>
              <a:grpSpLocks/>
            </p:cNvGrpSpPr>
            <p:nvPr/>
          </p:nvGrpSpPr>
          <p:grpSpPr bwMode="auto">
            <a:xfrm>
              <a:off x="3327682" y="2636994"/>
              <a:ext cx="1079425" cy="1009551"/>
              <a:chOff x="3320062" y="2636994"/>
              <a:chExt cx="1079425" cy="1009551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3320323" y="2637321"/>
                <a:ext cx="1079512" cy="1009785"/>
              </a:xfrm>
              <a:prstGeom prst="roundRect">
                <a:avLst/>
              </a:prstGeom>
              <a:noFill/>
              <a:ln>
                <a:solidFill>
                  <a:srgbClr val="E7A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374299" y="3166029"/>
                <a:ext cx="1008074" cy="40010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umnst777 BT" pitchFamily="34" charset="0"/>
                  </a:rPr>
                  <a:t>Procurement Live</a:t>
                </a:r>
              </a:p>
            </p:txBody>
          </p:sp>
        </p:grpSp>
        <p:grpSp>
          <p:nvGrpSpPr>
            <p:cNvPr id="5174" name="Group 138"/>
            <p:cNvGrpSpPr>
              <a:grpSpLocks/>
            </p:cNvGrpSpPr>
            <p:nvPr/>
          </p:nvGrpSpPr>
          <p:grpSpPr bwMode="auto">
            <a:xfrm>
              <a:off x="7801670" y="1632647"/>
              <a:ext cx="1038369" cy="1437578"/>
              <a:chOff x="7763570" y="1632647"/>
              <a:chExt cx="1038369" cy="1437578"/>
            </a:xfrm>
          </p:grpSpPr>
          <p:grpSp>
            <p:nvGrpSpPr>
              <p:cNvPr id="5183" name="Group 137"/>
              <p:cNvGrpSpPr>
                <a:grpSpLocks/>
              </p:cNvGrpSpPr>
              <p:nvPr/>
            </p:nvGrpSpPr>
            <p:grpSpPr bwMode="auto">
              <a:xfrm>
                <a:off x="7763570" y="2781300"/>
                <a:ext cx="386605" cy="288925"/>
                <a:chOff x="7763570" y="2781300"/>
                <a:chExt cx="386605" cy="2889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7784105" y="2781802"/>
                  <a:ext cx="288928" cy="288964"/>
                </a:xfrm>
                <a:prstGeom prst="ellipse">
                  <a:avLst/>
                </a:prstGeom>
                <a:solidFill>
                  <a:srgbClr val="E7A099"/>
                </a:solidFill>
                <a:ln>
                  <a:solidFill>
                    <a:srgbClr val="E7A0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5188" name="TextBox 68"/>
                <p:cNvSpPr txBox="1">
                  <a:spLocks noChangeArrowheads="1"/>
                </p:cNvSpPr>
                <p:nvPr/>
              </p:nvSpPr>
              <p:spPr bwMode="auto">
                <a:xfrm>
                  <a:off x="7763570" y="2797175"/>
                  <a:ext cx="386605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1100" b="1">
                      <a:solidFill>
                        <a:schemeClr val="bg1"/>
                      </a:solidFill>
                      <a:latin typeface="Humnst777 BT" pitchFamily="34" charset="0"/>
                    </a:rPr>
                    <a:t>P4</a:t>
                  </a:r>
                  <a:endParaRPr lang="en-GB" sz="1200" b="1">
                    <a:solidFill>
                      <a:schemeClr val="bg1"/>
                    </a:solidFill>
                    <a:latin typeface="Humnst777 BT" pitchFamily="34" charset="0"/>
                  </a:endParaRPr>
                </a:p>
              </p:txBody>
            </p:sp>
          </p:grpSp>
          <p:grpSp>
            <p:nvGrpSpPr>
              <p:cNvPr id="5184" name="Group 89"/>
              <p:cNvGrpSpPr>
                <a:grpSpLocks/>
              </p:cNvGrpSpPr>
              <p:nvPr/>
            </p:nvGrpSpPr>
            <p:grpSpPr bwMode="auto">
              <a:xfrm>
                <a:off x="7783493" y="1632647"/>
                <a:ext cx="1018446" cy="1081978"/>
                <a:chOff x="7783493" y="1632647"/>
                <a:chExt cx="1018446" cy="108197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930157" y="2134016"/>
                  <a:ext cx="3175" cy="581103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 rot="18900000">
                  <a:off x="7784105" y="1632299"/>
                  <a:ext cx="1017598" cy="23021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Financial Close</a:t>
                  </a:r>
                </a:p>
              </p:txBody>
            </p:sp>
          </p:grpSp>
        </p:grpSp>
        <p:grpSp>
          <p:nvGrpSpPr>
            <p:cNvPr id="5175" name="Group 139"/>
            <p:cNvGrpSpPr>
              <a:grpSpLocks/>
            </p:cNvGrpSpPr>
            <p:nvPr/>
          </p:nvGrpSpPr>
          <p:grpSpPr bwMode="auto">
            <a:xfrm>
              <a:off x="4507112" y="1334582"/>
              <a:ext cx="2381754" cy="2311963"/>
              <a:chOff x="4545212" y="1334582"/>
              <a:chExt cx="2381754" cy="2311963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4545569" y="2637321"/>
                <a:ext cx="1297001" cy="1009785"/>
              </a:xfrm>
              <a:prstGeom prst="roundRect">
                <a:avLst/>
              </a:prstGeom>
              <a:noFill/>
              <a:ln>
                <a:solidFill>
                  <a:srgbClr val="C400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5177" name="Group 98"/>
              <p:cNvGrpSpPr>
                <a:grpSpLocks/>
              </p:cNvGrpSpPr>
              <p:nvPr/>
            </p:nvGrpSpPr>
            <p:grpSpPr bwMode="auto">
              <a:xfrm>
                <a:off x="4654388" y="1334582"/>
                <a:ext cx="1843400" cy="1380043"/>
                <a:chOff x="4851238" y="1334582"/>
                <a:chExt cx="1843400" cy="1380043"/>
              </a:xfrm>
            </p:grpSpPr>
            <p:cxnSp>
              <p:nvCxnSpPr>
                <p:cNvPr id="34" name="Straight Connector 33"/>
                <p:cNvCxnSpPr/>
                <p:nvPr/>
              </p:nvCxnSpPr>
              <p:spPr bwMode="auto">
                <a:xfrm>
                  <a:off x="5121835" y="2134016"/>
                  <a:ext cx="1588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 bwMode="auto">
                <a:xfrm rot="18900000">
                  <a:off x="4851957" y="1333809"/>
                  <a:ext cx="1843108" cy="23180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DCLG/HCA FBC Approval Point</a:t>
                  </a:r>
                </a:p>
              </p:txBody>
            </p:sp>
          </p:grpSp>
          <p:grpSp>
            <p:nvGrpSpPr>
              <p:cNvPr id="5178" name="Group 97"/>
              <p:cNvGrpSpPr>
                <a:grpSpLocks/>
              </p:cNvGrpSpPr>
              <p:nvPr/>
            </p:nvGrpSpPr>
            <p:grpSpPr bwMode="auto">
              <a:xfrm>
                <a:off x="5207053" y="1378415"/>
                <a:ext cx="1719913" cy="1336358"/>
                <a:chOff x="5232453" y="1378415"/>
                <a:chExt cx="1719913" cy="1336358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482204" y="2134016"/>
                  <a:ext cx="1587" cy="58110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 bwMode="auto">
                <a:xfrm rot="18900000">
                  <a:off x="5232963" y="1387791"/>
                  <a:ext cx="1719282" cy="23021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900" dirty="0">
                      <a:solidFill>
                        <a:schemeClr val="bg1">
                          <a:lumMod val="50000"/>
                        </a:schemeClr>
                      </a:solidFill>
                      <a:latin typeface="Humnst777 BT" pitchFamily="34" charset="0"/>
                    </a:rPr>
                    <a:t>Treasury FBC Approval Point</a:t>
                  </a:r>
                </a:p>
              </p:txBody>
            </p:sp>
          </p:grpSp>
        </p:grpSp>
      </p:grpSp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3059832" y="4437112"/>
          <a:ext cx="3023741" cy="842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4491"/>
                <a:gridCol w="2349250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Current status</a:t>
                      </a:r>
                      <a:endParaRPr lang="en-GB" sz="1200" b="1" kern="12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1" marR="9142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5439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91421" marR="91421"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umnst777 BT" pitchFamily="34" charset="0"/>
                        </a:rPr>
                        <a:t>Financial Close reached on 20 June 2014</a:t>
                      </a:r>
                      <a:endParaRPr lang="en-GB" sz="1100" dirty="0">
                        <a:solidFill>
                          <a:schemeClr val="tx1"/>
                        </a:solidFill>
                        <a:latin typeface="Humnst777 BT" pitchFamily="34" charset="0"/>
                      </a:endParaRPr>
                    </a:p>
                  </a:txBody>
                  <a:tcPr marL="91421" marR="91421" marT="45714" marB="4571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2" name="Oval 151"/>
          <p:cNvSpPr/>
          <p:nvPr/>
        </p:nvSpPr>
        <p:spPr>
          <a:xfrm>
            <a:off x="4746625" y="2797175"/>
            <a:ext cx="288925" cy="288925"/>
          </a:xfrm>
          <a:prstGeom prst="ellipse">
            <a:avLst/>
          </a:prstGeom>
          <a:solidFill>
            <a:srgbClr val="DC7166"/>
          </a:solidFill>
          <a:ln>
            <a:solidFill>
              <a:srgbClr val="DC7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48" name="TextBox 64"/>
          <p:cNvSpPr txBox="1">
            <a:spLocks noChangeArrowheads="1"/>
          </p:cNvSpPr>
          <p:nvPr/>
        </p:nvSpPr>
        <p:spPr bwMode="auto">
          <a:xfrm>
            <a:off x="4660900" y="280987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F1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5276850" y="2795588"/>
            <a:ext cx="287338" cy="288925"/>
          </a:xfrm>
          <a:prstGeom prst="ellipse">
            <a:avLst/>
          </a:prstGeom>
          <a:solidFill>
            <a:srgbClr val="C40012"/>
          </a:solidFill>
          <a:ln>
            <a:solidFill>
              <a:srgbClr val="C400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50" name="TextBox 60"/>
          <p:cNvSpPr txBox="1">
            <a:spLocks noChangeArrowheads="1"/>
          </p:cNvSpPr>
          <p:nvPr/>
        </p:nvSpPr>
        <p:spPr bwMode="auto">
          <a:xfrm>
            <a:off x="5257800" y="2809875"/>
            <a:ext cx="387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F2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5151" name="TextBox 57"/>
          <p:cNvSpPr txBox="1">
            <a:spLocks noChangeArrowheads="1"/>
          </p:cNvSpPr>
          <p:nvPr/>
        </p:nvSpPr>
        <p:spPr bwMode="auto">
          <a:xfrm>
            <a:off x="4525963" y="3163888"/>
            <a:ext cx="1414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solidFill>
                  <a:srgbClr val="C40012"/>
                </a:solidFill>
                <a:latin typeface="Humnst777 BT" pitchFamily="34" charset="0"/>
              </a:rPr>
              <a:t>Full Business Case (FBC)</a:t>
            </a:r>
          </a:p>
        </p:txBody>
      </p:sp>
      <p:grpSp>
        <p:nvGrpSpPr>
          <p:cNvPr id="5152" name="Group 138"/>
          <p:cNvGrpSpPr>
            <a:grpSpLocks/>
          </p:cNvGrpSpPr>
          <p:nvPr/>
        </p:nvGrpSpPr>
        <p:grpSpPr bwMode="auto">
          <a:xfrm>
            <a:off x="3203848" y="4797152"/>
            <a:ext cx="504825" cy="290513"/>
            <a:chOff x="-1930226" y="4351711"/>
            <a:chExt cx="504825" cy="290513"/>
          </a:xfrm>
        </p:grpSpPr>
        <p:sp>
          <p:nvSpPr>
            <p:cNvPr id="134" name="Oval 133"/>
            <p:cNvSpPr/>
            <p:nvPr/>
          </p:nvSpPr>
          <p:spPr>
            <a:xfrm>
              <a:off x="-1842914" y="4351711"/>
              <a:ext cx="288925" cy="288925"/>
            </a:xfrm>
            <a:prstGeom prst="ellipse">
              <a:avLst/>
            </a:prstGeom>
            <a:solidFill>
              <a:srgbClr val="DC7166"/>
            </a:solidFill>
            <a:ln>
              <a:solidFill>
                <a:srgbClr val="DC71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65" name="TextBox 64"/>
            <p:cNvSpPr txBox="1">
              <a:spLocks noChangeArrowheads="1"/>
            </p:cNvSpPr>
            <p:nvPr/>
          </p:nvSpPr>
          <p:spPr bwMode="auto">
            <a:xfrm>
              <a:off x="-1930226" y="4364411"/>
              <a:ext cx="5048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b="1" dirty="0">
                  <a:solidFill>
                    <a:schemeClr val="bg1"/>
                  </a:solidFill>
                  <a:latin typeface="Calibri" pitchFamily="34" charset="0"/>
                </a:rPr>
                <a:t>  </a:t>
              </a:r>
              <a:r>
                <a:rPr lang="en-GB" sz="1200" b="1" dirty="0" smtClean="0">
                  <a:solidFill>
                    <a:schemeClr val="bg1"/>
                  </a:solidFill>
                  <a:latin typeface="Calibri" pitchFamily="34" charset="0"/>
                </a:rPr>
                <a:t>P4</a:t>
              </a:r>
              <a:endParaRPr lang="en-GB" sz="1200" b="1" dirty="0">
                <a:solidFill>
                  <a:schemeClr val="bg1"/>
                </a:solidFill>
                <a:latin typeface="Humnst777 BT" pitchFamily="34" charset="0"/>
              </a:endParaRPr>
            </a:p>
          </p:txBody>
        </p:sp>
      </p:grpSp>
      <p:sp>
        <p:nvSpPr>
          <p:cNvPr id="126" name="Oval 125"/>
          <p:cNvSpPr/>
          <p:nvPr/>
        </p:nvSpPr>
        <p:spPr bwMode="auto">
          <a:xfrm>
            <a:off x="3511550" y="2794000"/>
            <a:ext cx="288925" cy="288925"/>
          </a:xfrm>
          <a:prstGeom prst="ellipse">
            <a:avLst/>
          </a:prstGeom>
          <a:solidFill>
            <a:srgbClr val="E7A099"/>
          </a:solidFill>
          <a:ln>
            <a:solidFill>
              <a:srgbClr val="E7A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55" name="TextBox 120"/>
          <p:cNvSpPr txBox="1">
            <a:spLocks noChangeArrowheads="1"/>
          </p:cNvSpPr>
          <p:nvPr/>
        </p:nvSpPr>
        <p:spPr bwMode="auto">
          <a:xfrm>
            <a:off x="3492500" y="2813050"/>
            <a:ext cx="3587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P1</a:t>
            </a:r>
          </a:p>
        </p:txBody>
      </p:sp>
      <p:cxnSp>
        <p:nvCxnSpPr>
          <p:cNvPr id="128" name="Straight Connector 127"/>
          <p:cNvCxnSpPr/>
          <p:nvPr/>
        </p:nvCxnSpPr>
        <p:spPr bwMode="auto">
          <a:xfrm>
            <a:off x="3656013" y="2133600"/>
            <a:ext cx="3175" cy="581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 bwMode="auto">
          <a:xfrm rot="18900000">
            <a:off x="3465513" y="1514475"/>
            <a:ext cx="134302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Humnst777 BT" pitchFamily="34" charset="0"/>
              </a:rPr>
              <a:t>OJEU notice issued</a:t>
            </a:r>
          </a:p>
        </p:txBody>
      </p:sp>
      <p:cxnSp>
        <p:nvCxnSpPr>
          <p:cNvPr id="131" name="Straight Connector 130"/>
          <p:cNvCxnSpPr/>
          <p:nvPr/>
        </p:nvCxnSpPr>
        <p:spPr bwMode="auto">
          <a:xfrm>
            <a:off x="4102100" y="2133600"/>
            <a:ext cx="3175" cy="581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 bwMode="auto">
          <a:xfrm rot="18900000">
            <a:off x="3833813" y="1265238"/>
            <a:ext cx="185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Humnst777 BT" pitchFamily="34" charset="0"/>
              </a:rPr>
              <a:t>Pre close of dialogue draft final bids submitted</a:t>
            </a:r>
          </a:p>
        </p:txBody>
      </p:sp>
      <p:sp>
        <p:nvSpPr>
          <p:cNvPr id="133" name="Oval 132"/>
          <p:cNvSpPr/>
          <p:nvPr/>
        </p:nvSpPr>
        <p:spPr bwMode="auto">
          <a:xfrm>
            <a:off x="3960813" y="2795588"/>
            <a:ext cx="288925" cy="288925"/>
          </a:xfrm>
          <a:prstGeom prst="ellipse">
            <a:avLst/>
          </a:prstGeom>
          <a:solidFill>
            <a:srgbClr val="E7A099"/>
          </a:solidFill>
          <a:ln>
            <a:solidFill>
              <a:srgbClr val="E7A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61" name="TextBox 65"/>
          <p:cNvSpPr txBox="1">
            <a:spLocks noChangeArrowheads="1"/>
          </p:cNvSpPr>
          <p:nvPr/>
        </p:nvSpPr>
        <p:spPr bwMode="auto">
          <a:xfrm>
            <a:off x="3940175" y="2809875"/>
            <a:ext cx="360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>
                <a:solidFill>
                  <a:schemeClr val="bg1"/>
                </a:solidFill>
                <a:latin typeface="Humnst777 BT" pitchFamily="34" charset="0"/>
              </a:rPr>
              <a:t>P2</a:t>
            </a:r>
            <a:endParaRPr lang="en-GB" sz="1200" b="1">
              <a:solidFill>
                <a:schemeClr val="bg1"/>
              </a:solidFill>
              <a:latin typeface="Humnst777 B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bel version="1.0">
  <element uid="id_unclassified"/>
  <element uid="id_newpolicy" value=""/>
</label>
</file>

<file path=customXml/itemProps1.xml><?xml version="1.0" encoding="utf-8"?>
<ds:datastoreItem xmlns:ds="http://schemas.openxmlformats.org/officeDocument/2006/customXml" ds:itemID="{0B0082AC-866A-4A41-85D0-98FED3888A8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326</Words>
  <Application>Microsoft Macintosh PowerPoint</Application>
  <PresentationFormat>On-screen Show (4:3)</PresentationFormat>
  <Paragraphs>104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Flex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Rosie O'Leary</dc:creator>
  <cp:lastModifiedBy>Kylie C</cp:lastModifiedBy>
  <cp:revision>132</cp:revision>
  <dcterms:created xsi:type="dcterms:W3CDTF">2012-12-04T19:36:34Z</dcterms:created>
  <dcterms:modified xsi:type="dcterms:W3CDTF">2014-07-21T10:27:47Z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jDocumentSecurityLabel">
    <vt:lpwstr>UNCLASSIFIED</vt:lpwstr>
  </property>
  <property fmtid="{D5CDD505-2E9C-101B-9397-08002B2CF9AE}" pid="3" name="Document Security Label">
    <vt:lpwstr>UNCLASSIFIED</vt:lpwstr>
  </property>
  <property fmtid="{D5CDD505-2E9C-101B-9397-08002B2CF9AE}" pid="4" name="bjDocumentSecurityXML">
    <vt:lpwstr>&lt;label version="1.0"&gt;&lt;element uid="id_unclassified"/&gt;&lt;element uid="id_newpolicy" value=""/&gt;&lt;/label&gt;</vt:lpwstr>
  </property>
  <property fmtid="{D5CDD505-2E9C-101B-9397-08002B2CF9AE}" pid="5" name="bjDocumentSecurityPolicyProp">
    <vt:lpwstr>UK</vt:lpwstr>
  </property>
  <property fmtid="{D5CDD505-2E9C-101B-9397-08002B2CF9AE}" pid="6" name="bjDocumentSecurityPolicyPropID">
    <vt:lpwstr>id_newpolicy</vt:lpwstr>
  </property>
  <property fmtid="{D5CDD505-2E9C-101B-9397-08002B2CF9AE}" pid="7" name="bjDocumentSecurityProp1">
    <vt:lpwstr>UNCLASSIFIED</vt:lpwstr>
  </property>
  <property fmtid="{D5CDD505-2E9C-101B-9397-08002B2CF9AE}" pid="8" name="bjSecLabelProp1ID">
    <vt:lpwstr>id_unclassified</vt:lpwstr>
  </property>
  <property fmtid="{D5CDD505-2E9C-101B-9397-08002B2CF9AE}" pid="9" name="bjDocumentSecurityProp2">
    <vt:lpwstr/>
  </property>
  <property fmtid="{D5CDD505-2E9C-101B-9397-08002B2CF9AE}" pid="10" name="bjSecLabelProp2ID">
    <vt:lpwstr/>
  </property>
  <property fmtid="{D5CDD505-2E9C-101B-9397-08002B2CF9AE}" pid="11" name="bjDocumentSecurityProp3">
    <vt:lpwstr/>
  </property>
  <property fmtid="{D5CDD505-2E9C-101B-9397-08002B2CF9AE}" pid="12" name="bjSecLabelProp3ID">
    <vt:lpwstr/>
  </property>
  <property fmtid="{D5CDD505-2E9C-101B-9397-08002B2CF9AE}" pid="13" name="eGMS.protectiveMarking">
    <vt:lpwstr/>
  </property>
  <property fmtid="{D5CDD505-2E9C-101B-9397-08002B2CF9AE}" pid="14" name="docIndexRef">
    <vt:lpwstr>aee84b69-6c6a-4300-995f-95bbc8958a5c</vt:lpwstr>
  </property>
  <property fmtid="{D5CDD505-2E9C-101B-9397-08002B2CF9AE}" pid="15" name="bjHeadersRemoved">
    <vt:lpwstr>true</vt:lpwstr>
  </property>
</Properties>
</file>