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8" r:id="rId4"/>
    <p:sldId id="257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58B88-543C-488E-A49C-E86111A390EB}" type="datetimeFigureOut">
              <a:rPr lang="en-US" smtClean="0"/>
              <a:pPr/>
              <a:t>2/21/2014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39FC-E249-44EF-B8AA-5FCB1A3ACEB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58B88-543C-488E-A49C-E86111A390EB}" type="datetimeFigureOut">
              <a:rPr lang="en-US" smtClean="0"/>
              <a:pPr/>
              <a:t>2/21/2014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39FC-E249-44EF-B8AA-5FCB1A3ACEB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58B88-543C-488E-A49C-E86111A390EB}" type="datetimeFigureOut">
              <a:rPr lang="en-US" smtClean="0"/>
              <a:pPr/>
              <a:t>2/21/2014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39FC-E249-44EF-B8AA-5FCB1A3ACEB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58B88-543C-488E-A49C-E86111A390EB}" type="datetimeFigureOut">
              <a:rPr lang="en-US" smtClean="0"/>
              <a:pPr/>
              <a:t>2/21/2014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39FC-E249-44EF-B8AA-5FCB1A3ACEB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58B88-543C-488E-A49C-E86111A390EB}" type="datetimeFigureOut">
              <a:rPr lang="en-US" smtClean="0"/>
              <a:pPr/>
              <a:t>2/21/2014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39FC-E249-44EF-B8AA-5FCB1A3ACEB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58B88-543C-488E-A49C-E86111A390EB}" type="datetimeFigureOut">
              <a:rPr lang="en-US" smtClean="0"/>
              <a:pPr/>
              <a:t>2/21/2014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39FC-E249-44EF-B8AA-5FCB1A3ACEB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58B88-543C-488E-A49C-E86111A390EB}" type="datetimeFigureOut">
              <a:rPr lang="en-US" smtClean="0"/>
              <a:pPr/>
              <a:t>2/21/2014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39FC-E249-44EF-B8AA-5FCB1A3ACEB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58B88-543C-488E-A49C-E86111A390EB}" type="datetimeFigureOut">
              <a:rPr lang="en-US" smtClean="0"/>
              <a:pPr/>
              <a:t>2/21/2014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39FC-E249-44EF-B8AA-5FCB1A3ACEB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58B88-543C-488E-A49C-E86111A390EB}" type="datetimeFigureOut">
              <a:rPr lang="en-US" smtClean="0"/>
              <a:pPr/>
              <a:t>2/21/2014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39FC-E249-44EF-B8AA-5FCB1A3ACEB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58B88-543C-488E-A49C-E86111A390EB}" type="datetimeFigureOut">
              <a:rPr lang="en-US" smtClean="0"/>
              <a:pPr/>
              <a:t>2/21/2014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39FC-E249-44EF-B8AA-5FCB1A3ACEB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58B88-543C-488E-A49C-E86111A390EB}" type="datetimeFigureOut">
              <a:rPr lang="en-US" smtClean="0"/>
              <a:pPr/>
              <a:t>2/21/2014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39FC-E249-44EF-B8AA-5FCB1A3ACEB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58B88-543C-488E-A49C-E86111A390EB}" type="datetimeFigureOut">
              <a:rPr lang="en-US" smtClean="0"/>
              <a:pPr/>
              <a:t>2/21/2014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D39FC-E249-44EF-B8AA-5FCB1A3ACEBC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353"/>
          <a:stretch>
            <a:fillRect/>
          </a:stretch>
        </p:blipFill>
        <p:spPr>
          <a:xfrm>
            <a:off x="-943526" y="0"/>
            <a:ext cx="10087526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00034" y="1428736"/>
            <a:ext cx="84296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160000"/>
            <a:r>
              <a:rPr lang="en-IN" sz="4400" dirty="0" err="1" smtClean="0">
                <a:solidFill>
                  <a:srgbClr val="FF0000"/>
                </a:solidFill>
              </a:rPr>
              <a:t>Uttarakhand</a:t>
            </a:r>
            <a:r>
              <a:rPr lang="en-IN" sz="4400" dirty="0" smtClean="0">
                <a:solidFill>
                  <a:srgbClr val="FF0000"/>
                </a:solidFill>
              </a:rPr>
              <a:t> – Intervention through</a:t>
            </a:r>
          </a:p>
          <a:p>
            <a:pPr indent="-2160000"/>
            <a:r>
              <a:rPr lang="en-IN" sz="4400" dirty="0" smtClean="0">
                <a:solidFill>
                  <a:srgbClr val="FF0000"/>
                </a:solidFill>
              </a:rPr>
              <a:t>	</a:t>
            </a:r>
            <a:r>
              <a:rPr lang="en-IN" sz="4400" dirty="0" smtClean="0">
                <a:solidFill>
                  <a:srgbClr val="FF0000"/>
                </a:solidFill>
              </a:rPr>
              <a:t>			 Design Thinking</a:t>
            </a:r>
            <a:endParaRPr lang="en-IN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353"/>
          <a:stretch>
            <a:fillRect/>
          </a:stretch>
        </p:blipFill>
        <p:spPr>
          <a:xfrm>
            <a:off x="0" y="641456"/>
            <a:ext cx="9144000" cy="621654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64892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Basic Tenets for </a:t>
            </a:r>
            <a:r>
              <a:rPr lang="en-US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Uttarakhand</a:t>
            </a:r>
            <a:endParaRPr lang="en-IN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072066" y="4714884"/>
            <a:ext cx="3643338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Sustainable Living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500034" y="4572008"/>
            <a:ext cx="3286148" cy="1643074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</a:t>
            </a:r>
            <a:endParaRPr lang="en-US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Oval 11"/>
          <p:cNvSpPr/>
          <p:nvPr/>
        </p:nvSpPr>
        <p:spPr>
          <a:xfrm>
            <a:off x="5286380" y="1214422"/>
            <a:ext cx="2928958" cy="1571636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Religion</a:t>
            </a:r>
            <a:endParaRPr lang="en-US" sz="32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val 12"/>
          <p:cNvSpPr/>
          <p:nvPr/>
        </p:nvSpPr>
        <p:spPr>
          <a:xfrm>
            <a:off x="857224" y="1071546"/>
            <a:ext cx="3429024" cy="1500198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IN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799719">
                <a:tint val="45000"/>
                <a:satMod val="400000"/>
              </a:srgbClr>
            </a:duotone>
            <a:lum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4667"/>
          <a:stretch>
            <a:fillRect/>
          </a:stretch>
        </p:blipFill>
        <p:spPr>
          <a:xfrm flipV="1">
            <a:off x="-127937" y="-857280"/>
            <a:ext cx="9271937" cy="6953952"/>
          </a:xfrm>
          <a:prstGeom prst="rect">
            <a:avLst/>
          </a:prstGeom>
        </p:spPr>
      </p:pic>
      <p:pic>
        <p:nvPicPr>
          <p:cNvPr id="5" name="Picture 3" descr="C:\Users\archisunil\Desktop\iit roorke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7791"/>
            <a:ext cx="9180513" cy="209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G:\IIT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2198" y="4786322"/>
            <a:ext cx="653424" cy="66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928662" y="0"/>
            <a:ext cx="53543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i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Themes for Intervention</a:t>
            </a:r>
            <a:endParaRPr lang="en-US" sz="3600" b="1" i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28662" y="785794"/>
            <a:ext cx="5271187" cy="46474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Aft>
                <a:spcPts val="1200"/>
              </a:spcAft>
            </a:pPr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Disaster Planning and Management</a:t>
            </a:r>
          </a:p>
          <a:p>
            <a:pPr>
              <a:spcAft>
                <a:spcPts val="1200"/>
              </a:spcAft>
            </a:pP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Water Conservation and Management</a:t>
            </a:r>
          </a:p>
          <a:p>
            <a:pPr>
              <a:spcAft>
                <a:spcPts val="1200"/>
              </a:spcAft>
            </a:pP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Heritage Mapping and Conservation</a:t>
            </a:r>
          </a:p>
          <a:p>
            <a:pPr>
              <a:spcAft>
                <a:spcPts val="1200"/>
              </a:spcAft>
            </a:pP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Tourism Management</a:t>
            </a:r>
          </a:p>
          <a:p>
            <a:pPr>
              <a:spcAft>
                <a:spcPts val="1200"/>
              </a:spcAft>
            </a:pP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Transportation Management</a:t>
            </a:r>
          </a:p>
          <a:p>
            <a:pPr>
              <a:spcAft>
                <a:spcPts val="1200"/>
              </a:spcAft>
            </a:pP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Energy Management</a:t>
            </a:r>
          </a:p>
          <a:p>
            <a:pPr>
              <a:spcAft>
                <a:spcPts val="1200"/>
              </a:spcAft>
            </a:pP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Built Environment Management</a:t>
            </a:r>
          </a:p>
          <a:p>
            <a:pPr>
              <a:spcAft>
                <a:spcPts val="1200"/>
              </a:spcAft>
            </a:pP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Health 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Mangement</a:t>
            </a:r>
            <a:endParaRPr lang="en-US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UTTARAKHAND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565"/>
            <a:ext cx="9144000" cy="6364869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2626910" y="1501272"/>
            <a:ext cx="1285884" cy="128588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Oval 20"/>
          <p:cNvSpPr/>
          <p:nvPr/>
        </p:nvSpPr>
        <p:spPr>
          <a:xfrm>
            <a:off x="2928926" y="1929900"/>
            <a:ext cx="704856" cy="704856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Oval 2"/>
          <p:cNvSpPr/>
          <p:nvPr/>
        </p:nvSpPr>
        <p:spPr>
          <a:xfrm>
            <a:off x="3099938" y="2086844"/>
            <a:ext cx="357190" cy="35719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Oval 3"/>
          <p:cNvSpPr/>
          <p:nvPr/>
        </p:nvSpPr>
        <p:spPr>
          <a:xfrm>
            <a:off x="1521028" y="2224230"/>
            <a:ext cx="3000396" cy="3000396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Oval 4"/>
          <p:cNvSpPr/>
          <p:nvPr/>
        </p:nvSpPr>
        <p:spPr>
          <a:xfrm>
            <a:off x="1092400" y="1652726"/>
            <a:ext cx="4133880" cy="4133880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Oval 5"/>
          <p:cNvSpPr/>
          <p:nvPr/>
        </p:nvSpPr>
        <p:spPr>
          <a:xfrm>
            <a:off x="878086" y="1152660"/>
            <a:ext cx="5134012" cy="5134012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6"/>
          <p:cNvSpPr txBox="1"/>
          <p:nvPr/>
        </p:nvSpPr>
        <p:spPr>
          <a:xfrm>
            <a:off x="1214414" y="1214422"/>
            <a:ext cx="21584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UTTARAKHAND</a:t>
            </a:r>
          </a:p>
          <a:p>
            <a:endParaRPr lang="en-IN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0288" y="2214554"/>
            <a:ext cx="1831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Hill Development</a:t>
            </a:r>
            <a:endParaRPr lang="en-IN" b="1" i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9190" y="2500306"/>
            <a:ext cx="1207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REGIONAL </a:t>
            </a:r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5444422" y="5126150"/>
            <a:ext cx="1231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NATIONAL 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58076" y="482680"/>
            <a:ext cx="6153344" cy="6153344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Oval 11"/>
          <p:cNvSpPr/>
          <p:nvPr/>
        </p:nvSpPr>
        <p:spPr>
          <a:xfrm>
            <a:off x="4929190" y="2928934"/>
            <a:ext cx="357190" cy="35719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Oval 12"/>
          <p:cNvSpPr/>
          <p:nvPr/>
        </p:nvSpPr>
        <p:spPr>
          <a:xfrm>
            <a:off x="5143504" y="5286388"/>
            <a:ext cx="357190" cy="35719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Oval 13"/>
          <p:cNvSpPr/>
          <p:nvPr/>
        </p:nvSpPr>
        <p:spPr>
          <a:xfrm>
            <a:off x="6615566" y="3786190"/>
            <a:ext cx="357190" cy="35719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TextBox 15"/>
          <p:cNvSpPr txBox="1"/>
          <p:nvPr/>
        </p:nvSpPr>
        <p:spPr>
          <a:xfrm>
            <a:off x="7072330" y="3786190"/>
            <a:ext cx="1800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INTERNATIONAL </a:t>
            </a:r>
            <a:endParaRPr lang="en-IN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72330" y="4077306"/>
            <a:ext cx="12673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Collaborate</a:t>
            </a:r>
          </a:p>
          <a:p>
            <a:r>
              <a:rPr lang="en-US" i="1" dirty="0" smtClean="0"/>
              <a:t>&amp; Develop</a:t>
            </a:r>
          </a:p>
          <a:p>
            <a:endParaRPr lang="en-IN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5572132" y="5500702"/>
            <a:ext cx="12673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Collaborate</a:t>
            </a:r>
          </a:p>
          <a:p>
            <a:r>
              <a:rPr lang="en-US" i="1" dirty="0" smtClean="0"/>
              <a:t>&amp; Develop</a:t>
            </a:r>
          </a:p>
          <a:p>
            <a:endParaRPr lang="en-IN" i="1" dirty="0"/>
          </a:p>
        </p:txBody>
      </p:sp>
      <p:sp>
        <p:nvSpPr>
          <p:cNvPr id="19" name="Oval 18"/>
          <p:cNvSpPr/>
          <p:nvPr/>
        </p:nvSpPr>
        <p:spPr>
          <a:xfrm>
            <a:off x="2786050" y="3429000"/>
            <a:ext cx="357190" cy="3571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TextBox 19"/>
          <p:cNvSpPr txBox="1"/>
          <p:nvPr/>
        </p:nvSpPr>
        <p:spPr>
          <a:xfrm>
            <a:off x="2428860" y="3786190"/>
            <a:ext cx="1392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33CC"/>
                </a:solidFill>
              </a:rPr>
              <a:t>IIT ROORKEE</a:t>
            </a:r>
            <a:endParaRPr lang="en-IN" b="1" dirty="0">
              <a:solidFill>
                <a:srgbClr val="3333CC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-12757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IIT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Roorkee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Vision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6" grpId="0"/>
      <p:bldP spid="17" grpId="0"/>
      <p:bldP spid="18" grpId="0"/>
      <p:bldP spid="19" grpId="0" animBg="1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56</Words>
  <Application>Microsoft Office PowerPoint</Application>
  <PresentationFormat>On-screen Show (4:3)</PresentationFormat>
  <Paragraphs>27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pbanerji</dc:creator>
  <cp:lastModifiedBy>pbanerji</cp:lastModifiedBy>
  <cp:revision>13</cp:revision>
  <dcterms:created xsi:type="dcterms:W3CDTF">2014-02-21T03:32:01Z</dcterms:created>
  <dcterms:modified xsi:type="dcterms:W3CDTF">2014-02-21T04:31:32Z</dcterms:modified>
</cp:coreProperties>
</file>