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1AC20-4029-475C-AFE4-C228C22CFF67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82DE005A-6213-4B13-914D-5F1C4E78E984}">
      <dgm:prSet phldrT="[Text]"/>
      <dgm:spPr>
        <a:solidFill>
          <a:schemeClr val="bg1">
            <a:lumMod val="50000"/>
            <a:alpha val="31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9E5057AF-C974-40B8-ADFC-2874DF009747}" type="parTrans" cxnId="{24A5F1FA-88EB-4E21-9541-07F77BEBF739}">
      <dgm:prSet/>
      <dgm:spPr/>
      <dgm:t>
        <a:bodyPr/>
        <a:lstStyle/>
        <a:p>
          <a:endParaRPr lang="en-GB"/>
        </a:p>
      </dgm:t>
    </dgm:pt>
    <dgm:pt modelId="{F5A72479-F9B9-40E5-A6CE-E4A52E82C200}" type="sibTrans" cxnId="{24A5F1FA-88EB-4E21-9541-07F77BEBF739}">
      <dgm:prSet/>
      <dgm:spPr/>
      <dgm:t>
        <a:bodyPr/>
        <a:lstStyle/>
        <a:p>
          <a:endParaRPr lang="en-GB"/>
        </a:p>
      </dgm:t>
    </dgm:pt>
    <dgm:pt modelId="{07985CFC-4979-4DB0-BA73-8034A29B9221}">
      <dgm:prSet phldrT="[Text]"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74617859-151D-476F-BE81-61EE05164451}" type="parTrans" cxnId="{4E957296-7CE1-4ECC-8611-BC78557E2248}">
      <dgm:prSet/>
      <dgm:spPr/>
      <dgm:t>
        <a:bodyPr/>
        <a:lstStyle/>
        <a:p>
          <a:endParaRPr lang="en-GB"/>
        </a:p>
      </dgm:t>
    </dgm:pt>
    <dgm:pt modelId="{3BB3C8DC-F5AE-4FA1-A24A-AA5F5B77840C}" type="sibTrans" cxnId="{4E957296-7CE1-4ECC-8611-BC78557E2248}">
      <dgm:prSet/>
      <dgm:spPr/>
      <dgm:t>
        <a:bodyPr/>
        <a:lstStyle/>
        <a:p>
          <a:endParaRPr lang="en-GB"/>
        </a:p>
      </dgm:t>
    </dgm:pt>
    <dgm:pt modelId="{557B3891-70C2-4CED-8FAA-7C92AB3DB6AA}">
      <dgm:prSet phldrT="[Text]"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FDFBF322-3E44-478F-95BD-4EFAF586A88F}" type="parTrans" cxnId="{936F0D4B-B457-4446-A3D6-15613C993845}">
      <dgm:prSet/>
      <dgm:spPr/>
      <dgm:t>
        <a:bodyPr/>
        <a:lstStyle/>
        <a:p>
          <a:endParaRPr lang="en-GB"/>
        </a:p>
      </dgm:t>
    </dgm:pt>
    <dgm:pt modelId="{DC220ECA-9348-40B5-B5D5-0CF06E21F4E2}" type="sibTrans" cxnId="{936F0D4B-B457-4446-A3D6-15613C993845}">
      <dgm:prSet/>
      <dgm:spPr/>
      <dgm:t>
        <a:bodyPr/>
        <a:lstStyle/>
        <a:p>
          <a:endParaRPr lang="en-GB"/>
        </a:p>
      </dgm:t>
    </dgm:pt>
    <dgm:pt modelId="{DE448AEB-A426-479D-AEE2-3AE2F3E8741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B2CE1B0-6A8C-4EEC-A202-4A8223904D4B}" type="parTrans" cxnId="{01CF6A37-B7E5-4C60-A325-4C70D596C46F}">
      <dgm:prSet/>
      <dgm:spPr/>
      <dgm:t>
        <a:bodyPr/>
        <a:lstStyle/>
        <a:p>
          <a:endParaRPr lang="en-GB"/>
        </a:p>
      </dgm:t>
    </dgm:pt>
    <dgm:pt modelId="{3BD464D7-73DE-4470-95F6-D33774C874A6}" type="sibTrans" cxnId="{01CF6A37-B7E5-4C60-A325-4C70D596C46F}">
      <dgm:prSet/>
      <dgm:spPr/>
      <dgm:t>
        <a:bodyPr/>
        <a:lstStyle/>
        <a:p>
          <a:endParaRPr lang="en-GB"/>
        </a:p>
      </dgm:t>
    </dgm:pt>
    <dgm:pt modelId="{881D82DF-2276-4CEA-8030-41E0080E2E1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AE8496E-63E3-4F68-9147-2B3EA35E1D2D}" type="parTrans" cxnId="{F5D7CF00-E048-453D-90E6-734FB09A3C3E}">
      <dgm:prSet/>
      <dgm:spPr/>
      <dgm:t>
        <a:bodyPr/>
        <a:lstStyle/>
        <a:p>
          <a:endParaRPr lang="en-GB"/>
        </a:p>
      </dgm:t>
    </dgm:pt>
    <dgm:pt modelId="{85A652FF-E0F3-460D-99D6-71408528A46C}" type="sibTrans" cxnId="{F5D7CF00-E048-453D-90E6-734FB09A3C3E}">
      <dgm:prSet/>
      <dgm:spPr/>
      <dgm:t>
        <a:bodyPr/>
        <a:lstStyle/>
        <a:p>
          <a:endParaRPr lang="en-GB"/>
        </a:p>
      </dgm:t>
    </dgm:pt>
    <dgm:pt modelId="{21CAD2E1-24B8-458A-9856-28677EDB96E6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A6EEBC4F-71C2-45D3-A2AF-4541BDE21523}" type="parTrans" cxnId="{AF13F7BA-F6EE-424B-9009-5A95535B9839}">
      <dgm:prSet/>
      <dgm:spPr/>
      <dgm:t>
        <a:bodyPr/>
        <a:lstStyle/>
        <a:p>
          <a:endParaRPr lang="en-GB"/>
        </a:p>
      </dgm:t>
    </dgm:pt>
    <dgm:pt modelId="{BE981D2D-B0EE-458C-B73E-81306C0B37F4}" type="sibTrans" cxnId="{AF13F7BA-F6EE-424B-9009-5A95535B9839}">
      <dgm:prSet/>
      <dgm:spPr/>
      <dgm:t>
        <a:bodyPr/>
        <a:lstStyle/>
        <a:p>
          <a:endParaRPr lang="en-GB"/>
        </a:p>
      </dgm:t>
    </dgm:pt>
    <dgm:pt modelId="{570E966E-EFE8-49C8-AB3F-C002AFECA0BF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DCE5826-4DA3-4E2E-98D6-B658F9884A37}" type="parTrans" cxnId="{B6FDB76F-1751-426E-BB66-4A73DBA38BF5}">
      <dgm:prSet/>
      <dgm:spPr/>
      <dgm:t>
        <a:bodyPr/>
        <a:lstStyle/>
        <a:p>
          <a:endParaRPr lang="en-GB"/>
        </a:p>
      </dgm:t>
    </dgm:pt>
    <dgm:pt modelId="{AD7CDA4A-6D85-4564-B84E-F20767C5D25C}" type="sibTrans" cxnId="{B6FDB76F-1751-426E-BB66-4A73DBA38BF5}">
      <dgm:prSet/>
      <dgm:spPr/>
      <dgm:t>
        <a:bodyPr/>
        <a:lstStyle/>
        <a:p>
          <a:endParaRPr lang="en-GB"/>
        </a:p>
      </dgm:t>
    </dgm:pt>
    <dgm:pt modelId="{E9FB12C0-24A3-4E6E-9238-02100C884EE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81DFDE1-34CA-4D47-9495-AED0E80F6E75}" type="parTrans" cxnId="{7B612931-FEBC-49C6-8975-6CB4960BDF85}">
      <dgm:prSet/>
      <dgm:spPr/>
      <dgm:t>
        <a:bodyPr/>
        <a:lstStyle/>
        <a:p>
          <a:endParaRPr lang="en-GB"/>
        </a:p>
      </dgm:t>
    </dgm:pt>
    <dgm:pt modelId="{5A5D7270-73FD-4BDD-8253-FA8E80624588}" type="sibTrans" cxnId="{7B612931-FEBC-49C6-8975-6CB4960BDF85}">
      <dgm:prSet/>
      <dgm:spPr/>
      <dgm:t>
        <a:bodyPr/>
        <a:lstStyle/>
        <a:p>
          <a:endParaRPr lang="en-GB"/>
        </a:p>
      </dgm:t>
    </dgm:pt>
    <dgm:pt modelId="{A51CE14E-8771-4BBF-8FCA-97C6AE58E622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479BE61-2969-4D6C-90C2-75C458556A77}" type="sibTrans" cxnId="{211B56C5-672A-4AF3-8FD5-178BFC92169F}">
      <dgm:prSet/>
      <dgm:spPr/>
      <dgm:t>
        <a:bodyPr/>
        <a:lstStyle/>
        <a:p>
          <a:endParaRPr lang="en-GB"/>
        </a:p>
      </dgm:t>
    </dgm:pt>
    <dgm:pt modelId="{BAB644B8-105E-4B73-8162-E66A82DAD510}" type="parTrans" cxnId="{211B56C5-672A-4AF3-8FD5-178BFC92169F}">
      <dgm:prSet/>
      <dgm:spPr/>
      <dgm:t>
        <a:bodyPr/>
        <a:lstStyle/>
        <a:p>
          <a:endParaRPr lang="en-GB"/>
        </a:p>
      </dgm:t>
    </dgm:pt>
    <dgm:pt modelId="{5571D774-0EF9-4001-8011-1081B4A9D05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2A2E32D-5293-446A-9703-AD7B2373B690}" type="sibTrans" cxnId="{2E69CF75-C9AF-4977-8064-A7CE11F9FCB2}">
      <dgm:prSet/>
      <dgm:spPr/>
      <dgm:t>
        <a:bodyPr/>
        <a:lstStyle/>
        <a:p>
          <a:endParaRPr lang="en-GB"/>
        </a:p>
      </dgm:t>
    </dgm:pt>
    <dgm:pt modelId="{8C943511-F822-417D-956D-1C63AB0C3903}" type="parTrans" cxnId="{2E69CF75-C9AF-4977-8064-A7CE11F9FCB2}">
      <dgm:prSet/>
      <dgm:spPr/>
      <dgm:t>
        <a:bodyPr/>
        <a:lstStyle/>
        <a:p>
          <a:endParaRPr lang="en-GB"/>
        </a:p>
      </dgm:t>
    </dgm:pt>
    <dgm:pt modelId="{EAA4CF85-B9E6-4F56-B2C7-B9B310EBC85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0506A79-7849-4AF7-90A1-234F0FB11B6E}" type="sibTrans" cxnId="{962ED7E7-FA0A-46A7-9B78-9C5A6020BF73}">
      <dgm:prSet/>
      <dgm:spPr/>
      <dgm:t>
        <a:bodyPr/>
        <a:lstStyle/>
        <a:p>
          <a:endParaRPr lang="en-GB"/>
        </a:p>
      </dgm:t>
    </dgm:pt>
    <dgm:pt modelId="{9C8672C1-EF6D-4A76-ABF2-0CAD8E058806}" type="parTrans" cxnId="{962ED7E7-FA0A-46A7-9B78-9C5A6020BF73}">
      <dgm:prSet/>
      <dgm:spPr/>
      <dgm:t>
        <a:bodyPr/>
        <a:lstStyle/>
        <a:p>
          <a:endParaRPr lang="en-GB"/>
        </a:p>
      </dgm:t>
    </dgm:pt>
    <dgm:pt modelId="{05AFFBEB-87E7-4353-9267-4C95A27FEBD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0AEC52D-AC1B-4416-8DD1-97901DB10BDD}" type="sibTrans" cxnId="{A08E168A-9E3C-4366-B523-AF05CB6CDDCB}">
      <dgm:prSet/>
      <dgm:spPr/>
      <dgm:t>
        <a:bodyPr/>
        <a:lstStyle/>
        <a:p>
          <a:endParaRPr lang="en-GB"/>
        </a:p>
      </dgm:t>
    </dgm:pt>
    <dgm:pt modelId="{AED92C9B-299E-47DD-872B-10AF6F70F62C}" type="parTrans" cxnId="{A08E168A-9E3C-4366-B523-AF05CB6CDDCB}">
      <dgm:prSet/>
      <dgm:spPr/>
      <dgm:t>
        <a:bodyPr/>
        <a:lstStyle/>
        <a:p>
          <a:endParaRPr lang="en-GB"/>
        </a:p>
      </dgm:t>
    </dgm:pt>
    <dgm:pt modelId="{DB3F1318-FCB1-4324-A3F8-708FD6E018D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427A831-950B-4929-819F-A416471B94FA}" type="sibTrans" cxnId="{D8417B68-D03A-48F2-96C2-EFF2FDD7840B}">
      <dgm:prSet/>
      <dgm:spPr/>
      <dgm:t>
        <a:bodyPr/>
        <a:lstStyle/>
        <a:p>
          <a:endParaRPr lang="en-GB"/>
        </a:p>
      </dgm:t>
    </dgm:pt>
    <dgm:pt modelId="{9FC8181F-021B-4B46-B8D0-D22E3F2D56A9}" type="parTrans" cxnId="{D8417B68-D03A-48F2-96C2-EFF2FDD7840B}">
      <dgm:prSet/>
      <dgm:spPr/>
      <dgm:t>
        <a:bodyPr/>
        <a:lstStyle/>
        <a:p>
          <a:endParaRPr lang="en-GB"/>
        </a:p>
      </dgm:t>
    </dgm:pt>
    <dgm:pt modelId="{57077FC7-80E9-4E25-966A-ACA11FCF6DF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858A612-C783-4A37-80DE-30D16E545810}" type="sibTrans" cxnId="{5A9B74A8-D99D-4E29-9AA1-C3E8CADCA79E}">
      <dgm:prSet/>
      <dgm:spPr/>
      <dgm:t>
        <a:bodyPr/>
        <a:lstStyle/>
        <a:p>
          <a:endParaRPr lang="en-GB"/>
        </a:p>
      </dgm:t>
    </dgm:pt>
    <dgm:pt modelId="{E80C9883-76B2-4C99-831A-B6DE36C5D448}" type="parTrans" cxnId="{5A9B74A8-D99D-4E29-9AA1-C3E8CADCA79E}">
      <dgm:prSet/>
      <dgm:spPr/>
      <dgm:t>
        <a:bodyPr/>
        <a:lstStyle/>
        <a:p>
          <a:endParaRPr lang="en-GB"/>
        </a:p>
      </dgm:t>
    </dgm:pt>
    <dgm:pt modelId="{3C954DC9-A723-4BDC-B734-AD6078DFB78E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C720F28-3C9A-450B-8AC4-ABA353C84111}" type="sibTrans" cxnId="{054610C2-743C-455D-BFAA-40167405FC5F}">
      <dgm:prSet/>
      <dgm:spPr/>
      <dgm:t>
        <a:bodyPr/>
        <a:lstStyle/>
        <a:p>
          <a:endParaRPr lang="en-GB"/>
        </a:p>
      </dgm:t>
    </dgm:pt>
    <dgm:pt modelId="{5BEAF05A-FC3A-4A86-9292-CE4C62620FF3}" type="parTrans" cxnId="{054610C2-743C-455D-BFAA-40167405FC5F}">
      <dgm:prSet/>
      <dgm:spPr/>
      <dgm:t>
        <a:bodyPr/>
        <a:lstStyle/>
        <a:p>
          <a:endParaRPr lang="en-GB"/>
        </a:p>
      </dgm:t>
    </dgm:pt>
    <dgm:pt modelId="{24D0024F-02FC-40CF-BF71-8E6B32749DB6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D8DB7F6-0CDC-47D3-9F69-2376C9D18291}" type="parTrans" cxnId="{8515F12D-F03B-4C73-8B42-D15D6B0E0106}">
      <dgm:prSet/>
      <dgm:spPr/>
      <dgm:t>
        <a:bodyPr/>
        <a:lstStyle/>
        <a:p>
          <a:endParaRPr lang="en-GB"/>
        </a:p>
      </dgm:t>
    </dgm:pt>
    <dgm:pt modelId="{268ABAA0-DA74-4696-A8A5-167DAC77BD30}" type="sibTrans" cxnId="{8515F12D-F03B-4C73-8B42-D15D6B0E0106}">
      <dgm:prSet/>
      <dgm:spPr/>
      <dgm:t>
        <a:bodyPr/>
        <a:lstStyle/>
        <a:p>
          <a:endParaRPr lang="en-GB"/>
        </a:p>
      </dgm:t>
    </dgm:pt>
    <dgm:pt modelId="{8FF6F00F-B39B-4332-B3EA-5FFEE1BF45A8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A5FF8E9C-937D-48C9-B2E8-3D1AA62DA6F6}" type="parTrans" cxnId="{3923392F-548C-465D-B982-6AA57574CB99}">
      <dgm:prSet/>
      <dgm:spPr/>
      <dgm:t>
        <a:bodyPr/>
        <a:lstStyle/>
        <a:p>
          <a:endParaRPr lang="en-GB"/>
        </a:p>
      </dgm:t>
    </dgm:pt>
    <dgm:pt modelId="{D0B53321-E6CB-4A2B-8A88-D2DBCFFF1A30}" type="sibTrans" cxnId="{3923392F-548C-465D-B982-6AA57574CB99}">
      <dgm:prSet/>
      <dgm:spPr/>
      <dgm:t>
        <a:bodyPr/>
        <a:lstStyle/>
        <a:p>
          <a:endParaRPr lang="en-GB"/>
        </a:p>
      </dgm:t>
    </dgm:pt>
    <dgm:pt modelId="{24D44080-5F5A-4FDF-9E92-1B56A5CF22C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7020C05-FE21-4940-AD4E-244A4089F323}" type="parTrans" cxnId="{542348A5-9DB2-4B27-8AC1-89C67E297BAF}">
      <dgm:prSet/>
      <dgm:spPr/>
      <dgm:t>
        <a:bodyPr/>
        <a:lstStyle/>
        <a:p>
          <a:endParaRPr lang="en-GB"/>
        </a:p>
      </dgm:t>
    </dgm:pt>
    <dgm:pt modelId="{ED6DFF70-0D79-416A-AC76-40A99EBBA4CD}" type="sibTrans" cxnId="{542348A5-9DB2-4B27-8AC1-89C67E297BAF}">
      <dgm:prSet/>
      <dgm:spPr/>
      <dgm:t>
        <a:bodyPr/>
        <a:lstStyle/>
        <a:p>
          <a:endParaRPr lang="en-GB"/>
        </a:p>
      </dgm:t>
    </dgm:pt>
    <dgm:pt modelId="{ECA31F56-52D5-4434-B2B2-DE2E1996D75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937E4F1D-231A-4B9C-91BE-E7B6F12AB2EF}" type="parTrans" cxnId="{068933CD-C7DF-4A88-8EB0-AB98B2DE28E2}">
      <dgm:prSet/>
      <dgm:spPr/>
      <dgm:t>
        <a:bodyPr/>
        <a:lstStyle/>
        <a:p>
          <a:endParaRPr lang="en-GB"/>
        </a:p>
      </dgm:t>
    </dgm:pt>
    <dgm:pt modelId="{91BDECD7-B239-49E1-AFA0-75B0ACB1DF84}" type="sibTrans" cxnId="{068933CD-C7DF-4A88-8EB0-AB98B2DE28E2}">
      <dgm:prSet/>
      <dgm:spPr/>
      <dgm:t>
        <a:bodyPr/>
        <a:lstStyle/>
        <a:p>
          <a:endParaRPr lang="en-GB"/>
        </a:p>
      </dgm:t>
    </dgm:pt>
    <dgm:pt modelId="{10278D5D-7556-43F9-9928-C24ED7D94EE0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5FF73A58-6EAD-4A71-BEFA-D1041431C7F8}" type="parTrans" cxnId="{BC3F62E4-874A-4EF4-9470-BEBDA6C96EE8}">
      <dgm:prSet/>
      <dgm:spPr/>
      <dgm:t>
        <a:bodyPr/>
        <a:lstStyle/>
        <a:p>
          <a:endParaRPr lang="en-GB"/>
        </a:p>
      </dgm:t>
    </dgm:pt>
    <dgm:pt modelId="{C964C9C8-E4DA-4D2F-A9B6-314E3F59A3B3}" type="sibTrans" cxnId="{BC3F62E4-874A-4EF4-9470-BEBDA6C96EE8}">
      <dgm:prSet/>
      <dgm:spPr/>
      <dgm:t>
        <a:bodyPr/>
        <a:lstStyle/>
        <a:p>
          <a:endParaRPr lang="en-GB"/>
        </a:p>
      </dgm:t>
    </dgm:pt>
    <dgm:pt modelId="{7D171B97-AF2C-46B2-8ED2-9517C920ECEF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2FA7AC2-7997-4EDA-AED4-8B08B50756E3}" type="parTrans" cxnId="{54EC3193-E3B1-4C1A-AB12-6276D1992539}">
      <dgm:prSet/>
      <dgm:spPr/>
      <dgm:t>
        <a:bodyPr/>
        <a:lstStyle/>
        <a:p>
          <a:endParaRPr lang="en-GB"/>
        </a:p>
      </dgm:t>
    </dgm:pt>
    <dgm:pt modelId="{82E8E6ED-6FF9-4F9C-91E8-71E8A0BC24D6}" type="sibTrans" cxnId="{54EC3193-E3B1-4C1A-AB12-6276D1992539}">
      <dgm:prSet/>
      <dgm:spPr/>
      <dgm:t>
        <a:bodyPr/>
        <a:lstStyle/>
        <a:p>
          <a:endParaRPr lang="en-GB"/>
        </a:p>
      </dgm:t>
    </dgm:pt>
    <dgm:pt modelId="{0AE6DBBC-CC00-44B5-8376-3F053067D623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2E9992E-F704-4F49-953A-9572473E3AF7}" type="parTrans" cxnId="{EE12D3A4-CA6C-4B70-AD3B-C653C4CE721D}">
      <dgm:prSet/>
      <dgm:spPr/>
      <dgm:t>
        <a:bodyPr/>
        <a:lstStyle/>
        <a:p>
          <a:endParaRPr lang="en-GB"/>
        </a:p>
      </dgm:t>
    </dgm:pt>
    <dgm:pt modelId="{C9201F66-ED5B-480C-B7B2-61C5B88C186B}" type="sibTrans" cxnId="{EE12D3A4-CA6C-4B70-AD3B-C653C4CE721D}">
      <dgm:prSet/>
      <dgm:spPr/>
      <dgm:t>
        <a:bodyPr/>
        <a:lstStyle/>
        <a:p>
          <a:endParaRPr lang="en-GB"/>
        </a:p>
      </dgm:t>
    </dgm:pt>
    <dgm:pt modelId="{64B64B9E-F256-4394-893A-7E9EF9EFDAB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3B445D7-EEF4-48DC-A289-46C03F6AA80C}" type="parTrans" cxnId="{BC4F3FE0-44D2-45E4-BDB5-B5DAD6DD4490}">
      <dgm:prSet/>
      <dgm:spPr/>
      <dgm:t>
        <a:bodyPr/>
        <a:lstStyle/>
        <a:p>
          <a:endParaRPr lang="en-GB"/>
        </a:p>
      </dgm:t>
    </dgm:pt>
    <dgm:pt modelId="{629D3B37-D916-4647-8872-0AFF58A5BC4C}" type="sibTrans" cxnId="{BC4F3FE0-44D2-45E4-BDB5-B5DAD6DD4490}">
      <dgm:prSet/>
      <dgm:spPr/>
      <dgm:t>
        <a:bodyPr/>
        <a:lstStyle/>
        <a:p>
          <a:endParaRPr lang="en-GB"/>
        </a:p>
      </dgm:t>
    </dgm:pt>
    <dgm:pt modelId="{9B0A0387-D5F6-4921-87E2-40DF73372A8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27FB0A8-B74E-439C-8092-E6CA10D6EE4C}" type="parTrans" cxnId="{83DB75FD-2500-48D6-A42A-586D362B3542}">
      <dgm:prSet/>
      <dgm:spPr/>
      <dgm:t>
        <a:bodyPr/>
        <a:lstStyle/>
        <a:p>
          <a:endParaRPr lang="en-GB"/>
        </a:p>
      </dgm:t>
    </dgm:pt>
    <dgm:pt modelId="{AE34A52E-F394-4196-939F-856E9399C82C}" type="sibTrans" cxnId="{83DB75FD-2500-48D6-A42A-586D362B3542}">
      <dgm:prSet/>
      <dgm:spPr/>
      <dgm:t>
        <a:bodyPr/>
        <a:lstStyle/>
        <a:p>
          <a:endParaRPr lang="en-GB"/>
        </a:p>
      </dgm:t>
    </dgm:pt>
    <dgm:pt modelId="{EFAE9F3C-D8DC-4E2D-857F-32510FB2C9A3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25F57D2-D4FD-4F2D-97B5-94C1194A30A3}" type="parTrans" cxnId="{DD9D03B4-8A9A-4F93-A1AF-BAF73B3A58CA}">
      <dgm:prSet/>
      <dgm:spPr/>
      <dgm:t>
        <a:bodyPr/>
        <a:lstStyle/>
        <a:p>
          <a:endParaRPr lang="en-GB"/>
        </a:p>
      </dgm:t>
    </dgm:pt>
    <dgm:pt modelId="{80AE9BEA-E46E-4D0F-A133-187C7E42089D}" type="sibTrans" cxnId="{DD9D03B4-8A9A-4F93-A1AF-BAF73B3A58CA}">
      <dgm:prSet/>
      <dgm:spPr/>
      <dgm:t>
        <a:bodyPr/>
        <a:lstStyle/>
        <a:p>
          <a:endParaRPr lang="en-GB"/>
        </a:p>
      </dgm:t>
    </dgm:pt>
    <dgm:pt modelId="{70AA85EF-0F7F-43F3-A49F-509568F8B47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7C58109A-DED5-4146-8DF8-0700A4A439EE}" type="parTrans" cxnId="{F77BDC46-17C5-4FE8-A6CF-20348793AC61}">
      <dgm:prSet/>
      <dgm:spPr/>
      <dgm:t>
        <a:bodyPr/>
        <a:lstStyle/>
        <a:p>
          <a:endParaRPr lang="en-GB"/>
        </a:p>
      </dgm:t>
    </dgm:pt>
    <dgm:pt modelId="{BD08E134-5E54-4467-B364-6BD949CEDA3A}" type="sibTrans" cxnId="{F77BDC46-17C5-4FE8-A6CF-20348793AC61}">
      <dgm:prSet/>
      <dgm:spPr/>
      <dgm:t>
        <a:bodyPr/>
        <a:lstStyle/>
        <a:p>
          <a:endParaRPr lang="en-GB"/>
        </a:p>
      </dgm:t>
    </dgm:pt>
    <dgm:pt modelId="{FD2C4CDC-33CC-4A89-92DB-C4D7D07C4EA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2F858E98-6E33-4D5E-B1AE-5CD3DCCD98C5}" type="parTrans" cxnId="{3AC54226-1C86-45D0-9C81-1E2DDA006530}">
      <dgm:prSet/>
      <dgm:spPr/>
      <dgm:t>
        <a:bodyPr/>
        <a:lstStyle/>
        <a:p>
          <a:endParaRPr lang="en-GB"/>
        </a:p>
      </dgm:t>
    </dgm:pt>
    <dgm:pt modelId="{23C18892-4D6C-4EC1-BB26-9DFD2799F7A6}" type="sibTrans" cxnId="{3AC54226-1C86-45D0-9C81-1E2DDA006530}">
      <dgm:prSet/>
      <dgm:spPr/>
      <dgm:t>
        <a:bodyPr/>
        <a:lstStyle/>
        <a:p>
          <a:endParaRPr lang="en-GB"/>
        </a:p>
      </dgm:t>
    </dgm:pt>
    <dgm:pt modelId="{EB9E2C0B-E4E9-4B80-B84E-F7E0BF06017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90124A31-CA4D-4F33-82EB-42507BFFB526}" type="parTrans" cxnId="{8793F83B-7703-4336-AD92-0C172F87B35B}">
      <dgm:prSet/>
      <dgm:spPr/>
      <dgm:t>
        <a:bodyPr/>
        <a:lstStyle/>
        <a:p>
          <a:endParaRPr lang="en-GB"/>
        </a:p>
      </dgm:t>
    </dgm:pt>
    <dgm:pt modelId="{6A69F930-D4DD-4636-9155-A4A75E97132F}" type="sibTrans" cxnId="{8793F83B-7703-4336-AD92-0C172F87B35B}">
      <dgm:prSet/>
      <dgm:spPr/>
      <dgm:t>
        <a:bodyPr/>
        <a:lstStyle/>
        <a:p>
          <a:endParaRPr lang="en-GB"/>
        </a:p>
      </dgm:t>
    </dgm:pt>
    <dgm:pt modelId="{2FA760C2-C057-47A3-9DA9-DDA4B3382E7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A6E788F-E673-49D6-91F6-98A1BD43CF53}" type="parTrans" cxnId="{C968D2E9-C9EE-41DB-B80D-C29B6ACB93CE}">
      <dgm:prSet/>
      <dgm:spPr/>
      <dgm:t>
        <a:bodyPr/>
        <a:lstStyle/>
        <a:p>
          <a:endParaRPr lang="en-GB"/>
        </a:p>
      </dgm:t>
    </dgm:pt>
    <dgm:pt modelId="{12655B9B-04C3-4565-A2F5-5DB75665565D}" type="sibTrans" cxnId="{C968D2E9-C9EE-41DB-B80D-C29B6ACB93CE}">
      <dgm:prSet/>
      <dgm:spPr/>
      <dgm:t>
        <a:bodyPr/>
        <a:lstStyle/>
        <a:p>
          <a:endParaRPr lang="en-GB"/>
        </a:p>
      </dgm:t>
    </dgm:pt>
    <dgm:pt modelId="{9BBF6F3A-C464-492F-BE18-AFB6C1EEBE3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ABDC0DD-C8F4-432B-ABA8-03AD0FAE6041}" type="parTrans" cxnId="{EAE0B4A9-4775-4564-B358-551A8E52EAB1}">
      <dgm:prSet/>
      <dgm:spPr/>
      <dgm:t>
        <a:bodyPr/>
        <a:lstStyle/>
        <a:p>
          <a:endParaRPr lang="en-GB"/>
        </a:p>
      </dgm:t>
    </dgm:pt>
    <dgm:pt modelId="{70E68AD2-2E0D-4F21-BC11-AAC239FBD05D}" type="sibTrans" cxnId="{EAE0B4A9-4775-4564-B358-551A8E52EAB1}">
      <dgm:prSet/>
      <dgm:spPr/>
      <dgm:t>
        <a:bodyPr/>
        <a:lstStyle/>
        <a:p>
          <a:endParaRPr lang="en-GB"/>
        </a:p>
      </dgm:t>
    </dgm:pt>
    <dgm:pt modelId="{8A9B1351-1F07-465C-A1B0-AC1E558E25BC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800CA99-396B-4272-95F6-711EB3238189}" type="parTrans" cxnId="{6B9D6D87-935A-4A8E-911F-D4826D1C1605}">
      <dgm:prSet/>
      <dgm:spPr/>
      <dgm:t>
        <a:bodyPr/>
        <a:lstStyle/>
        <a:p>
          <a:endParaRPr lang="en-GB"/>
        </a:p>
      </dgm:t>
    </dgm:pt>
    <dgm:pt modelId="{7504046F-0686-47F5-9DD1-2F070D984D3E}" type="sibTrans" cxnId="{6B9D6D87-935A-4A8E-911F-D4826D1C1605}">
      <dgm:prSet/>
      <dgm:spPr/>
      <dgm:t>
        <a:bodyPr/>
        <a:lstStyle/>
        <a:p>
          <a:endParaRPr lang="en-GB"/>
        </a:p>
      </dgm:t>
    </dgm:pt>
    <dgm:pt modelId="{FEE3C738-D6C1-48E8-9B88-F8DF6A3FE000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5D670C9E-2150-4F8A-A406-F61ACC6AC3BD}" type="parTrans" cxnId="{CF133C7A-1968-48D0-85C6-3F8E8120D8EA}">
      <dgm:prSet/>
      <dgm:spPr/>
      <dgm:t>
        <a:bodyPr/>
        <a:lstStyle/>
        <a:p>
          <a:endParaRPr lang="en-GB"/>
        </a:p>
      </dgm:t>
    </dgm:pt>
    <dgm:pt modelId="{26CA61A6-8783-4B57-AEAF-88867BA0F47E}" type="sibTrans" cxnId="{CF133C7A-1968-48D0-85C6-3F8E8120D8EA}">
      <dgm:prSet/>
      <dgm:spPr/>
      <dgm:t>
        <a:bodyPr/>
        <a:lstStyle/>
        <a:p>
          <a:endParaRPr lang="en-GB"/>
        </a:p>
      </dgm:t>
    </dgm:pt>
    <dgm:pt modelId="{F167A205-A51C-440C-BEF4-6B1C5B8395C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D1053C6-9310-42C3-AEC0-8B2949902137}" type="parTrans" cxnId="{BDA438C2-5489-42A1-A507-9E9C7559CD4F}">
      <dgm:prSet/>
      <dgm:spPr/>
      <dgm:t>
        <a:bodyPr/>
        <a:lstStyle/>
        <a:p>
          <a:endParaRPr lang="en-GB"/>
        </a:p>
      </dgm:t>
    </dgm:pt>
    <dgm:pt modelId="{E1F073EC-F9E3-460B-ACC2-48FEACD68776}" type="sibTrans" cxnId="{BDA438C2-5489-42A1-A507-9E9C7559CD4F}">
      <dgm:prSet/>
      <dgm:spPr/>
      <dgm:t>
        <a:bodyPr/>
        <a:lstStyle/>
        <a:p>
          <a:endParaRPr lang="en-GB"/>
        </a:p>
      </dgm:t>
    </dgm:pt>
    <dgm:pt modelId="{B56FB8FD-6E7E-413D-B61F-7A6AA7F804F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531972D-AD5F-4FA1-8C88-17410000DB64}" type="parTrans" cxnId="{9658D42D-FDCC-4D66-82B3-8E2C0B02F187}">
      <dgm:prSet/>
      <dgm:spPr/>
      <dgm:t>
        <a:bodyPr/>
        <a:lstStyle/>
        <a:p>
          <a:endParaRPr lang="en-GB"/>
        </a:p>
      </dgm:t>
    </dgm:pt>
    <dgm:pt modelId="{D516966F-89BA-422C-BECF-FFB85A37C58B}" type="sibTrans" cxnId="{9658D42D-FDCC-4D66-82B3-8E2C0B02F187}">
      <dgm:prSet/>
      <dgm:spPr/>
      <dgm:t>
        <a:bodyPr/>
        <a:lstStyle/>
        <a:p>
          <a:endParaRPr lang="en-GB"/>
        </a:p>
      </dgm:t>
    </dgm:pt>
    <dgm:pt modelId="{1C7C8DCF-EC63-4CA1-A14C-D56B23BE094E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ADC6C69-E34D-4187-85A9-37DE20029887}" type="parTrans" cxnId="{F9179B80-CA02-488A-83B3-303E06E86BFE}">
      <dgm:prSet/>
      <dgm:spPr/>
      <dgm:t>
        <a:bodyPr/>
        <a:lstStyle/>
        <a:p>
          <a:endParaRPr lang="en-GB"/>
        </a:p>
      </dgm:t>
    </dgm:pt>
    <dgm:pt modelId="{37852004-D9C3-4E4E-A8E6-60172B330B10}" type="sibTrans" cxnId="{F9179B80-CA02-488A-83B3-303E06E86BFE}">
      <dgm:prSet/>
      <dgm:spPr/>
      <dgm:t>
        <a:bodyPr/>
        <a:lstStyle/>
        <a:p>
          <a:endParaRPr lang="en-GB"/>
        </a:p>
      </dgm:t>
    </dgm:pt>
    <dgm:pt modelId="{0F5F6A06-B470-495D-A048-9D4F5184160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D36B437-1BCC-40F0-8C52-7EAF22F0EF79}" type="parTrans" cxnId="{7F3625B8-F46E-47F6-AA63-1C9BA7A346B4}">
      <dgm:prSet/>
      <dgm:spPr/>
      <dgm:t>
        <a:bodyPr/>
        <a:lstStyle/>
        <a:p>
          <a:endParaRPr lang="en-GB"/>
        </a:p>
      </dgm:t>
    </dgm:pt>
    <dgm:pt modelId="{9C9850D6-42EE-4EA7-80B0-4B3455551C0A}" type="sibTrans" cxnId="{7F3625B8-F46E-47F6-AA63-1C9BA7A346B4}">
      <dgm:prSet/>
      <dgm:spPr/>
      <dgm:t>
        <a:bodyPr/>
        <a:lstStyle/>
        <a:p>
          <a:endParaRPr lang="en-GB"/>
        </a:p>
      </dgm:t>
    </dgm:pt>
    <dgm:pt modelId="{DD1BAAEE-D597-4D7A-889D-71BF4965DC03}" type="pres">
      <dgm:prSet presAssocID="{9101AC20-4029-475C-AFE4-C228C22CFF67}" presName="Name0" presStyleCnt="0">
        <dgm:presLayoutVars>
          <dgm:dir/>
          <dgm:animLvl val="lvl"/>
          <dgm:resizeHandles val="exact"/>
        </dgm:presLayoutVars>
      </dgm:prSet>
      <dgm:spPr/>
    </dgm:pt>
    <dgm:pt modelId="{EC6FF035-0828-4712-BA20-4067FEA1D9A4}" type="pres">
      <dgm:prSet presAssocID="{82DE005A-6213-4B13-914D-5F1C4E78E984}" presName="parTxOnly" presStyleLbl="node1" presStyleIdx="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3F1EE-0312-4EE5-A842-78B9086D3AB5}" type="pres">
      <dgm:prSet presAssocID="{F5A72479-F9B9-40E5-A6CE-E4A52E82C200}" presName="parTxOnlySpace" presStyleCnt="0"/>
      <dgm:spPr/>
    </dgm:pt>
    <dgm:pt modelId="{E4CD051C-C7A2-48AC-ACD6-060B7894B329}" type="pres">
      <dgm:prSet presAssocID="{07985CFC-4979-4DB0-BA73-8034A29B9221}" presName="parTxOnly" presStyleLbl="node1" presStyleIdx="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33667B-A712-4516-A73E-F0E4D650D778}" type="pres">
      <dgm:prSet presAssocID="{3BB3C8DC-F5AE-4FA1-A24A-AA5F5B77840C}" presName="parTxOnlySpace" presStyleCnt="0"/>
      <dgm:spPr/>
    </dgm:pt>
    <dgm:pt modelId="{EF8CBB11-F2F4-41BD-ACBC-B4C483A49E4F}" type="pres">
      <dgm:prSet presAssocID="{557B3891-70C2-4CED-8FAA-7C92AB3DB6AA}" presName="parTxOnly" presStyleLbl="node1" presStyleIdx="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B7C13-F0AC-4C8A-B060-9C8947301BA4}" type="pres">
      <dgm:prSet presAssocID="{DC220ECA-9348-40B5-B5D5-0CF06E21F4E2}" presName="parTxOnlySpace" presStyleCnt="0"/>
      <dgm:spPr/>
    </dgm:pt>
    <dgm:pt modelId="{E8801A4F-C4E2-4615-88B6-CE032CDDEDED}" type="pres">
      <dgm:prSet presAssocID="{DE448AEB-A426-479D-AEE2-3AE2F3E87417}" presName="parTxOnly" presStyleLbl="node1" presStyleIdx="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DFF3C-5BD9-482E-BE0A-42D3C08F70F8}" type="pres">
      <dgm:prSet presAssocID="{3BD464D7-73DE-4470-95F6-D33774C874A6}" presName="parTxOnlySpace" presStyleCnt="0"/>
      <dgm:spPr/>
    </dgm:pt>
    <dgm:pt modelId="{35E0F658-74E3-4529-95BB-1EFEF8C38865}" type="pres">
      <dgm:prSet presAssocID="{3C954DC9-A723-4BDC-B734-AD6078DFB78E}" presName="parTxOnly" presStyleLbl="node1" presStyleIdx="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60A08B-3EE8-4869-9143-68CB7B3D894E}" type="pres">
      <dgm:prSet presAssocID="{DC720F28-3C9A-450B-8AC4-ABA353C84111}" presName="parTxOnlySpace" presStyleCnt="0"/>
      <dgm:spPr/>
    </dgm:pt>
    <dgm:pt modelId="{3D89C9EA-C39F-4340-9F79-6D8EBAE2E3A2}" type="pres">
      <dgm:prSet presAssocID="{57077FC7-80E9-4E25-966A-ACA11FCF6DFB}" presName="parTxOnly" presStyleLbl="node1" presStyleIdx="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429B50-3C10-4066-B764-4A8DA6ED5B27}" type="pres">
      <dgm:prSet presAssocID="{E858A612-C783-4A37-80DE-30D16E545810}" presName="parTxOnlySpace" presStyleCnt="0"/>
      <dgm:spPr/>
    </dgm:pt>
    <dgm:pt modelId="{BF67C98F-0201-4AD8-A58D-A39F05574A9B}" type="pres">
      <dgm:prSet presAssocID="{DB3F1318-FCB1-4324-A3F8-708FD6E018D5}" presName="parTxOnly" presStyleLbl="node1" presStyleIdx="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8B383B-6A65-4A5A-83F2-1727B79FB9E4}" type="pres">
      <dgm:prSet presAssocID="{0427A831-950B-4929-819F-A416471B94FA}" presName="parTxOnlySpace" presStyleCnt="0"/>
      <dgm:spPr/>
    </dgm:pt>
    <dgm:pt modelId="{0283987D-823A-4639-8009-EC837ABB362C}" type="pres">
      <dgm:prSet presAssocID="{05AFFBEB-87E7-4353-9267-4C95A27FEBDD}" presName="parTxOnly" presStyleLbl="node1" presStyleIdx="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BE706-FCCA-4FD3-A20F-061D7D1D723A}" type="pres">
      <dgm:prSet presAssocID="{30AEC52D-AC1B-4416-8DD1-97901DB10BDD}" presName="parTxOnlySpace" presStyleCnt="0"/>
      <dgm:spPr/>
    </dgm:pt>
    <dgm:pt modelId="{52EDCC19-4875-40F1-8C29-DFB824BAE5A5}" type="pres">
      <dgm:prSet presAssocID="{EAA4CF85-B9E6-4F56-B2C7-B9B310EBC85D}" presName="parTxOnly" presStyleLbl="node1" presStyleIdx="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4847EC-69B3-4890-98C2-2A0DFBDB7A3E}" type="pres">
      <dgm:prSet presAssocID="{D0506A79-7849-4AF7-90A1-234F0FB11B6E}" presName="parTxOnlySpace" presStyleCnt="0"/>
      <dgm:spPr/>
    </dgm:pt>
    <dgm:pt modelId="{1D1E4DF7-FCDE-42E9-8931-C67CF5CAD2E9}" type="pres">
      <dgm:prSet presAssocID="{5571D774-0EF9-4001-8011-1081B4A9D05B}" presName="parTxOnly" presStyleLbl="node1" presStyleIdx="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B137E-0486-429E-BF0C-EC0DCE7A93C6}" type="pres">
      <dgm:prSet presAssocID="{02A2E32D-5293-446A-9703-AD7B2373B690}" presName="parTxOnlySpace" presStyleCnt="0"/>
      <dgm:spPr/>
    </dgm:pt>
    <dgm:pt modelId="{33137EEC-7DDF-409D-8BA6-D89A2C5DB0C4}" type="pres">
      <dgm:prSet presAssocID="{A51CE14E-8771-4BBF-8FCA-97C6AE58E622}" presName="parTxOnly" presStyleLbl="node1" presStyleIdx="1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C5DA40-C74E-473F-AE80-4D429E528FDA}" type="pres">
      <dgm:prSet presAssocID="{3479BE61-2969-4D6C-90C2-75C458556A77}" presName="parTxOnlySpace" presStyleCnt="0"/>
      <dgm:spPr/>
    </dgm:pt>
    <dgm:pt modelId="{A44F788B-4991-4C72-80E0-F95B5504B242}" type="pres">
      <dgm:prSet presAssocID="{881D82DF-2276-4CEA-8030-41E0080E2E17}" presName="parTxOnly" presStyleLbl="node1" presStyleIdx="1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71036B-9DBB-4B31-B79C-65719CD65026}" type="pres">
      <dgm:prSet presAssocID="{85A652FF-E0F3-460D-99D6-71408528A46C}" presName="parTxOnlySpace" presStyleCnt="0"/>
      <dgm:spPr/>
    </dgm:pt>
    <dgm:pt modelId="{A0CA29EB-7EAC-4E99-9FD7-5D579A6BEFB4}" type="pres">
      <dgm:prSet presAssocID="{21CAD2E1-24B8-458A-9856-28677EDB96E6}" presName="parTxOnly" presStyleLbl="node1" presStyleIdx="1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CE01D9-A61A-4C0B-B267-391EA54F3D04}" type="pres">
      <dgm:prSet presAssocID="{BE981D2D-B0EE-458C-B73E-81306C0B37F4}" presName="parTxOnlySpace" presStyleCnt="0"/>
      <dgm:spPr/>
    </dgm:pt>
    <dgm:pt modelId="{166F034A-A433-41E5-9BC6-11E51D4E065A}" type="pres">
      <dgm:prSet presAssocID="{570E966E-EFE8-49C8-AB3F-C002AFECA0BF}" presName="parTxOnly" presStyleLbl="node1" presStyleIdx="1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28A9D0-F9FF-4464-9001-F7A1D3F0A550}" type="pres">
      <dgm:prSet presAssocID="{AD7CDA4A-6D85-4564-B84E-F20767C5D25C}" presName="parTxOnlySpace" presStyleCnt="0"/>
      <dgm:spPr/>
    </dgm:pt>
    <dgm:pt modelId="{7EC79B68-0998-45CB-A69F-46595628592A}" type="pres">
      <dgm:prSet presAssocID="{E9FB12C0-24A3-4E6E-9238-02100C884EE1}" presName="parTxOnly" presStyleLbl="node1" presStyleIdx="1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4C0CC-A93D-4470-9817-70A9E6AF0915}" type="pres">
      <dgm:prSet presAssocID="{5A5D7270-73FD-4BDD-8253-FA8E80624588}" presName="parTxOnlySpace" presStyleCnt="0"/>
      <dgm:spPr/>
    </dgm:pt>
    <dgm:pt modelId="{3D9C648D-3885-4E15-84E4-2D0B9DAF0C0C}" type="pres">
      <dgm:prSet presAssocID="{24D0024F-02FC-40CF-BF71-8E6B32749DB6}" presName="parTxOnly" presStyleLbl="node1" presStyleIdx="1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E566D5-0724-491E-AD80-802DCBC8B9D0}" type="pres">
      <dgm:prSet presAssocID="{268ABAA0-DA74-4696-A8A5-167DAC77BD30}" presName="parTxOnlySpace" presStyleCnt="0"/>
      <dgm:spPr/>
    </dgm:pt>
    <dgm:pt modelId="{EFC397C6-7D7A-4BAB-8E2B-0D5262910C2A}" type="pres">
      <dgm:prSet presAssocID="{8FF6F00F-B39B-4332-B3EA-5FFEE1BF45A8}" presName="parTxOnly" presStyleLbl="node1" presStyleIdx="1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8F4F7-13F2-4C4E-ABF4-F462077E97DC}" type="pres">
      <dgm:prSet presAssocID="{D0B53321-E6CB-4A2B-8A88-D2DBCFFF1A30}" presName="parTxOnlySpace" presStyleCnt="0"/>
      <dgm:spPr/>
    </dgm:pt>
    <dgm:pt modelId="{A5B4EAFB-3DC2-45FD-B5EB-7F521F9AC558}" type="pres">
      <dgm:prSet presAssocID="{24D44080-5F5A-4FDF-9E92-1B56A5CF22CB}" presName="parTxOnly" presStyleLbl="node1" presStyleIdx="1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D2B4DF-F5A8-4D48-9B42-28E8C7214AD3}" type="pres">
      <dgm:prSet presAssocID="{ED6DFF70-0D79-416A-AC76-40A99EBBA4CD}" presName="parTxOnlySpace" presStyleCnt="0"/>
      <dgm:spPr/>
    </dgm:pt>
    <dgm:pt modelId="{D63B912B-9ABF-4EFB-B046-F386E4947782}" type="pres">
      <dgm:prSet presAssocID="{ECA31F56-52D5-4434-B2B2-DE2E1996D755}" presName="parTxOnly" presStyleLbl="node1" presStyleIdx="1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00444F-6131-48C1-8CDC-F967EE7B2924}" type="pres">
      <dgm:prSet presAssocID="{91BDECD7-B239-49E1-AFA0-75B0ACB1DF84}" presName="parTxOnlySpace" presStyleCnt="0"/>
      <dgm:spPr/>
    </dgm:pt>
    <dgm:pt modelId="{E978F42A-AABF-4EEC-A217-986E1A1714B8}" type="pres">
      <dgm:prSet presAssocID="{10278D5D-7556-43F9-9928-C24ED7D94EE0}" presName="parTxOnly" presStyleLbl="node1" presStyleIdx="1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CEF2B3-326B-43B7-9477-1016515C732D}" type="pres">
      <dgm:prSet presAssocID="{C964C9C8-E4DA-4D2F-A9B6-314E3F59A3B3}" presName="parTxOnlySpace" presStyleCnt="0"/>
      <dgm:spPr/>
    </dgm:pt>
    <dgm:pt modelId="{78C919D1-C4FC-4984-8D1C-1E606A53B251}" type="pres">
      <dgm:prSet presAssocID="{7D171B97-AF2C-46B2-8ED2-9517C920ECEF}" presName="parTxOnly" presStyleLbl="node1" presStyleIdx="2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D1D818-519F-48A8-93C5-E6B5C41E05DD}" type="pres">
      <dgm:prSet presAssocID="{82E8E6ED-6FF9-4F9C-91E8-71E8A0BC24D6}" presName="parTxOnlySpace" presStyleCnt="0"/>
      <dgm:spPr/>
    </dgm:pt>
    <dgm:pt modelId="{68E450EF-E739-48C0-A7C5-46E09CC7E021}" type="pres">
      <dgm:prSet presAssocID="{0AE6DBBC-CC00-44B5-8376-3F053067D623}" presName="parTxOnly" presStyleLbl="node1" presStyleIdx="2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31B7EA-3B4D-479D-B606-11946FE31EDA}" type="pres">
      <dgm:prSet presAssocID="{C9201F66-ED5B-480C-B7B2-61C5B88C186B}" presName="parTxOnlySpace" presStyleCnt="0"/>
      <dgm:spPr/>
    </dgm:pt>
    <dgm:pt modelId="{338DB2CF-A460-4AFB-BD91-45E17A35787C}" type="pres">
      <dgm:prSet presAssocID="{64B64B9E-F256-4394-893A-7E9EF9EFDABD}" presName="parTxOnly" presStyleLbl="node1" presStyleIdx="2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103E8-35C6-42B8-9DAF-6183D48E43E8}" type="pres">
      <dgm:prSet presAssocID="{629D3B37-D916-4647-8872-0AFF58A5BC4C}" presName="parTxOnlySpace" presStyleCnt="0"/>
      <dgm:spPr/>
    </dgm:pt>
    <dgm:pt modelId="{C01A3412-DCA5-4B61-99F6-DABFBFD0425E}" type="pres">
      <dgm:prSet presAssocID="{9B0A0387-D5F6-4921-87E2-40DF73372A89}" presName="parTxOnly" presStyleLbl="node1" presStyleIdx="2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670A16-EFF9-4B27-9F89-1B25588C2D6F}" type="pres">
      <dgm:prSet presAssocID="{AE34A52E-F394-4196-939F-856E9399C82C}" presName="parTxOnlySpace" presStyleCnt="0"/>
      <dgm:spPr/>
    </dgm:pt>
    <dgm:pt modelId="{B35566FE-F9BA-41B9-B489-0FCD36383B8D}" type="pres">
      <dgm:prSet presAssocID="{EFAE9F3C-D8DC-4E2D-857F-32510FB2C9A3}" presName="parTxOnly" presStyleLbl="node1" presStyleIdx="2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4A55DE-5ADF-409A-A257-8731DC3A694C}" type="pres">
      <dgm:prSet presAssocID="{80AE9BEA-E46E-4D0F-A133-187C7E42089D}" presName="parTxOnlySpace" presStyleCnt="0"/>
      <dgm:spPr/>
    </dgm:pt>
    <dgm:pt modelId="{3163AE1F-0F78-46CB-81E4-BBBBE0171253}" type="pres">
      <dgm:prSet presAssocID="{70AA85EF-0F7F-43F3-A49F-509568F8B471}" presName="parTxOnly" presStyleLbl="node1" presStyleIdx="2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6082B-82DF-422C-A169-5712740D31A2}" type="pres">
      <dgm:prSet presAssocID="{BD08E134-5E54-4467-B364-6BD949CEDA3A}" presName="parTxOnlySpace" presStyleCnt="0"/>
      <dgm:spPr/>
    </dgm:pt>
    <dgm:pt modelId="{D45494FC-8B95-4C0E-ACC4-BA3E4BBC0DFE}" type="pres">
      <dgm:prSet presAssocID="{FD2C4CDC-33CC-4A89-92DB-C4D7D07C4EA1}" presName="parTxOnly" presStyleLbl="node1" presStyleIdx="2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7AB4A-AEE7-45DF-91F5-3E986C5C77A9}" type="pres">
      <dgm:prSet presAssocID="{23C18892-4D6C-4EC1-BB26-9DFD2799F7A6}" presName="parTxOnlySpace" presStyleCnt="0"/>
      <dgm:spPr/>
    </dgm:pt>
    <dgm:pt modelId="{BEED920A-36F8-41DD-96C9-DCD2C1830B33}" type="pres">
      <dgm:prSet presAssocID="{EB9E2C0B-E4E9-4B80-B84E-F7E0BF060175}" presName="parTxOnly" presStyleLbl="node1" presStyleIdx="2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1F069D-BFA4-449F-BFB3-862649AEBEDA}" type="pres">
      <dgm:prSet presAssocID="{6A69F930-D4DD-4636-9155-A4A75E97132F}" presName="parTxOnlySpace" presStyleCnt="0"/>
      <dgm:spPr/>
    </dgm:pt>
    <dgm:pt modelId="{20319EED-9DFD-4764-8694-C335A4C46515}" type="pres">
      <dgm:prSet presAssocID="{2FA760C2-C057-47A3-9DA9-DDA4B3382E7D}" presName="parTxOnly" presStyleLbl="node1" presStyleIdx="2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36E45F-ADAA-41DE-A9A9-6241111A5CDF}" type="pres">
      <dgm:prSet presAssocID="{12655B9B-04C3-4565-A2F5-5DB75665565D}" presName="parTxOnlySpace" presStyleCnt="0"/>
      <dgm:spPr/>
    </dgm:pt>
    <dgm:pt modelId="{98621824-DC41-4DE2-8BC9-71D0D1BE5B65}" type="pres">
      <dgm:prSet presAssocID="{9BBF6F3A-C464-492F-BE18-AFB6C1EEBE39}" presName="parTxOnly" presStyleLbl="node1" presStyleIdx="2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AF248A-FC4C-48EE-BBF1-670A5F7201FC}" type="pres">
      <dgm:prSet presAssocID="{70E68AD2-2E0D-4F21-BC11-AAC239FBD05D}" presName="parTxOnlySpace" presStyleCnt="0"/>
      <dgm:spPr/>
    </dgm:pt>
    <dgm:pt modelId="{E298ED1B-E2BC-4215-B6D3-560DA70B2D2D}" type="pres">
      <dgm:prSet presAssocID="{8A9B1351-1F07-465C-A1B0-AC1E558E25BC}" presName="parTxOnly" presStyleLbl="node1" presStyleIdx="3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DD9B32-B435-4787-9C98-5305B36D3E26}" type="pres">
      <dgm:prSet presAssocID="{7504046F-0686-47F5-9DD1-2F070D984D3E}" presName="parTxOnlySpace" presStyleCnt="0"/>
      <dgm:spPr/>
    </dgm:pt>
    <dgm:pt modelId="{1333206B-9748-4C71-8DEA-9923A1A7C0A4}" type="pres">
      <dgm:prSet presAssocID="{FEE3C738-D6C1-48E8-9B88-F8DF6A3FE000}" presName="parTxOnly" presStyleLbl="node1" presStyleIdx="3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85F119-312D-4CC7-ABBD-313C907C2471}" type="pres">
      <dgm:prSet presAssocID="{26CA61A6-8783-4B57-AEAF-88867BA0F47E}" presName="parTxOnlySpace" presStyleCnt="0"/>
      <dgm:spPr/>
    </dgm:pt>
    <dgm:pt modelId="{F0B72AB2-8585-40F3-B7D1-64088633D2EB}" type="pres">
      <dgm:prSet presAssocID="{F167A205-A51C-440C-BEF4-6B1C5B8395C9}" presName="parTxOnly" presStyleLbl="node1" presStyleIdx="3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4CE525-DA05-427F-8B0D-71F7357C1A38}" type="pres">
      <dgm:prSet presAssocID="{E1F073EC-F9E3-460B-ACC2-48FEACD68776}" presName="parTxOnlySpace" presStyleCnt="0"/>
      <dgm:spPr/>
    </dgm:pt>
    <dgm:pt modelId="{478B63F2-DBCE-4C77-B63A-1A5042B03738}" type="pres">
      <dgm:prSet presAssocID="{B56FB8FD-6E7E-413D-B61F-7A6AA7F804FD}" presName="parTxOnly" presStyleLbl="node1" presStyleIdx="3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1D0771-3B6F-49FC-A69B-822322F3C235}" type="pres">
      <dgm:prSet presAssocID="{D516966F-89BA-422C-BECF-FFB85A37C58B}" presName="parTxOnlySpace" presStyleCnt="0"/>
      <dgm:spPr/>
    </dgm:pt>
    <dgm:pt modelId="{716079AD-A9E2-4EE0-875C-EECC5F970932}" type="pres">
      <dgm:prSet presAssocID="{1C7C8DCF-EC63-4CA1-A14C-D56B23BE094E}" presName="parTxOnly" presStyleLbl="node1" presStyleIdx="3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AA9306-556D-4545-82E2-B8F6C81084BB}" type="pres">
      <dgm:prSet presAssocID="{37852004-D9C3-4E4E-A8E6-60172B330B10}" presName="parTxOnlySpace" presStyleCnt="0"/>
      <dgm:spPr/>
    </dgm:pt>
    <dgm:pt modelId="{9949656E-4B65-46CF-9696-E2BD9CE246B9}" type="pres">
      <dgm:prSet presAssocID="{0F5F6A06-B470-495D-A048-9D4F51841607}" presName="parTxOnly" presStyleLbl="node1" presStyleIdx="3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A6D1D62-CD1D-4FA5-BB10-DBD4EF360A22}" type="presOf" srcId="{82DE005A-6213-4B13-914D-5F1C4E78E984}" destId="{EC6FF035-0828-4712-BA20-4067FEA1D9A4}" srcOrd="0" destOrd="0" presId="urn:microsoft.com/office/officeart/2005/8/layout/chevron1"/>
    <dgm:cxn modelId="{F2666737-0EB0-4BC9-8DCE-0A8FF72C40C4}" type="presOf" srcId="{0AE6DBBC-CC00-44B5-8376-3F053067D623}" destId="{68E450EF-E739-48C0-A7C5-46E09CC7E021}" srcOrd="0" destOrd="0" presId="urn:microsoft.com/office/officeart/2005/8/layout/chevron1"/>
    <dgm:cxn modelId="{B91949AC-50AC-4169-9DA8-B10595D8F15B}" type="presOf" srcId="{9101AC20-4029-475C-AFE4-C228C22CFF67}" destId="{DD1BAAEE-D597-4D7A-889D-71BF4965DC03}" srcOrd="0" destOrd="0" presId="urn:microsoft.com/office/officeart/2005/8/layout/chevron1"/>
    <dgm:cxn modelId="{8793F83B-7703-4336-AD92-0C172F87B35B}" srcId="{9101AC20-4029-475C-AFE4-C228C22CFF67}" destId="{EB9E2C0B-E4E9-4B80-B84E-F7E0BF060175}" srcOrd="27" destOrd="0" parTransId="{90124A31-CA4D-4F33-82EB-42507BFFB526}" sibTransId="{6A69F930-D4DD-4636-9155-A4A75E97132F}"/>
    <dgm:cxn modelId="{9658D42D-FDCC-4D66-82B3-8E2C0B02F187}" srcId="{9101AC20-4029-475C-AFE4-C228C22CFF67}" destId="{B56FB8FD-6E7E-413D-B61F-7A6AA7F804FD}" srcOrd="33" destOrd="0" parTransId="{0531972D-AD5F-4FA1-8C88-17410000DB64}" sibTransId="{D516966F-89BA-422C-BECF-FFB85A37C58B}"/>
    <dgm:cxn modelId="{DD9D03B4-8A9A-4F93-A1AF-BAF73B3A58CA}" srcId="{9101AC20-4029-475C-AFE4-C228C22CFF67}" destId="{EFAE9F3C-D8DC-4E2D-857F-32510FB2C9A3}" srcOrd="24" destOrd="0" parTransId="{E25F57D2-D4FD-4F2D-97B5-94C1194A30A3}" sibTransId="{80AE9BEA-E46E-4D0F-A133-187C7E42089D}"/>
    <dgm:cxn modelId="{7DD14974-2802-4CE9-9827-DE6D9B85A879}" type="presOf" srcId="{8FF6F00F-B39B-4332-B3EA-5FFEE1BF45A8}" destId="{EFC397C6-7D7A-4BAB-8E2B-0D5262910C2A}" srcOrd="0" destOrd="0" presId="urn:microsoft.com/office/officeart/2005/8/layout/chevron1"/>
    <dgm:cxn modelId="{CF133C7A-1968-48D0-85C6-3F8E8120D8EA}" srcId="{9101AC20-4029-475C-AFE4-C228C22CFF67}" destId="{FEE3C738-D6C1-48E8-9B88-F8DF6A3FE000}" srcOrd="31" destOrd="0" parTransId="{5D670C9E-2150-4F8A-A406-F61ACC6AC3BD}" sibTransId="{26CA61A6-8783-4B57-AEAF-88867BA0F47E}"/>
    <dgm:cxn modelId="{1B88709B-EBBB-463F-87FC-594CC74C3C2D}" type="presOf" srcId="{B56FB8FD-6E7E-413D-B61F-7A6AA7F804FD}" destId="{478B63F2-DBCE-4C77-B63A-1A5042B03738}" srcOrd="0" destOrd="0" presId="urn:microsoft.com/office/officeart/2005/8/layout/chevron1"/>
    <dgm:cxn modelId="{3923392F-548C-465D-B982-6AA57574CB99}" srcId="{9101AC20-4029-475C-AFE4-C228C22CFF67}" destId="{8FF6F00F-B39B-4332-B3EA-5FFEE1BF45A8}" srcOrd="16" destOrd="0" parTransId="{A5FF8E9C-937D-48C9-B2E8-3D1AA62DA6F6}" sibTransId="{D0B53321-E6CB-4A2B-8A88-D2DBCFFF1A30}"/>
    <dgm:cxn modelId="{F78E5761-513A-4504-A760-1EDA3CFDE4CF}" type="presOf" srcId="{FD2C4CDC-33CC-4A89-92DB-C4D7D07C4EA1}" destId="{D45494FC-8B95-4C0E-ACC4-BA3E4BBC0DFE}" srcOrd="0" destOrd="0" presId="urn:microsoft.com/office/officeart/2005/8/layout/chevron1"/>
    <dgm:cxn modelId="{17228020-A363-4BB6-A417-010086C2F828}" type="presOf" srcId="{EB9E2C0B-E4E9-4B80-B84E-F7E0BF060175}" destId="{BEED920A-36F8-41DD-96C9-DCD2C1830B33}" srcOrd="0" destOrd="0" presId="urn:microsoft.com/office/officeart/2005/8/layout/chevron1"/>
    <dgm:cxn modelId="{7B612931-FEBC-49C6-8975-6CB4960BDF85}" srcId="{9101AC20-4029-475C-AFE4-C228C22CFF67}" destId="{E9FB12C0-24A3-4E6E-9238-02100C884EE1}" srcOrd="14" destOrd="0" parTransId="{C81DFDE1-34CA-4D47-9495-AED0E80F6E75}" sibTransId="{5A5D7270-73FD-4BDD-8253-FA8E80624588}"/>
    <dgm:cxn modelId="{DF1040BD-2639-4664-A36D-4934C7E6DB23}" type="presOf" srcId="{EAA4CF85-B9E6-4F56-B2C7-B9B310EBC85D}" destId="{52EDCC19-4875-40F1-8C29-DFB824BAE5A5}" srcOrd="0" destOrd="0" presId="urn:microsoft.com/office/officeart/2005/8/layout/chevron1"/>
    <dgm:cxn modelId="{A08E168A-9E3C-4366-B523-AF05CB6CDDCB}" srcId="{9101AC20-4029-475C-AFE4-C228C22CFF67}" destId="{05AFFBEB-87E7-4353-9267-4C95A27FEBDD}" srcOrd="7" destOrd="0" parTransId="{AED92C9B-299E-47DD-872B-10AF6F70F62C}" sibTransId="{30AEC52D-AC1B-4416-8DD1-97901DB10BDD}"/>
    <dgm:cxn modelId="{7F3625B8-F46E-47F6-AA63-1C9BA7A346B4}" srcId="{9101AC20-4029-475C-AFE4-C228C22CFF67}" destId="{0F5F6A06-B470-495D-A048-9D4F51841607}" srcOrd="35" destOrd="0" parTransId="{FD36B437-1BCC-40F0-8C52-7EAF22F0EF79}" sibTransId="{9C9850D6-42EE-4EA7-80B0-4B3455551C0A}"/>
    <dgm:cxn modelId="{706955DA-6017-41F2-B4A9-BBDEAECFCE2D}" type="presOf" srcId="{70AA85EF-0F7F-43F3-A49F-509568F8B471}" destId="{3163AE1F-0F78-46CB-81E4-BBBBE0171253}" srcOrd="0" destOrd="0" presId="urn:microsoft.com/office/officeart/2005/8/layout/chevron1"/>
    <dgm:cxn modelId="{B68F613D-1FFC-4473-BAC5-1D380B974E21}" type="presOf" srcId="{557B3891-70C2-4CED-8FAA-7C92AB3DB6AA}" destId="{EF8CBB11-F2F4-41BD-ACBC-B4C483A49E4F}" srcOrd="0" destOrd="0" presId="urn:microsoft.com/office/officeart/2005/8/layout/chevron1"/>
    <dgm:cxn modelId="{AA0675AE-74DE-41A7-B875-53B58C0E790E}" type="presOf" srcId="{881D82DF-2276-4CEA-8030-41E0080E2E17}" destId="{A44F788B-4991-4C72-80E0-F95B5504B242}" srcOrd="0" destOrd="0" presId="urn:microsoft.com/office/officeart/2005/8/layout/chevron1"/>
    <dgm:cxn modelId="{EFD85C17-04EC-4679-969D-F3995CF4B527}" type="presOf" srcId="{24D44080-5F5A-4FDF-9E92-1B56A5CF22CB}" destId="{A5B4EAFB-3DC2-45FD-B5EB-7F521F9AC558}" srcOrd="0" destOrd="0" presId="urn:microsoft.com/office/officeart/2005/8/layout/chevron1"/>
    <dgm:cxn modelId="{3AC54226-1C86-45D0-9C81-1E2DDA006530}" srcId="{9101AC20-4029-475C-AFE4-C228C22CFF67}" destId="{FD2C4CDC-33CC-4A89-92DB-C4D7D07C4EA1}" srcOrd="26" destOrd="0" parTransId="{2F858E98-6E33-4D5E-B1AE-5CD3DCCD98C5}" sibTransId="{23C18892-4D6C-4EC1-BB26-9DFD2799F7A6}"/>
    <dgm:cxn modelId="{EFB36C6A-97FC-402F-815A-ED905FCC9598}" type="presOf" srcId="{3C954DC9-A723-4BDC-B734-AD6078DFB78E}" destId="{35E0F658-74E3-4529-95BB-1EFEF8C38865}" srcOrd="0" destOrd="0" presId="urn:microsoft.com/office/officeart/2005/8/layout/chevron1"/>
    <dgm:cxn modelId="{962ED7E7-FA0A-46A7-9B78-9C5A6020BF73}" srcId="{9101AC20-4029-475C-AFE4-C228C22CFF67}" destId="{EAA4CF85-B9E6-4F56-B2C7-B9B310EBC85D}" srcOrd="8" destOrd="0" parTransId="{9C8672C1-EF6D-4A76-ABF2-0CAD8E058806}" sibTransId="{D0506A79-7849-4AF7-90A1-234F0FB11B6E}"/>
    <dgm:cxn modelId="{5A9B74A8-D99D-4E29-9AA1-C3E8CADCA79E}" srcId="{9101AC20-4029-475C-AFE4-C228C22CFF67}" destId="{57077FC7-80E9-4E25-966A-ACA11FCF6DFB}" srcOrd="5" destOrd="0" parTransId="{E80C9883-76B2-4C99-831A-B6DE36C5D448}" sibTransId="{E858A612-C783-4A37-80DE-30D16E545810}"/>
    <dgm:cxn modelId="{054610C2-743C-455D-BFAA-40167405FC5F}" srcId="{9101AC20-4029-475C-AFE4-C228C22CFF67}" destId="{3C954DC9-A723-4BDC-B734-AD6078DFB78E}" srcOrd="4" destOrd="0" parTransId="{5BEAF05A-FC3A-4A86-9292-CE4C62620FF3}" sibTransId="{DC720F28-3C9A-450B-8AC4-ABA353C84111}"/>
    <dgm:cxn modelId="{EAE0B4A9-4775-4564-B358-551A8E52EAB1}" srcId="{9101AC20-4029-475C-AFE4-C228C22CFF67}" destId="{9BBF6F3A-C464-492F-BE18-AFB6C1EEBE39}" srcOrd="29" destOrd="0" parTransId="{CABDC0DD-C8F4-432B-ABA8-03AD0FAE6041}" sibTransId="{70E68AD2-2E0D-4F21-BC11-AAC239FBD05D}"/>
    <dgm:cxn modelId="{45BCA538-A6EC-4F04-9DF8-FFAF33FAE2CB}" type="presOf" srcId="{9B0A0387-D5F6-4921-87E2-40DF73372A89}" destId="{C01A3412-DCA5-4B61-99F6-DABFBFD0425E}" srcOrd="0" destOrd="0" presId="urn:microsoft.com/office/officeart/2005/8/layout/chevron1"/>
    <dgm:cxn modelId="{C968D2E9-C9EE-41DB-B80D-C29B6ACB93CE}" srcId="{9101AC20-4029-475C-AFE4-C228C22CFF67}" destId="{2FA760C2-C057-47A3-9DA9-DDA4B3382E7D}" srcOrd="28" destOrd="0" parTransId="{EA6E788F-E673-49D6-91F6-98A1BD43CF53}" sibTransId="{12655B9B-04C3-4565-A2F5-5DB75665565D}"/>
    <dgm:cxn modelId="{54EC3193-E3B1-4C1A-AB12-6276D1992539}" srcId="{9101AC20-4029-475C-AFE4-C228C22CFF67}" destId="{7D171B97-AF2C-46B2-8ED2-9517C920ECEF}" srcOrd="20" destOrd="0" parTransId="{32FA7AC2-7997-4EDA-AED4-8B08B50756E3}" sibTransId="{82E8E6ED-6FF9-4F9C-91E8-71E8A0BC24D6}"/>
    <dgm:cxn modelId="{936F0D4B-B457-4446-A3D6-15613C993845}" srcId="{9101AC20-4029-475C-AFE4-C228C22CFF67}" destId="{557B3891-70C2-4CED-8FAA-7C92AB3DB6AA}" srcOrd="2" destOrd="0" parTransId="{FDFBF322-3E44-478F-95BD-4EFAF586A88F}" sibTransId="{DC220ECA-9348-40B5-B5D5-0CF06E21F4E2}"/>
    <dgm:cxn modelId="{D1DD6684-12D2-4C53-8C33-63672F51AF48}" type="presOf" srcId="{1C7C8DCF-EC63-4CA1-A14C-D56B23BE094E}" destId="{716079AD-A9E2-4EE0-875C-EECC5F970932}" srcOrd="0" destOrd="0" presId="urn:microsoft.com/office/officeart/2005/8/layout/chevron1"/>
    <dgm:cxn modelId="{542348A5-9DB2-4B27-8AC1-89C67E297BAF}" srcId="{9101AC20-4029-475C-AFE4-C228C22CFF67}" destId="{24D44080-5F5A-4FDF-9E92-1B56A5CF22CB}" srcOrd="17" destOrd="0" parTransId="{F7020C05-FE21-4940-AD4E-244A4089F323}" sibTransId="{ED6DFF70-0D79-416A-AC76-40A99EBBA4CD}"/>
    <dgm:cxn modelId="{AF13F7BA-F6EE-424B-9009-5A95535B9839}" srcId="{9101AC20-4029-475C-AFE4-C228C22CFF67}" destId="{21CAD2E1-24B8-458A-9856-28677EDB96E6}" srcOrd="12" destOrd="0" parTransId="{A6EEBC4F-71C2-45D3-A2AF-4541BDE21523}" sibTransId="{BE981D2D-B0EE-458C-B73E-81306C0B37F4}"/>
    <dgm:cxn modelId="{F5D7CF00-E048-453D-90E6-734FB09A3C3E}" srcId="{9101AC20-4029-475C-AFE4-C228C22CFF67}" destId="{881D82DF-2276-4CEA-8030-41E0080E2E17}" srcOrd="11" destOrd="0" parTransId="{DAE8496E-63E3-4F68-9147-2B3EA35E1D2D}" sibTransId="{85A652FF-E0F3-460D-99D6-71408528A46C}"/>
    <dgm:cxn modelId="{E4D47CAB-9CC2-445C-8611-010884E31942}" type="presOf" srcId="{FEE3C738-D6C1-48E8-9B88-F8DF6A3FE000}" destId="{1333206B-9748-4C71-8DEA-9923A1A7C0A4}" srcOrd="0" destOrd="0" presId="urn:microsoft.com/office/officeart/2005/8/layout/chevron1"/>
    <dgm:cxn modelId="{068933CD-C7DF-4A88-8EB0-AB98B2DE28E2}" srcId="{9101AC20-4029-475C-AFE4-C228C22CFF67}" destId="{ECA31F56-52D5-4434-B2B2-DE2E1996D755}" srcOrd="18" destOrd="0" parTransId="{937E4F1D-231A-4B9C-91BE-E7B6F12AB2EF}" sibTransId="{91BDECD7-B239-49E1-AFA0-75B0ACB1DF84}"/>
    <dgm:cxn modelId="{4E957296-7CE1-4ECC-8611-BC78557E2248}" srcId="{9101AC20-4029-475C-AFE4-C228C22CFF67}" destId="{07985CFC-4979-4DB0-BA73-8034A29B9221}" srcOrd="1" destOrd="0" parTransId="{74617859-151D-476F-BE81-61EE05164451}" sibTransId="{3BB3C8DC-F5AE-4FA1-A24A-AA5F5B77840C}"/>
    <dgm:cxn modelId="{314EA800-D713-48D0-BEBF-275A7B8C0A04}" type="presOf" srcId="{7D171B97-AF2C-46B2-8ED2-9517C920ECEF}" destId="{78C919D1-C4FC-4984-8D1C-1E606A53B251}" srcOrd="0" destOrd="0" presId="urn:microsoft.com/office/officeart/2005/8/layout/chevron1"/>
    <dgm:cxn modelId="{BC3F62E4-874A-4EF4-9470-BEBDA6C96EE8}" srcId="{9101AC20-4029-475C-AFE4-C228C22CFF67}" destId="{10278D5D-7556-43F9-9928-C24ED7D94EE0}" srcOrd="19" destOrd="0" parTransId="{5FF73A58-6EAD-4A71-BEFA-D1041431C7F8}" sibTransId="{C964C9C8-E4DA-4D2F-A9B6-314E3F59A3B3}"/>
    <dgm:cxn modelId="{F21AE6DB-0101-47FF-91D7-489F7C138D2C}" type="presOf" srcId="{570E966E-EFE8-49C8-AB3F-C002AFECA0BF}" destId="{166F034A-A433-41E5-9BC6-11E51D4E065A}" srcOrd="0" destOrd="0" presId="urn:microsoft.com/office/officeart/2005/8/layout/chevron1"/>
    <dgm:cxn modelId="{41FAF648-CFC6-444D-9C92-9F354DD03501}" type="presOf" srcId="{EFAE9F3C-D8DC-4E2D-857F-32510FB2C9A3}" destId="{B35566FE-F9BA-41B9-B489-0FCD36383B8D}" srcOrd="0" destOrd="0" presId="urn:microsoft.com/office/officeart/2005/8/layout/chevron1"/>
    <dgm:cxn modelId="{1E778087-8C6F-49C0-9311-6301AD9B7196}" type="presOf" srcId="{0F5F6A06-B470-495D-A048-9D4F51841607}" destId="{9949656E-4B65-46CF-9696-E2BD9CE246B9}" srcOrd="0" destOrd="0" presId="urn:microsoft.com/office/officeart/2005/8/layout/chevron1"/>
    <dgm:cxn modelId="{9193260B-3DCF-4E85-B0B6-764FBD81B008}" type="presOf" srcId="{10278D5D-7556-43F9-9928-C24ED7D94EE0}" destId="{E978F42A-AABF-4EEC-A217-986E1A1714B8}" srcOrd="0" destOrd="0" presId="urn:microsoft.com/office/officeart/2005/8/layout/chevron1"/>
    <dgm:cxn modelId="{F77BDC46-17C5-4FE8-A6CF-20348793AC61}" srcId="{9101AC20-4029-475C-AFE4-C228C22CFF67}" destId="{70AA85EF-0F7F-43F3-A49F-509568F8B471}" srcOrd="25" destOrd="0" parTransId="{7C58109A-DED5-4146-8DF8-0700A4A439EE}" sibTransId="{BD08E134-5E54-4467-B364-6BD949CEDA3A}"/>
    <dgm:cxn modelId="{483BEA01-029E-4A89-8F01-31E77C3B156A}" type="presOf" srcId="{07985CFC-4979-4DB0-BA73-8034A29B9221}" destId="{E4CD051C-C7A2-48AC-ACD6-060B7894B329}" srcOrd="0" destOrd="0" presId="urn:microsoft.com/office/officeart/2005/8/layout/chevron1"/>
    <dgm:cxn modelId="{30ED988B-E254-4C0A-A982-2F3D7285CB4F}" type="presOf" srcId="{E9FB12C0-24A3-4E6E-9238-02100C884EE1}" destId="{7EC79B68-0998-45CB-A69F-46595628592A}" srcOrd="0" destOrd="0" presId="urn:microsoft.com/office/officeart/2005/8/layout/chevron1"/>
    <dgm:cxn modelId="{B6FDB76F-1751-426E-BB66-4A73DBA38BF5}" srcId="{9101AC20-4029-475C-AFE4-C228C22CFF67}" destId="{570E966E-EFE8-49C8-AB3F-C002AFECA0BF}" srcOrd="13" destOrd="0" parTransId="{EDCE5826-4DA3-4E2E-98D6-B658F9884A37}" sibTransId="{AD7CDA4A-6D85-4564-B84E-F20767C5D25C}"/>
    <dgm:cxn modelId="{5FEB7579-241C-4456-AB4B-92025025A3D9}" type="presOf" srcId="{F167A205-A51C-440C-BEF4-6B1C5B8395C9}" destId="{F0B72AB2-8585-40F3-B7D1-64088633D2EB}" srcOrd="0" destOrd="0" presId="urn:microsoft.com/office/officeart/2005/8/layout/chevron1"/>
    <dgm:cxn modelId="{83DB75FD-2500-48D6-A42A-586D362B3542}" srcId="{9101AC20-4029-475C-AFE4-C228C22CFF67}" destId="{9B0A0387-D5F6-4921-87E2-40DF73372A89}" srcOrd="23" destOrd="0" parTransId="{D27FB0A8-B74E-439C-8092-E6CA10D6EE4C}" sibTransId="{AE34A52E-F394-4196-939F-856E9399C82C}"/>
    <dgm:cxn modelId="{45A13608-251E-404C-80CA-9EC39F7938DE}" type="presOf" srcId="{64B64B9E-F256-4394-893A-7E9EF9EFDABD}" destId="{338DB2CF-A460-4AFB-BD91-45E17A35787C}" srcOrd="0" destOrd="0" presId="urn:microsoft.com/office/officeart/2005/8/layout/chevron1"/>
    <dgm:cxn modelId="{BDA438C2-5489-42A1-A507-9E9C7559CD4F}" srcId="{9101AC20-4029-475C-AFE4-C228C22CFF67}" destId="{F167A205-A51C-440C-BEF4-6B1C5B8395C9}" srcOrd="32" destOrd="0" parTransId="{DD1053C6-9310-42C3-AEC0-8B2949902137}" sibTransId="{E1F073EC-F9E3-460B-ACC2-48FEACD68776}"/>
    <dgm:cxn modelId="{24A5F1FA-88EB-4E21-9541-07F77BEBF739}" srcId="{9101AC20-4029-475C-AFE4-C228C22CFF67}" destId="{82DE005A-6213-4B13-914D-5F1C4E78E984}" srcOrd="0" destOrd="0" parTransId="{9E5057AF-C974-40B8-ADFC-2874DF009747}" sibTransId="{F5A72479-F9B9-40E5-A6CE-E4A52E82C200}"/>
    <dgm:cxn modelId="{EFB35CF2-B5C5-42EA-A183-05754154F320}" type="presOf" srcId="{21CAD2E1-24B8-458A-9856-28677EDB96E6}" destId="{A0CA29EB-7EAC-4E99-9FD7-5D579A6BEFB4}" srcOrd="0" destOrd="0" presId="urn:microsoft.com/office/officeart/2005/8/layout/chevron1"/>
    <dgm:cxn modelId="{2E69CF75-C9AF-4977-8064-A7CE11F9FCB2}" srcId="{9101AC20-4029-475C-AFE4-C228C22CFF67}" destId="{5571D774-0EF9-4001-8011-1081B4A9D05B}" srcOrd="9" destOrd="0" parTransId="{8C943511-F822-417D-956D-1C63AB0C3903}" sibTransId="{02A2E32D-5293-446A-9703-AD7B2373B690}"/>
    <dgm:cxn modelId="{8515F12D-F03B-4C73-8B42-D15D6B0E0106}" srcId="{9101AC20-4029-475C-AFE4-C228C22CFF67}" destId="{24D0024F-02FC-40CF-BF71-8E6B32749DB6}" srcOrd="15" destOrd="0" parTransId="{3D8DB7F6-0CDC-47D3-9F69-2376C9D18291}" sibTransId="{268ABAA0-DA74-4696-A8A5-167DAC77BD30}"/>
    <dgm:cxn modelId="{6B9D6D87-935A-4A8E-911F-D4826D1C1605}" srcId="{9101AC20-4029-475C-AFE4-C228C22CFF67}" destId="{8A9B1351-1F07-465C-A1B0-AC1E558E25BC}" srcOrd="30" destOrd="0" parTransId="{F800CA99-396B-4272-95F6-711EB3238189}" sibTransId="{7504046F-0686-47F5-9DD1-2F070D984D3E}"/>
    <dgm:cxn modelId="{7B0682C0-C75A-46FA-A732-CD03C58D5A9A}" type="presOf" srcId="{9BBF6F3A-C464-492F-BE18-AFB6C1EEBE39}" destId="{98621824-DC41-4DE2-8BC9-71D0D1BE5B65}" srcOrd="0" destOrd="0" presId="urn:microsoft.com/office/officeart/2005/8/layout/chevron1"/>
    <dgm:cxn modelId="{EE12D3A4-CA6C-4B70-AD3B-C653C4CE721D}" srcId="{9101AC20-4029-475C-AFE4-C228C22CFF67}" destId="{0AE6DBBC-CC00-44B5-8376-3F053067D623}" srcOrd="21" destOrd="0" parTransId="{32E9992E-F704-4F49-953A-9572473E3AF7}" sibTransId="{C9201F66-ED5B-480C-B7B2-61C5B88C186B}"/>
    <dgm:cxn modelId="{EC0D6FF4-53DC-40ED-83CD-9279C36392F0}" type="presOf" srcId="{24D0024F-02FC-40CF-BF71-8E6B32749DB6}" destId="{3D9C648D-3885-4E15-84E4-2D0B9DAF0C0C}" srcOrd="0" destOrd="0" presId="urn:microsoft.com/office/officeart/2005/8/layout/chevron1"/>
    <dgm:cxn modelId="{D8417B68-D03A-48F2-96C2-EFF2FDD7840B}" srcId="{9101AC20-4029-475C-AFE4-C228C22CFF67}" destId="{DB3F1318-FCB1-4324-A3F8-708FD6E018D5}" srcOrd="6" destOrd="0" parTransId="{9FC8181F-021B-4B46-B8D0-D22E3F2D56A9}" sibTransId="{0427A831-950B-4929-819F-A416471B94FA}"/>
    <dgm:cxn modelId="{BC4F3FE0-44D2-45E4-BDB5-B5DAD6DD4490}" srcId="{9101AC20-4029-475C-AFE4-C228C22CFF67}" destId="{64B64B9E-F256-4394-893A-7E9EF9EFDABD}" srcOrd="22" destOrd="0" parTransId="{E3B445D7-EEF4-48DC-A289-46C03F6AA80C}" sibTransId="{629D3B37-D916-4647-8872-0AFF58A5BC4C}"/>
    <dgm:cxn modelId="{B96567F4-4C11-4748-A1ED-4AA6108AFFBE}" type="presOf" srcId="{8A9B1351-1F07-465C-A1B0-AC1E558E25BC}" destId="{E298ED1B-E2BC-4215-B6D3-560DA70B2D2D}" srcOrd="0" destOrd="0" presId="urn:microsoft.com/office/officeart/2005/8/layout/chevron1"/>
    <dgm:cxn modelId="{D72AEC65-7449-4408-9AE2-6BFE45E49A51}" type="presOf" srcId="{ECA31F56-52D5-4434-B2B2-DE2E1996D755}" destId="{D63B912B-9ABF-4EFB-B046-F386E4947782}" srcOrd="0" destOrd="0" presId="urn:microsoft.com/office/officeart/2005/8/layout/chevron1"/>
    <dgm:cxn modelId="{CCB4F043-E67F-4AFF-BA27-4F680A906451}" type="presOf" srcId="{A51CE14E-8771-4BBF-8FCA-97C6AE58E622}" destId="{33137EEC-7DDF-409D-8BA6-D89A2C5DB0C4}" srcOrd="0" destOrd="0" presId="urn:microsoft.com/office/officeart/2005/8/layout/chevron1"/>
    <dgm:cxn modelId="{1CF951D4-21E4-4124-AADA-8670243B4F99}" type="presOf" srcId="{DB3F1318-FCB1-4324-A3F8-708FD6E018D5}" destId="{BF67C98F-0201-4AD8-A58D-A39F05574A9B}" srcOrd="0" destOrd="0" presId="urn:microsoft.com/office/officeart/2005/8/layout/chevron1"/>
    <dgm:cxn modelId="{01CF6A37-B7E5-4C60-A325-4C70D596C46F}" srcId="{9101AC20-4029-475C-AFE4-C228C22CFF67}" destId="{DE448AEB-A426-479D-AEE2-3AE2F3E87417}" srcOrd="3" destOrd="0" parTransId="{CB2CE1B0-6A8C-4EEC-A202-4A8223904D4B}" sibTransId="{3BD464D7-73DE-4470-95F6-D33774C874A6}"/>
    <dgm:cxn modelId="{2BF1FF6C-6FF3-4D09-B392-61410CCF1D9A}" type="presOf" srcId="{5571D774-0EF9-4001-8011-1081B4A9D05B}" destId="{1D1E4DF7-FCDE-42E9-8931-C67CF5CAD2E9}" srcOrd="0" destOrd="0" presId="urn:microsoft.com/office/officeart/2005/8/layout/chevron1"/>
    <dgm:cxn modelId="{68B3E0C6-A440-4650-A24E-B5850961C5FD}" type="presOf" srcId="{DE448AEB-A426-479D-AEE2-3AE2F3E87417}" destId="{E8801A4F-C4E2-4615-88B6-CE032CDDEDED}" srcOrd="0" destOrd="0" presId="urn:microsoft.com/office/officeart/2005/8/layout/chevron1"/>
    <dgm:cxn modelId="{78657F1E-D037-4556-8400-B723E8952411}" type="presOf" srcId="{2FA760C2-C057-47A3-9DA9-DDA4B3382E7D}" destId="{20319EED-9DFD-4764-8694-C335A4C46515}" srcOrd="0" destOrd="0" presId="urn:microsoft.com/office/officeart/2005/8/layout/chevron1"/>
    <dgm:cxn modelId="{9E6F8FBC-FA8F-43D1-B45F-0ED6D7FE7F49}" type="presOf" srcId="{05AFFBEB-87E7-4353-9267-4C95A27FEBDD}" destId="{0283987D-823A-4639-8009-EC837ABB362C}" srcOrd="0" destOrd="0" presId="urn:microsoft.com/office/officeart/2005/8/layout/chevron1"/>
    <dgm:cxn modelId="{E67D8EAD-6617-4737-9A1A-42A103A42432}" type="presOf" srcId="{57077FC7-80E9-4E25-966A-ACA11FCF6DFB}" destId="{3D89C9EA-C39F-4340-9F79-6D8EBAE2E3A2}" srcOrd="0" destOrd="0" presId="urn:microsoft.com/office/officeart/2005/8/layout/chevron1"/>
    <dgm:cxn modelId="{F9179B80-CA02-488A-83B3-303E06E86BFE}" srcId="{9101AC20-4029-475C-AFE4-C228C22CFF67}" destId="{1C7C8DCF-EC63-4CA1-A14C-D56B23BE094E}" srcOrd="34" destOrd="0" parTransId="{DADC6C69-E34D-4187-85A9-37DE20029887}" sibTransId="{37852004-D9C3-4E4E-A8E6-60172B330B10}"/>
    <dgm:cxn modelId="{211B56C5-672A-4AF3-8FD5-178BFC92169F}" srcId="{9101AC20-4029-475C-AFE4-C228C22CFF67}" destId="{A51CE14E-8771-4BBF-8FCA-97C6AE58E622}" srcOrd="10" destOrd="0" parTransId="{BAB644B8-105E-4B73-8162-E66A82DAD510}" sibTransId="{3479BE61-2969-4D6C-90C2-75C458556A77}"/>
    <dgm:cxn modelId="{3CDA9FB3-1020-4C11-9B37-BAFF2E1A5ED1}" type="presParOf" srcId="{DD1BAAEE-D597-4D7A-889D-71BF4965DC03}" destId="{EC6FF035-0828-4712-BA20-4067FEA1D9A4}" srcOrd="0" destOrd="0" presId="urn:microsoft.com/office/officeart/2005/8/layout/chevron1"/>
    <dgm:cxn modelId="{ACACA9E4-66F7-4E55-8EFA-CABDA89021E2}" type="presParOf" srcId="{DD1BAAEE-D597-4D7A-889D-71BF4965DC03}" destId="{CE93F1EE-0312-4EE5-A842-78B9086D3AB5}" srcOrd="1" destOrd="0" presId="urn:microsoft.com/office/officeart/2005/8/layout/chevron1"/>
    <dgm:cxn modelId="{25A6CBFC-39E5-4F4D-B180-D8AF389DC78B}" type="presParOf" srcId="{DD1BAAEE-D597-4D7A-889D-71BF4965DC03}" destId="{E4CD051C-C7A2-48AC-ACD6-060B7894B329}" srcOrd="2" destOrd="0" presId="urn:microsoft.com/office/officeart/2005/8/layout/chevron1"/>
    <dgm:cxn modelId="{5F8170D3-A0E1-4D54-A3DD-2CC782FE9181}" type="presParOf" srcId="{DD1BAAEE-D597-4D7A-889D-71BF4965DC03}" destId="{FB33667B-A712-4516-A73E-F0E4D650D778}" srcOrd="3" destOrd="0" presId="urn:microsoft.com/office/officeart/2005/8/layout/chevron1"/>
    <dgm:cxn modelId="{22721D81-FBAC-4A46-9246-BA7AF0D9AE0A}" type="presParOf" srcId="{DD1BAAEE-D597-4D7A-889D-71BF4965DC03}" destId="{EF8CBB11-F2F4-41BD-ACBC-B4C483A49E4F}" srcOrd="4" destOrd="0" presId="urn:microsoft.com/office/officeart/2005/8/layout/chevron1"/>
    <dgm:cxn modelId="{EE98CA21-926C-45AD-B518-65E6C2C9CA30}" type="presParOf" srcId="{DD1BAAEE-D597-4D7A-889D-71BF4965DC03}" destId="{7E0B7C13-F0AC-4C8A-B060-9C8947301BA4}" srcOrd="5" destOrd="0" presId="urn:microsoft.com/office/officeart/2005/8/layout/chevron1"/>
    <dgm:cxn modelId="{BDFE810F-68E5-46B3-87F0-D2F2CF77A627}" type="presParOf" srcId="{DD1BAAEE-D597-4D7A-889D-71BF4965DC03}" destId="{E8801A4F-C4E2-4615-88B6-CE032CDDEDED}" srcOrd="6" destOrd="0" presId="urn:microsoft.com/office/officeart/2005/8/layout/chevron1"/>
    <dgm:cxn modelId="{2CDC4ADA-2694-4FBF-B382-E738F9B2D980}" type="presParOf" srcId="{DD1BAAEE-D597-4D7A-889D-71BF4965DC03}" destId="{2FCDFF3C-5BD9-482E-BE0A-42D3C08F70F8}" srcOrd="7" destOrd="0" presId="urn:microsoft.com/office/officeart/2005/8/layout/chevron1"/>
    <dgm:cxn modelId="{E323EF0C-DB3E-4F01-AC6E-E96E484296F8}" type="presParOf" srcId="{DD1BAAEE-D597-4D7A-889D-71BF4965DC03}" destId="{35E0F658-74E3-4529-95BB-1EFEF8C38865}" srcOrd="8" destOrd="0" presId="urn:microsoft.com/office/officeart/2005/8/layout/chevron1"/>
    <dgm:cxn modelId="{71DC5F6D-4E7F-4CB3-9676-DBB65A574442}" type="presParOf" srcId="{DD1BAAEE-D597-4D7A-889D-71BF4965DC03}" destId="{BE60A08B-3EE8-4869-9143-68CB7B3D894E}" srcOrd="9" destOrd="0" presId="urn:microsoft.com/office/officeart/2005/8/layout/chevron1"/>
    <dgm:cxn modelId="{C5313F5A-2FFA-4F73-882F-439763A6CA0D}" type="presParOf" srcId="{DD1BAAEE-D597-4D7A-889D-71BF4965DC03}" destId="{3D89C9EA-C39F-4340-9F79-6D8EBAE2E3A2}" srcOrd="10" destOrd="0" presId="urn:microsoft.com/office/officeart/2005/8/layout/chevron1"/>
    <dgm:cxn modelId="{B8BC616D-A06F-4334-9AD1-472E4D1EC29A}" type="presParOf" srcId="{DD1BAAEE-D597-4D7A-889D-71BF4965DC03}" destId="{81429B50-3C10-4066-B764-4A8DA6ED5B27}" srcOrd="11" destOrd="0" presId="urn:microsoft.com/office/officeart/2005/8/layout/chevron1"/>
    <dgm:cxn modelId="{C1967B31-B94A-4D0C-9F68-F09C0D185B33}" type="presParOf" srcId="{DD1BAAEE-D597-4D7A-889D-71BF4965DC03}" destId="{BF67C98F-0201-4AD8-A58D-A39F05574A9B}" srcOrd="12" destOrd="0" presId="urn:microsoft.com/office/officeart/2005/8/layout/chevron1"/>
    <dgm:cxn modelId="{78C30F92-10F8-4A29-9587-88824FCC5AB4}" type="presParOf" srcId="{DD1BAAEE-D597-4D7A-889D-71BF4965DC03}" destId="{868B383B-6A65-4A5A-83F2-1727B79FB9E4}" srcOrd="13" destOrd="0" presId="urn:microsoft.com/office/officeart/2005/8/layout/chevron1"/>
    <dgm:cxn modelId="{FC5968D2-B1FA-44B2-918A-EB86031BC28F}" type="presParOf" srcId="{DD1BAAEE-D597-4D7A-889D-71BF4965DC03}" destId="{0283987D-823A-4639-8009-EC837ABB362C}" srcOrd="14" destOrd="0" presId="urn:microsoft.com/office/officeart/2005/8/layout/chevron1"/>
    <dgm:cxn modelId="{C3E098A6-2E23-4D6C-B1A5-84C0183C0607}" type="presParOf" srcId="{DD1BAAEE-D597-4D7A-889D-71BF4965DC03}" destId="{654BE706-FCCA-4FD3-A20F-061D7D1D723A}" srcOrd="15" destOrd="0" presId="urn:microsoft.com/office/officeart/2005/8/layout/chevron1"/>
    <dgm:cxn modelId="{AE876FFA-13EA-4007-A3C8-F6EED2099C8F}" type="presParOf" srcId="{DD1BAAEE-D597-4D7A-889D-71BF4965DC03}" destId="{52EDCC19-4875-40F1-8C29-DFB824BAE5A5}" srcOrd="16" destOrd="0" presId="urn:microsoft.com/office/officeart/2005/8/layout/chevron1"/>
    <dgm:cxn modelId="{4FDE9003-0BF3-4226-86B9-882C42287BB6}" type="presParOf" srcId="{DD1BAAEE-D597-4D7A-889D-71BF4965DC03}" destId="{0C4847EC-69B3-4890-98C2-2A0DFBDB7A3E}" srcOrd="17" destOrd="0" presId="urn:microsoft.com/office/officeart/2005/8/layout/chevron1"/>
    <dgm:cxn modelId="{2DAFF6ED-3460-4DF9-B820-0C39618A1A32}" type="presParOf" srcId="{DD1BAAEE-D597-4D7A-889D-71BF4965DC03}" destId="{1D1E4DF7-FCDE-42E9-8931-C67CF5CAD2E9}" srcOrd="18" destOrd="0" presId="urn:microsoft.com/office/officeart/2005/8/layout/chevron1"/>
    <dgm:cxn modelId="{A45E694B-C95B-43B5-981A-96B94E0A9170}" type="presParOf" srcId="{DD1BAAEE-D597-4D7A-889D-71BF4965DC03}" destId="{358B137E-0486-429E-BF0C-EC0DCE7A93C6}" srcOrd="19" destOrd="0" presId="urn:microsoft.com/office/officeart/2005/8/layout/chevron1"/>
    <dgm:cxn modelId="{6B779BFB-2CDB-4BD7-AEC5-34B13809593D}" type="presParOf" srcId="{DD1BAAEE-D597-4D7A-889D-71BF4965DC03}" destId="{33137EEC-7DDF-409D-8BA6-D89A2C5DB0C4}" srcOrd="20" destOrd="0" presId="urn:microsoft.com/office/officeart/2005/8/layout/chevron1"/>
    <dgm:cxn modelId="{2A3A5094-1C0A-43F9-801C-88FC67B9013D}" type="presParOf" srcId="{DD1BAAEE-D597-4D7A-889D-71BF4965DC03}" destId="{08C5DA40-C74E-473F-AE80-4D429E528FDA}" srcOrd="21" destOrd="0" presId="urn:microsoft.com/office/officeart/2005/8/layout/chevron1"/>
    <dgm:cxn modelId="{B9EA9E3C-534F-4B9E-B045-6C72769C19A0}" type="presParOf" srcId="{DD1BAAEE-D597-4D7A-889D-71BF4965DC03}" destId="{A44F788B-4991-4C72-80E0-F95B5504B242}" srcOrd="22" destOrd="0" presId="urn:microsoft.com/office/officeart/2005/8/layout/chevron1"/>
    <dgm:cxn modelId="{4DC15455-1E2A-47D4-BA59-FF50CEA92CB0}" type="presParOf" srcId="{DD1BAAEE-D597-4D7A-889D-71BF4965DC03}" destId="{2171036B-9DBB-4B31-B79C-65719CD65026}" srcOrd="23" destOrd="0" presId="urn:microsoft.com/office/officeart/2005/8/layout/chevron1"/>
    <dgm:cxn modelId="{530FFF61-B025-490B-BAA5-0FBF8C46EAB6}" type="presParOf" srcId="{DD1BAAEE-D597-4D7A-889D-71BF4965DC03}" destId="{A0CA29EB-7EAC-4E99-9FD7-5D579A6BEFB4}" srcOrd="24" destOrd="0" presId="urn:microsoft.com/office/officeart/2005/8/layout/chevron1"/>
    <dgm:cxn modelId="{9D3F115B-0148-402F-9188-B33FA9D40E0A}" type="presParOf" srcId="{DD1BAAEE-D597-4D7A-889D-71BF4965DC03}" destId="{83CE01D9-A61A-4C0B-B267-391EA54F3D04}" srcOrd="25" destOrd="0" presId="urn:microsoft.com/office/officeart/2005/8/layout/chevron1"/>
    <dgm:cxn modelId="{67EE94A0-BA41-4976-889D-C6B15DDCF820}" type="presParOf" srcId="{DD1BAAEE-D597-4D7A-889D-71BF4965DC03}" destId="{166F034A-A433-41E5-9BC6-11E51D4E065A}" srcOrd="26" destOrd="0" presId="urn:microsoft.com/office/officeart/2005/8/layout/chevron1"/>
    <dgm:cxn modelId="{6EF832C9-5436-40EF-A27C-3EE95864D96D}" type="presParOf" srcId="{DD1BAAEE-D597-4D7A-889D-71BF4965DC03}" destId="{BF28A9D0-F9FF-4464-9001-F7A1D3F0A550}" srcOrd="27" destOrd="0" presId="urn:microsoft.com/office/officeart/2005/8/layout/chevron1"/>
    <dgm:cxn modelId="{2B74DAD2-D8C3-42ED-8758-B9B65DDCB076}" type="presParOf" srcId="{DD1BAAEE-D597-4D7A-889D-71BF4965DC03}" destId="{7EC79B68-0998-45CB-A69F-46595628592A}" srcOrd="28" destOrd="0" presId="urn:microsoft.com/office/officeart/2005/8/layout/chevron1"/>
    <dgm:cxn modelId="{02BB3A90-8457-46E1-92C4-09041F7EB677}" type="presParOf" srcId="{DD1BAAEE-D597-4D7A-889D-71BF4965DC03}" destId="{9FB4C0CC-A93D-4470-9817-70A9E6AF0915}" srcOrd="29" destOrd="0" presId="urn:microsoft.com/office/officeart/2005/8/layout/chevron1"/>
    <dgm:cxn modelId="{528717F8-92BC-457E-836B-AAF84F2F3BB8}" type="presParOf" srcId="{DD1BAAEE-D597-4D7A-889D-71BF4965DC03}" destId="{3D9C648D-3885-4E15-84E4-2D0B9DAF0C0C}" srcOrd="30" destOrd="0" presId="urn:microsoft.com/office/officeart/2005/8/layout/chevron1"/>
    <dgm:cxn modelId="{D7BC786C-739B-4A14-83DD-46A413E14ADA}" type="presParOf" srcId="{DD1BAAEE-D597-4D7A-889D-71BF4965DC03}" destId="{8AE566D5-0724-491E-AD80-802DCBC8B9D0}" srcOrd="31" destOrd="0" presId="urn:microsoft.com/office/officeart/2005/8/layout/chevron1"/>
    <dgm:cxn modelId="{A72C32C4-10C4-4616-A412-6EE87598B539}" type="presParOf" srcId="{DD1BAAEE-D597-4D7A-889D-71BF4965DC03}" destId="{EFC397C6-7D7A-4BAB-8E2B-0D5262910C2A}" srcOrd="32" destOrd="0" presId="urn:microsoft.com/office/officeart/2005/8/layout/chevron1"/>
    <dgm:cxn modelId="{93ED2A03-5F4C-45A2-BC93-F8B61FB37184}" type="presParOf" srcId="{DD1BAAEE-D597-4D7A-889D-71BF4965DC03}" destId="{19E8F4F7-13F2-4C4E-ABF4-F462077E97DC}" srcOrd="33" destOrd="0" presId="urn:microsoft.com/office/officeart/2005/8/layout/chevron1"/>
    <dgm:cxn modelId="{10D972F8-71DA-4EB0-ABC1-CF7BCE785627}" type="presParOf" srcId="{DD1BAAEE-D597-4D7A-889D-71BF4965DC03}" destId="{A5B4EAFB-3DC2-45FD-B5EB-7F521F9AC558}" srcOrd="34" destOrd="0" presId="urn:microsoft.com/office/officeart/2005/8/layout/chevron1"/>
    <dgm:cxn modelId="{616C62B8-E095-4EC0-A42B-1EB6FCC6A2B7}" type="presParOf" srcId="{DD1BAAEE-D597-4D7A-889D-71BF4965DC03}" destId="{85D2B4DF-F5A8-4D48-9B42-28E8C7214AD3}" srcOrd="35" destOrd="0" presId="urn:microsoft.com/office/officeart/2005/8/layout/chevron1"/>
    <dgm:cxn modelId="{7EE9BACC-95F6-47C1-A8B9-4D84EDACA973}" type="presParOf" srcId="{DD1BAAEE-D597-4D7A-889D-71BF4965DC03}" destId="{D63B912B-9ABF-4EFB-B046-F386E4947782}" srcOrd="36" destOrd="0" presId="urn:microsoft.com/office/officeart/2005/8/layout/chevron1"/>
    <dgm:cxn modelId="{379A8065-CDA3-48E7-BFDC-25B8D8480D67}" type="presParOf" srcId="{DD1BAAEE-D597-4D7A-889D-71BF4965DC03}" destId="{F800444F-6131-48C1-8CDC-F967EE7B2924}" srcOrd="37" destOrd="0" presId="urn:microsoft.com/office/officeart/2005/8/layout/chevron1"/>
    <dgm:cxn modelId="{71791235-8EAD-4D6F-B736-8B0088A706A6}" type="presParOf" srcId="{DD1BAAEE-D597-4D7A-889D-71BF4965DC03}" destId="{E978F42A-AABF-4EEC-A217-986E1A1714B8}" srcOrd="38" destOrd="0" presId="urn:microsoft.com/office/officeart/2005/8/layout/chevron1"/>
    <dgm:cxn modelId="{A9E87CA6-8982-4EEF-9A93-C7283C2ECB0A}" type="presParOf" srcId="{DD1BAAEE-D597-4D7A-889D-71BF4965DC03}" destId="{4CCEF2B3-326B-43B7-9477-1016515C732D}" srcOrd="39" destOrd="0" presId="urn:microsoft.com/office/officeart/2005/8/layout/chevron1"/>
    <dgm:cxn modelId="{9B48729E-8977-4ABF-AC7B-797F72DDFA45}" type="presParOf" srcId="{DD1BAAEE-D597-4D7A-889D-71BF4965DC03}" destId="{78C919D1-C4FC-4984-8D1C-1E606A53B251}" srcOrd="40" destOrd="0" presId="urn:microsoft.com/office/officeart/2005/8/layout/chevron1"/>
    <dgm:cxn modelId="{AB77F13C-DBC5-47F5-A008-C27DFCD21059}" type="presParOf" srcId="{DD1BAAEE-D597-4D7A-889D-71BF4965DC03}" destId="{4ED1D818-519F-48A8-93C5-E6B5C41E05DD}" srcOrd="41" destOrd="0" presId="urn:microsoft.com/office/officeart/2005/8/layout/chevron1"/>
    <dgm:cxn modelId="{A8A038B3-B779-4B7B-801D-E41792F928D8}" type="presParOf" srcId="{DD1BAAEE-D597-4D7A-889D-71BF4965DC03}" destId="{68E450EF-E739-48C0-A7C5-46E09CC7E021}" srcOrd="42" destOrd="0" presId="urn:microsoft.com/office/officeart/2005/8/layout/chevron1"/>
    <dgm:cxn modelId="{D74D8FB3-8D39-4CF9-BD24-4896C9FFD8BD}" type="presParOf" srcId="{DD1BAAEE-D597-4D7A-889D-71BF4965DC03}" destId="{BE31B7EA-3B4D-479D-B606-11946FE31EDA}" srcOrd="43" destOrd="0" presId="urn:microsoft.com/office/officeart/2005/8/layout/chevron1"/>
    <dgm:cxn modelId="{6EDA361B-7E7F-4ED6-8FA3-86912A1C96B9}" type="presParOf" srcId="{DD1BAAEE-D597-4D7A-889D-71BF4965DC03}" destId="{338DB2CF-A460-4AFB-BD91-45E17A35787C}" srcOrd="44" destOrd="0" presId="urn:microsoft.com/office/officeart/2005/8/layout/chevron1"/>
    <dgm:cxn modelId="{8FFBF428-3342-492F-A5A5-935811E26CFB}" type="presParOf" srcId="{DD1BAAEE-D597-4D7A-889D-71BF4965DC03}" destId="{35B103E8-35C6-42B8-9DAF-6183D48E43E8}" srcOrd="45" destOrd="0" presId="urn:microsoft.com/office/officeart/2005/8/layout/chevron1"/>
    <dgm:cxn modelId="{E132452D-FDAF-49B7-AEF2-83BE6E0A3A1F}" type="presParOf" srcId="{DD1BAAEE-D597-4D7A-889D-71BF4965DC03}" destId="{C01A3412-DCA5-4B61-99F6-DABFBFD0425E}" srcOrd="46" destOrd="0" presId="urn:microsoft.com/office/officeart/2005/8/layout/chevron1"/>
    <dgm:cxn modelId="{648F1077-A798-4721-86FB-4A62269FF8B5}" type="presParOf" srcId="{DD1BAAEE-D597-4D7A-889D-71BF4965DC03}" destId="{E1670A16-EFF9-4B27-9F89-1B25588C2D6F}" srcOrd="47" destOrd="0" presId="urn:microsoft.com/office/officeart/2005/8/layout/chevron1"/>
    <dgm:cxn modelId="{A71FCB85-5C77-4DE0-9218-1447DD660EEC}" type="presParOf" srcId="{DD1BAAEE-D597-4D7A-889D-71BF4965DC03}" destId="{B35566FE-F9BA-41B9-B489-0FCD36383B8D}" srcOrd="48" destOrd="0" presId="urn:microsoft.com/office/officeart/2005/8/layout/chevron1"/>
    <dgm:cxn modelId="{454D362E-90EB-485D-8BAA-8F4A55658CF2}" type="presParOf" srcId="{DD1BAAEE-D597-4D7A-889D-71BF4965DC03}" destId="{6D4A55DE-5ADF-409A-A257-8731DC3A694C}" srcOrd="49" destOrd="0" presId="urn:microsoft.com/office/officeart/2005/8/layout/chevron1"/>
    <dgm:cxn modelId="{6AE0EB8C-C9E9-4292-852F-E97FCFE2C733}" type="presParOf" srcId="{DD1BAAEE-D597-4D7A-889D-71BF4965DC03}" destId="{3163AE1F-0F78-46CB-81E4-BBBBE0171253}" srcOrd="50" destOrd="0" presId="urn:microsoft.com/office/officeart/2005/8/layout/chevron1"/>
    <dgm:cxn modelId="{2DC11DBA-CD8B-45E2-B0DF-D891AF8DBFB2}" type="presParOf" srcId="{DD1BAAEE-D597-4D7A-889D-71BF4965DC03}" destId="{D6D6082B-82DF-422C-A169-5712740D31A2}" srcOrd="51" destOrd="0" presId="urn:microsoft.com/office/officeart/2005/8/layout/chevron1"/>
    <dgm:cxn modelId="{37489D12-B7A5-42D7-A232-4B8AAF37C4F8}" type="presParOf" srcId="{DD1BAAEE-D597-4D7A-889D-71BF4965DC03}" destId="{D45494FC-8B95-4C0E-ACC4-BA3E4BBC0DFE}" srcOrd="52" destOrd="0" presId="urn:microsoft.com/office/officeart/2005/8/layout/chevron1"/>
    <dgm:cxn modelId="{CBD2596A-74CF-45A1-A78E-3D8884A5C158}" type="presParOf" srcId="{DD1BAAEE-D597-4D7A-889D-71BF4965DC03}" destId="{5CF7AB4A-AEE7-45DF-91F5-3E986C5C77A9}" srcOrd="53" destOrd="0" presId="urn:microsoft.com/office/officeart/2005/8/layout/chevron1"/>
    <dgm:cxn modelId="{6FC2520C-59E1-4C26-9EB4-CBF95612CCEB}" type="presParOf" srcId="{DD1BAAEE-D597-4D7A-889D-71BF4965DC03}" destId="{BEED920A-36F8-41DD-96C9-DCD2C1830B33}" srcOrd="54" destOrd="0" presId="urn:microsoft.com/office/officeart/2005/8/layout/chevron1"/>
    <dgm:cxn modelId="{3DF5980F-A57D-4795-8EA3-86A69FA42954}" type="presParOf" srcId="{DD1BAAEE-D597-4D7A-889D-71BF4965DC03}" destId="{1A1F069D-BFA4-449F-BFB3-862649AEBEDA}" srcOrd="55" destOrd="0" presId="urn:microsoft.com/office/officeart/2005/8/layout/chevron1"/>
    <dgm:cxn modelId="{641DA84A-E2AA-4C28-BFA8-9F1479DF68D5}" type="presParOf" srcId="{DD1BAAEE-D597-4D7A-889D-71BF4965DC03}" destId="{20319EED-9DFD-4764-8694-C335A4C46515}" srcOrd="56" destOrd="0" presId="urn:microsoft.com/office/officeart/2005/8/layout/chevron1"/>
    <dgm:cxn modelId="{271408FB-C75D-46B8-951B-886338678EFD}" type="presParOf" srcId="{DD1BAAEE-D597-4D7A-889D-71BF4965DC03}" destId="{0336E45F-ADAA-41DE-A9A9-6241111A5CDF}" srcOrd="57" destOrd="0" presId="urn:microsoft.com/office/officeart/2005/8/layout/chevron1"/>
    <dgm:cxn modelId="{D4BF7A8B-B484-464A-B111-5F4CF6AC8BD9}" type="presParOf" srcId="{DD1BAAEE-D597-4D7A-889D-71BF4965DC03}" destId="{98621824-DC41-4DE2-8BC9-71D0D1BE5B65}" srcOrd="58" destOrd="0" presId="urn:microsoft.com/office/officeart/2005/8/layout/chevron1"/>
    <dgm:cxn modelId="{D011BEB2-D2E4-4FF2-BFA9-117F862E36F5}" type="presParOf" srcId="{DD1BAAEE-D597-4D7A-889D-71BF4965DC03}" destId="{E4AF248A-FC4C-48EE-BBF1-670A5F7201FC}" srcOrd="59" destOrd="0" presId="urn:microsoft.com/office/officeart/2005/8/layout/chevron1"/>
    <dgm:cxn modelId="{C2937295-D399-4618-936A-011E301D33C6}" type="presParOf" srcId="{DD1BAAEE-D597-4D7A-889D-71BF4965DC03}" destId="{E298ED1B-E2BC-4215-B6D3-560DA70B2D2D}" srcOrd="60" destOrd="0" presId="urn:microsoft.com/office/officeart/2005/8/layout/chevron1"/>
    <dgm:cxn modelId="{11CD2CC0-D34A-405B-87EF-445E15B19C94}" type="presParOf" srcId="{DD1BAAEE-D597-4D7A-889D-71BF4965DC03}" destId="{43DD9B32-B435-4787-9C98-5305B36D3E26}" srcOrd="61" destOrd="0" presId="urn:microsoft.com/office/officeart/2005/8/layout/chevron1"/>
    <dgm:cxn modelId="{62045B7D-2EA2-4D1B-A5CB-DDFAAD882545}" type="presParOf" srcId="{DD1BAAEE-D597-4D7A-889D-71BF4965DC03}" destId="{1333206B-9748-4C71-8DEA-9923A1A7C0A4}" srcOrd="62" destOrd="0" presId="urn:microsoft.com/office/officeart/2005/8/layout/chevron1"/>
    <dgm:cxn modelId="{FC0F2681-0F26-48E1-B57E-FBF595AE3D77}" type="presParOf" srcId="{DD1BAAEE-D597-4D7A-889D-71BF4965DC03}" destId="{3685F119-312D-4CC7-ABBD-313C907C2471}" srcOrd="63" destOrd="0" presId="urn:microsoft.com/office/officeart/2005/8/layout/chevron1"/>
    <dgm:cxn modelId="{EBFE0F5C-3D3B-4129-99D9-888FBCFB40E6}" type="presParOf" srcId="{DD1BAAEE-D597-4D7A-889D-71BF4965DC03}" destId="{F0B72AB2-8585-40F3-B7D1-64088633D2EB}" srcOrd="64" destOrd="0" presId="urn:microsoft.com/office/officeart/2005/8/layout/chevron1"/>
    <dgm:cxn modelId="{9775C8AD-FFA8-45D9-9A9F-1F386659326D}" type="presParOf" srcId="{DD1BAAEE-D597-4D7A-889D-71BF4965DC03}" destId="{BA4CE525-DA05-427F-8B0D-71F7357C1A38}" srcOrd="65" destOrd="0" presId="urn:microsoft.com/office/officeart/2005/8/layout/chevron1"/>
    <dgm:cxn modelId="{D50D4358-62E7-4C14-95BD-A363B14E8F62}" type="presParOf" srcId="{DD1BAAEE-D597-4D7A-889D-71BF4965DC03}" destId="{478B63F2-DBCE-4C77-B63A-1A5042B03738}" srcOrd="66" destOrd="0" presId="urn:microsoft.com/office/officeart/2005/8/layout/chevron1"/>
    <dgm:cxn modelId="{5FC129BD-8D58-40B6-9860-DC119C86B39B}" type="presParOf" srcId="{DD1BAAEE-D597-4D7A-889D-71BF4965DC03}" destId="{101D0771-3B6F-49FC-A69B-822322F3C235}" srcOrd="67" destOrd="0" presId="urn:microsoft.com/office/officeart/2005/8/layout/chevron1"/>
    <dgm:cxn modelId="{ABF11A2C-E5D5-4DC9-9034-A3299B692857}" type="presParOf" srcId="{DD1BAAEE-D597-4D7A-889D-71BF4965DC03}" destId="{716079AD-A9E2-4EE0-875C-EECC5F970932}" srcOrd="68" destOrd="0" presId="urn:microsoft.com/office/officeart/2005/8/layout/chevron1"/>
    <dgm:cxn modelId="{EC8AF410-A62A-4023-841E-AE59429A427D}" type="presParOf" srcId="{DD1BAAEE-D597-4D7A-889D-71BF4965DC03}" destId="{98AA9306-556D-4545-82E2-B8F6C81084BB}" srcOrd="69" destOrd="0" presId="urn:microsoft.com/office/officeart/2005/8/layout/chevron1"/>
    <dgm:cxn modelId="{6D969395-4C58-4D0E-BC30-07B39F9F4EE8}" type="presParOf" srcId="{DD1BAAEE-D597-4D7A-889D-71BF4965DC03}" destId="{9949656E-4B65-46CF-9696-E2BD9CE246B9}" srcOrd="7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FF035-0828-4712-BA20-4067FEA1D9A4}">
      <dsp:nvSpPr>
        <dsp:cNvPr id="0" name=""/>
        <dsp:cNvSpPr/>
      </dsp:nvSpPr>
      <dsp:spPr>
        <a:xfrm>
          <a:off x="896" y="1986812"/>
          <a:ext cx="225939" cy="90375"/>
        </a:xfrm>
        <a:prstGeom prst="chevron">
          <a:avLst/>
        </a:prstGeom>
        <a:solidFill>
          <a:schemeClr val="bg1">
            <a:lumMod val="50000"/>
            <a:alpha val="31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896" y="1986812"/>
        <a:ext cx="225939" cy="90375"/>
      </dsp:txXfrm>
    </dsp:sp>
    <dsp:sp modelId="{E4CD051C-C7A2-48AC-ACD6-060B7894B329}">
      <dsp:nvSpPr>
        <dsp:cNvPr id="0" name=""/>
        <dsp:cNvSpPr/>
      </dsp:nvSpPr>
      <dsp:spPr>
        <a:xfrm>
          <a:off x="20424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204241" y="1986812"/>
        <a:ext cx="225939" cy="90375"/>
      </dsp:txXfrm>
    </dsp:sp>
    <dsp:sp modelId="{EF8CBB11-F2F4-41BD-ACBC-B4C483A49E4F}">
      <dsp:nvSpPr>
        <dsp:cNvPr id="0" name=""/>
        <dsp:cNvSpPr/>
      </dsp:nvSpPr>
      <dsp:spPr>
        <a:xfrm>
          <a:off x="40758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407587" y="1986812"/>
        <a:ext cx="225939" cy="90375"/>
      </dsp:txXfrm>
    </dsp:sp>
    <dsp:sp modelId="{E8801A4F-C4E2-4615-88B6-CE032CDDEDED}">
      <dsp:nvSpPr>
        <dsp:cNvPr id="0" name=""/>
        <dsp:cNvSpPr/>
      </dsp:nvSpPr>
      <dsp:spPr>
        <a:xfrm>
          <a:off x="61093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10932" y="1986812"/>
        <a:ext cx="225939" cy="90375"/>
      </dsp:txXfrm>
    </dsp:sp>
    <dsp:sp modelId="{35E0F658-74E3-4529-95BB-1EFEF8C38865}">
      <dsp:nvSpPr>
        <dsp:cNvPr id="0" name=""/>
        <dsp:cNvSpPr/>
      </dsp:nvSpPr>
      <dsp:spPr>
        <a:xfrm>
          <a:off x="81427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814277" y="1986812"/>
        <a:ext cx="225939" cy="90375"/>
      </dsp:txXfrm>
    </dsp:sp>
    <dsp:sp modelId="{3D89C9EA-C39F-4340-9F79-6D8EBAE2E3A2}">
      <dsp:nvSpPr>
        <dsp:cNvPr id="0" name=""/>
        <dsp:cNvSpPr/>
      </dsp:nvSpPr>
      <dsp:spPr>
        <a:xfrm>
          <a:off x="101762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017622" y="1986812"/>
        <a:ext cx="225939" cy="90375"/>
      </dsp:txXfrm>
    </dsp:sp>
    <dsp:sp modelId="{BF67C98F-0201-4AD8-A58D-A39F05574A9B}">
      <dsp:nvSpPr>
        <dsp:cNvPr id="0" name=""/>
        <dsp:cNvSpPr/>
      </dsp:nvSpPr>
      <dsp:spPr>
        <a:xfrm>
          <a:off x="122096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220968" y="1986812"/>
        <a:ext cx="225939" cy="90375"/>
      </dsp:txXfrm>
    </dsp:sp>
    <dsp:sp modelId="{0283987D-823A-4639-8009-EC837ABB362C}">
      <dsp:nvSpPr>
        <dsp:cNvPr id="0" name=""/>
        <dsp:cNvSpPr/>
      </dsp:nvSpPr>
      <dsp:spPr>
        <a:xfrm>
          <a:off x="142431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424313" y="1986812"/>
        <a:ext cx="225939" cy="90375"/>
      </dsp:txXfrm>
    </dsp:sp>
    <dsp:sp modelId="{52EDCC19-4875-40F1-8C29-DFB824BAE5A5}">
      <dsp:nvSpPr>
        <dsp:cNvPr id="0" name=""/>
        <dsp:cNvSpPr/>
      </dsp:nvSpPr>
      <dsp:spPr>
        <a:xfrm>
          <a:off x="162765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627658" y="1986812"/>
        <a:ext cx="225939" cy="90375"/>
      </dsp:txXfrm>
    </dsp:sp>
    <dsp:sp modelId="{1D1E4DF7-FCDE-42E9-8931-C67CF5CAD2E9}">
      <dsp:nvSpPr>
        <dsp:cNvPr id="0" name=""/>
        <dsp:cNvSpPr/>
      </dsp:nvSpPr>
      <dsp:spPr>
        <a:xfrm>
          <a:off x="183100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831003" y="1986812"/>
        <a:ext cx="225939" cy="90375"/>
      </dsp:txXfrm>
    </dsp:sp>
    <dsp:sp modelId="{33137EEC-7DDF-409D-8BA6-D89A2C5DB0C4}">
      <dsp:nvSpPr>
        <dsp:cNvPr id="0" name=""/>
        <dsp:cNvSpPr/>
      </dsp:nvSpPr>
      <dsp:spPr>
        <a:xfrm>
          <a:off x="203434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034349" y="1986812"/>
        <a:ext cx="225939" cy="90375"/>
      </dsp:txXfrm>
    </dsp:sp>
    <dsp:sp modelId="{A44F788B-4991-4C72-80E0-F95B5504B242}">
      <dsp:nvSpPr>
        <dsp:cNvPr id="0" name=""/>
        <dsp:cNvSpPr/>
      </dsp:nvSpPr>
      <dsp:spPr>
        <a:xfrm>
          <a:off x="223769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237694" y="1986812"/>
        <a:ext cx="225939" cy="90375"/>
      </dsp:txXfrm>
    </dsp:sp>
    <dsp:sp modelId="{A0CA29EB-7EAC-4E99-9FD7-5D579A6BEFB4}">
      <dsp:nvSpPr>
        <dsp:cNvPr id="0" name=""/>
        <dsp:cNvSpPr/>
      </dsp:nvSpPr>
      <dsp:spPr>
        <a:xfrm>
          <a:off x="244103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441039" y="1986812"/>
        <a:ext cx="225939" cy="90375"/>
      </dsp:txXfrm>
    </dsp:sp>
    <dsp:sp modelId="{166F034A-A433-41E5-9BC6-11E51D4E065A}">
      <dsp:nvSpPr>
        <dsp:cNvPr id="0" name=""/>
        <dsp:cNvSpPr/>
      </dsp:nvSpPr>
      <dsp:spPr>
        <a:xfrm>
          <a:off x="264438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644384" y="1986812"/>
        <a:ext cx="225939" cy="90375"/>
      </dsp:txXfrm>
    </dsp:sp>
    <dsp:sp modelId="{7EC79B68-0998-45CB-A69F-46595628592A}">
      <dsp:nvSpPr>
        <dsp:cNvPr id="0" name=""/>
        <dsp:cNvSpPr/>
      </dsp:nvSpPr>
      <dsp:spPr>
        <a:xfrm>
          <a:off x="284773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847730" y="1986812"/>
        <a:ext cx="225939" cy="90375"/>
      </dsp:txXfrm>
    </dsp:sp>
    <dsp:sp modelId="{3D9C648D-3885-4E15-84E4-2D0B9DAF0C0C}">
      <dsp:nvSpPr>
        <dsp:cNvPr id="0" name=""/>
        <dsp:cNvSpPr/>
      </dsp:nvSpPr>
      <dsp:spPr>
        <a:xfrm>
          <a:off x="305107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051075" y="1986812"/>
        <a:ext cx="225939" cy="90375"/>
      </dsp:txXfrm>
    </dsp:sp>
    <dsp:sp modelId="{EFC397C6-7D7A-4BAB-8E2B-0D5262910C2A}">
      <dsp:nvSpPr>
        <dsp:cNvPr id="0" name=""/>
        <dsp:cNvSpPr/>
      </dsp:nvSpPr>
      <dsp:spPr>
        <a:xfrm>
          <a:off x="325442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254420" y="1986812"/>
        <a:ext cx="225939" cy="90375"/>
      </dsp:txXfrm>
    </dsp:sp>
    <dsp:sp modelId="{A5B4EAFB-3DC2-45FD-B5EB-7F521F9AC558}">
      <dsp:nvSpPr>
        <dsp:cNvPr id="0" name=""/>
        <dsp:cNvSpPr/>
      </dsp:nvSpPr>
      <dsp:spPr>
        <a:xfrm>
          <a:off x="345776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457765" y="1986812"/>
        <a:ext cx="225939" cy="90375"/>
      </dsp:txXfrm>
    </dsp:sp>
    <dsp:sp modelId="{D63B912B-9ABF-4EFB-B046-F386E4947782}">
      <dsp:nvSpPr>
        <dsp:cNvPr id="0" name=""/>
        <dsp:cNvSpPr/>
      </dsp:nvSpPr>
      <dsp:spPr>
        <a:xfrm>
          <a:off x="366111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661111" y="1986812"/>
        <a:ext cx="225939" cy="90375"/>
      </dsp:txXfrm>
    </dsp:sp>
    <dsp:sp modelId="{E978F42A-AABF-4EEC-A217-986E1A1714B8}">
      <dsp:nvSpPr>
        <dsp:cNvPr id="0" name=""/>
        <dsp:cNvSpPr/>
      </dsp:nvSpPr>
      <dsp:spPr>
        <a:xfrm>
          <a:off x="3864456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864456" y="1986812"/>
        <a:ext cx="225939" cy="90375"/>
      </dsp:txXfrm>
    </dsp:sp>
    <dsp:sp modelId="{78C919D1-C4FC-4984-8D1C-1E606A53B251}">
      <dsp:nvSpPr>
        <dsp:cNvPr id="0" name=""/>
        <dsp:cNvSpPr/>
      </dsp:nvSpPr>
      <dsp:spPr>
        <a:xfrm>
          <a:off x="406780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067801" y="1986812"/>
        <a:ext cx="225939" cy="90375"/>
      </dsp:txXfrm>
    </dsp:sp>
    <dsp:sp modelId="{68E450EF-E739-48C0-A7C5-46E09CC7E021}">
      <dsp:nvSpPr>
        <dsp:cNvPr id="0" name=""/>
        <dsp:cNvSpPr/>
      </dsp:nvSpPr>
      <dsp:spPr>
        <a:xfrm>
          <a:off x="4271146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271146" y="1986812"/>
        <a:ext cx="225939" cy="90375"/>
      </dsp:txXfrm>
    </dsp:sp>
    <dsp:sp modelId="{338DB2CF-A460-4AFB-BD91-45E17A35787C}">
      <dsp:nvSpPr>
        <dsp:cNvPr id="0" name=""/>
        <dsp:cNvSpPr/>
      </dsp:nvSpPr>
      <dsp:spPr>
        <a:xfrm>
          <a:off x="447449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474492" y="1986812"/>
        <a:ext cx="225939" cy="90375"/>
      </dsp:txXfrm>
    </dsp:sp>
    <dsp:sp modelId="{C01A3412-DCA5-4B61-99F6-DABFBFD0425E}">
      <dsp:nvSpPr>
        <dsp:cNvPr id="0" name=""/>
        <dsp:cNvSpPr/>
      </dsp:nvSpPr>
      <dsp:spPr>
        <a:xfrm>
          <a:off x="467783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677837" y="1986812"/>
        <a:ext cx="225939" cy="90375"/>
      </dsp:txXfrm>
    </dsp:sp>
    <dsp:sp modelId="{B35566FE-F9BA-41B9-B489-0FCD36383B8D}">
      <dsp:nvSpPr>
        <dsp:cNvPr id="0" name=""/>
        <dsp:cNvSpPr/>
      </dsp:nvSpPr>
      <dsp:spPr>
        <a:xfrm>
          <a:off x="488118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881182" y="1986812"/>
        <a:ext cx="225939" cy="90375"/>
      </dsp:txXfrm>
    </dsp:sp>
    <dsp:sp modelId="{3163AE1F-0F78-46CB-81E4-BBBBE0171253}">
      <dsp:nvSpPr>
        <dsp:cNvPr id="0" name=""/>
        <dsp:cNvSpPr/>
      </dsp:nvSpPr>
      <dsp:spPr>
        <a:xfrm>
          <a:off x="508452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084527" y="1986812"/>
        <a:ext cx="225939" cy="90375"/>
      </dsp:txXfrm>
    </dsp:sp>
    <dsp:sp modelId="{D45494FC-8B95-4C0E-ACC4-BA3E4BBC0DFE}">
      <dsp:nvSpPr>
        <dsp:cNvPr id="0" name=""/>
        <dsp:cNvSpPr/>
      </dsp:nvSpPr>
      <dsp:spPr>
        <a:xfrm>
          <a:off x="528787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287873" y="1986812"/>
        <a:ext cx="225939" cy="90375"/>
      </dsp:txXfrm>
    </dsp:sp>
    <dsp:sp modelId="{BEED920A-36F8-41DD-96C9-DCD2C1830B33}">
      <dsp:nvSpPr>
        <dsp:cNvPr id="0" name=""/>
        <dsp:cNvSpPr/>
      </dsp:nvSpPr>
      <dsp:spPr>
        <a:xfrm>
          <a:off x="549121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491218" y="1986812"/>
        <a:ext cx="225939" cy="90375"/>
      </dsp:txXfrm>
    </dsp:sp>
    <dsp:sp modelId="{20319EED-9DFD-4764-8694-C335A4C46515}">
      <dsp:nvSpPr>
        <dsp:cNvPr id="0" name=""/>
        <dsp:cNvSpPr/>
      </dsp:nvSpPr>
      <dsp:spPr>
        <a:xfrm>
          <a:off x="569456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694563" y="1986812"/>
        <a:ext cx="225939" cy="90375"/>
      </dsp:txXfrm>
    </dsp:sp>
    <dsp:sp modelId="{98621824-DC41-4DE2-8BC9-71D0D1BE5B65}">
      <dsp:nvSpPr>
        <dsp:cNvPr id="0" name=""/>
        <dsp:cNvSpPr/>
      </dsp:nvSpPr>
      <dsp:spPr>
        <a:xfrm>
          <a:off x="589790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897908" y="1986812"/>
        <a:ext cx="225939" cy="90375"/>
      </dsp:txXfrm>
    </dsp:sp>
    <dsp:sp modelId="{E298ED1B-E2BC-4215-B6D3-560DA70B2D2D}">
      <dsp:nvSpPr>
        <dsp:cNvPr id="0" name=""/>
        <dsp:cNvSpPr/>
      </dsp:nvSpPr>
      <dsp:spPr>
        <a:xfrm>
          <a:off x="610125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101254" y="1986812"/>
        <a:ext cx="225939" cy="90375"/>
      </dsp:txXfrm>
    </dsp:sp>
    <dsp:sp modelId="{1333206B-9748-4C71-8DEA-9923A1A7C0A4}">
      <dsp:nvSpPr>
        <dsp:cNvPr id="0" name=""/>
        <dsp:cNvSpPr/>
      </dsp:nvSpPr>
      <dsp:spPr>
        <a:xfrm>
          <a:off x="630459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304599" y="1986812"/>
        <a:ext cx="225939" cy="90375"/>
      </dsp:txXfrm>
    </dsp:sp>
    <dsp:sp modelId="{F0B72AB2-8585-40F3-B7D1-64088633D2EB}">
      <dsp:nvSpPr>
        <dsp:cNvPr id="0" name=""/>
        <dsp:cNvSpPr/>
      </dsp:nvSpPr>
      <dsp:spPr>
        <a:xfrm>
          <a:off x="650794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507944" y="1986812"/>
        <a:ext cx="225939" cy="90375"/>
      </dsp:txXfrm>
    </dsp:sp>
    <dsp:sp modelId="{478B63F2-DBCE-4C77-B63A-1A5042B03738}">
      <dsp:nvSpPr>
        <dsp:cNvPr id="0" name=""/>
        <dsp:cNvSpPr/>
      </dsp:nvSpPr>
      <dsp:spPr>
        <a:xfrm>
          <a:off x="671128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711289" y="1986812"/>
        <a:ext cx="225939" cy="90375"/>
      </dsp:txXfrm>
    </dsp:sp>
    <dsp:sp modelId="{716079AD-A9E2-4EE0-875C-EECC5F970932}">
      <dsp:nvSpPr>
        <dsp:cNvPr id="0" name=""/>
        <dsp:cNvSpPr/>
      </dsp:nvSpPr>
      <dsp:spPr>
        <a:xfrm>
          <a:off x="691463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914635" y="1986812"/>
        <a:ext cx="225939" cy="90375"/>
      </dsp:txXfrm>
    </dsp:sp>
    <dsp:sp modelId="{9949656E-4B65-46CF-9696-E2BD9CE246B9}">
      <dsp:nvSpPr>
        <dsp:cNvPr id="0" name=""/>
        <dsp:cNvSpPr/>
      </dsp:nvSpPr>
      <dsp:spPr>
        <a:xfrm>
          <a:off x="711798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7117980" y="1986812"/>
        <a:ext cx="225939" cy="90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06D734E-D340-4E28-A75C-9C8F338B585B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223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344" y="9430223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4C1B010-E4D1-4F2E-9FA7-620B942D61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8792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344" y="0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A6F96E2-4807-4C47-807A-C7CDFBF73DF9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5" y="4715907"/>
            <a:ext cx="5436886" cy="4467701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344" y="9430223"/>
            <a:ext cx="2945764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C04E3E1-D633-4D73-9BE5-76F7DA4C18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4923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30223"/>
            <a:ext cx="6797675" cy="496411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C05B9-043A-4817-BE73-4593A1E12AC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160845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9B7-D5C2-4073-8661-F3739B5BAEEA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B8C5-B76D-415D-B318-2EE8A2442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58CD-DE32-45F2-A332-BE6092940359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A961-5457-4873-9807-4B1C29BFFD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4842-0DDE-47FB-95E1-E929B63C4A6D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8B042-B474-42AE-9440-D81209512A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A11F-2925-484D-87CE-B1F7D2716356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931F-D997-40AB-AAA7-5747F12858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695B-C63E-4BE0-92AA-1483430BF59D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2AC6-369F-4CA7-A5C6-CE290E424E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BED3-F369-48B0-9DCE-B0A35E95A1CF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D168-86D9-4B5F-BFEA-CE8CADF6F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9CD33-DC9B-4B52-A819-03A2113272DB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9D29E-C5A6-4B26-B1B8-0935152100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F119-6658-4608-8349-87F077532B3D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30F2-94D6-45AC-BE90-952A5A59F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3F79-80D1-4763-ABE3-905C3FA44400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165C-C2BB-4A25-BF55-F4612C5A4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A74A-91E2-42C7-86E7-5E82A5BF8D68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8A3E-738E-4173-8C41-085F7F077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D258F-BDC7-4136-B861-50D73841EF38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8A30-8654-4665-A006-3593D58D9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087281-8719-439B-AEBA-C916898E4807}" type="datetimeFigureOut">
              <a:rPr lang="en-GB"/>
              <a:pPr>
                <a:defRPr/>
              </a:pPr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7E8D91-1A88-4271-8D8C-D6520AF14D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00869" y="908720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179388" y="5516563"/>
          <a:ext cx="8784975" cy="8286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8325"/>
                <a:gridCol w="2928325"/>
                <a:gridCol w="2928325"/>
              </a:tblGrid>
              <a:tr h="37112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Project</a:t>
                      </a:r>
                      <a:r>
                        <a:rPr lang="en-GB" sz="1200" baseline="0" dirty="0" smtClean="0"/>
                        <a:t> Name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Department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Procuring Authority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</a:tr>
              <a:tr h="45755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Mersey Gateway</a:t>
                      </a:r>
                      <a:endParaRPr lang="en-GB" sz="1200" dirty="0"/>
                    </a:p>
                  </a:txBody>
                  <a:tcPr marL="91444" marR="91444" marT="45755" marB="457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Department for</a:t>
                      </a:r>
                      <a:r>
                        <a:rPr lang="en-GB" sz="1200" baseline="0" dirty="0" smtClean="0"/>
                        <a:t> Transport (DfT)</a:t>
                      </a:r>
                      <a:endParaRPr lang="en-GB" sz="1200" dirty="0"/>
                    </a:p>
                  </a:txBody>
                  <a:tcPr marL="91444" marR="91444" marT="45755" marB="4575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Halton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Borough Council</a:t>
                      </a:r>
                    </a:p>
                  </a:txBody>
                  <a:tcPr marL="91444" marR="91444" marT="45755" marB="45755" anchor="ctr"/>
                </a:tc>
              </a:tr>
            </a:tbl>
          </a:graphicData>
        </a:graphic>
      </p:graphicFrame>
      <p:sp>
        <p:nvSpPr>
          <p:cNvPr id="2069" name="TextBox 97"/>
          <p:cNvSpPr txBox="1">
            <a:spLocks noChangeArrowheads="1"/>
          </p:cNvSpPr>
          <p:nvPr/>
        </p:nvSpPr>
        <p:spPr bwMode="auto">
          <a:xfrm>
            <a:off x="107950" y="249238"/>
            <a:ext cx="892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Mersey Gateway</a:t>
            </a:r>
          </a:p>
        </p:txBody>
      </p:sp>
      <p:grpSp>
        <p:nvGrpSpPr>
          <p:cNvPr id="2070" name="Group 140"/>
          <p:cNvGrpSpPr>
            <a:grpSpLocks/>
          </p:cNvGrpSpPr>
          <p:nvPr/>
        </p:nvGrpSpPr>
        <p:grpSpPr bwMode="auto">
          <a:xfrm>
            <a:off x="112713" y="1225550"/>
            <a:ext cx="9085262" cy="2996307"/>
            <a:chOff x="113220" y="1226294"/>
            <a:chExt cx="9084337" cy="2996257"/>
          </a:xfrm>
        </p:grpSpPr>
        <p:grpSp>
          <p:nvGrpSpPr>
            <p:cNvPr id="2089" name="Group 100"/>
            <p:cNvGrpSpPr>
              <a:grpSpLocks/>
            </p:cNvGrpSpPr>
            <p:nvPr/>
          </p:nvGrpSpPr>
          <p:grpSpPr bwMode="auto">
            <a:xfrm>
              <a:off x="113220" y="2717483"/>
              <a:ext cx="684213" cy="431800"/>
              <a:chOff x="241996" y="3068959"/>
              <a:chExt cx="684213" cy="432049"/>
            </a:xfrm>
          </p:grpSpPr>
          <p:sp>
            <p:nvSpPr>
              <p:cNvPr id="2190" name="TextBox 6"/>
              <p:cNvSpPr txBox="1">
                <a:spLocks noChangeArrowheads="1"/>
              </p:cNvSpPr>
              <p:nvPr/>
            </p:nvSpPr>
            <p:spPr bwMode="auto">
              <a:xfrm>
                <a:off x="241996" y="3099930"/>
                <a:ext cx="684213" cy="369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900">
                    <a:latin typeface="Humnst777 BT" pitchFamily="34" charset="0"/>
                  </a:rPr>
                  <a:t>Project </a:t>
                </a:r>
              </a:p>
              <a:p>
                <a:r>
                  <a:rPr lang="en-GB" sz="900">
                    <a:latin typeface="Humnst777 BT" pitchFamily="34" charset="0"/>
                  </a:rPr>
                  <a:t>identified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20" y="3068408"/>
                <a:ext cx="647634" cy="432042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090" name="Group 101"/>
            <p:cNvGrpSpPr>
              <a:grpSpLocks/>
            </p:cNvGrpSpPr>
            <p:nvPr/>
          </p:nvGrpSpPr>
          <p:grpSpPr bwMode="auto">
            <a:xfrm>
              <a:off x="8180259" y="2709863"/>
              <a:ext cx="1009650" cy="431800"/>
              <a:chOff x="228066" y="3068960"/>
              <a:chExt cx="828675" cy="432048"/>
            </a:xfrm>
          </p:grpSpPr>
          <p:sp>
            <p:nvSpPr>
              <p:cNvPr id="2188" name="TextBox 6"/>
              <p:cNvSpPr txBox="1">
                <a:spLocks noChangeArrowheads="1"/>
              </p:cNvSpPr>
              <p:nvPr/>
            </p:nvSpPr>
            <p:spPr bwMode="auto">
              <a:xfrm>
                <a:off x="228066" y="3107086"/>
                <a:ext cx="828675" cy="369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900">
                    <a:latin typeface="Humnst777 BT" pitchFamily="34" charset="0"/>
                  </a:rPr>
                  <a:t>Procurement concluded</a:t>
                </a: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51365" y="3069679"/>
                <a:ext cx="647499" cy="432041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73" name="Up Arrow 72"/>
            <p:cNvSpPr/>
            <p:nvPr/>
          </p:nvSpPr>
          <p:spPr>
            <a:xfrm>
              <a:off x="7884084" y="3717734"/>
              <a:ext cx="336516" cy="504817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2092" name="Group 110"/>
            <p:cNvGrpSpPr>
              <a:grpSpLocks/>
            </p:cNvGrpSpPr>
            <p:nvPr/>
          </p:nvGrpSpPr>
          <p:grpSpPr bwMode="auto">
            <a:xfrm>
              <a:off x="807380" y="1339286"/>
              <a:ext cx="2438719" cy="2307345"/>
              <a:chOff x="822620" y="1339286"/>
              <a:chExt cx="2438719" cy="230734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871334" y="2637558"/>
                <a:ext cx="1153995" cy="1009633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69" name="TextBox 52"/>
              <p:cNvSpPr txBox="1">
                <a:spLocks noChangeArrowheads="1"/>
              </p:cNvSpPr>
              <p:nvPr/>
            </p:nvSpPr>
            <p:spPr bwMode="auto">
              <a:xfrm>
                <a:off x="851394" y="3157538"/>
                <a:ext cx="12510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Strategic Outline Case  (SOC)</a:t>
                </a:r>
              </a:p>
            </p:txBody>
          </p:sp>
          <p:grpSp>
            <p:nvGrpSpPr>
              <p:cNvPr id="2170" name="Group 107"/>
              <p:cNvGrpSpPr>
                <a:grpSpLocks/>
              </p:cNvGrpSpPr>
              <p:nvPr/>
            </p:nvGrpSpPr>
            <p:grpSpPr bwMode="auto">
              <a:xfrm>
                <a:off x="913878" y="2795586"/>
                <a:ext cx="358375" cy="288925"/>
                <a:chOff x="913878" y="2795586"/>
                <a:chExt cx="358375" cy="288925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939589" y="2796305"/>
                  <a:ext cx="288896" cy="288920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87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913878" y="2805905"/>
                  <a:ext cx="358375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S1</a:t>
                  </a:r>
                </a:p>
              </p:txBody>
            </p:sp>
          </p:grpSp>
          <p:grpSp>
            <p:nvGrpSpPr>
              <p:cNvPr id="2171" name="Group 108"/>
              <p:cNvGrpSpPr>
                <a:grpSpLocks/>
              </p:cNvGrpSpPr>
              <p:nvPr/>
            </p:nvGrpSpPr>
            <p:grpSpPr bwMode="auto">
              <a:xfrm>
                <a:off x="1276299" y="2795586"/>
                <a:ext cx="387201" cy="288925"/>
                <a:chOff x="1276299" y="2781300"/>
                <a:chExt cx="387201" cy="28892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1304677" y="2782019"/>
                  <a:ext cx="287309" cy="288920"/>
                </a:xfrm>
                <a:prstGeom prst="ellipse">
                  <a:avLst/>
                </a:prstGeom>
                <a:solidFill>
                  <a:srgbClr val="DC7166"/>
                </a:solidFill>
                <a:ln>
                  <a:solidFill>
                    <a:srgbClr val="DC7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85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1276299" y="2797967"/>
                  <a:ext cx="387201" cy="2619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S2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2172" name="Group 109"/>
              <p:cNvGrpSpPr>
                <a:grpSpLocks/>
              </p:cNvGrpSpPr>
              <p:nvPr/>
            </p:nvGrpSpPr>
            <p:grpSpPr bwMode="auto">
              <a:xfrm>
                <a:off x="1638720" y="2795586"/>
                <a:ext cx="386878" cy="288925"/>
                <a:chOff x="1638720" y="2781300"/>
                <a:chExt cx="386878" cy="288925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1663416" y="2782019"/>
                  <a:ext cx="288896" cy="288920"/>
                </a:xfrm>
                <a:prstGeom prst="ellipse">
                  <a:avLst/>
                </a:prstGeom>
                <a:solidFill>
                  <a:srgbClr val="C40012"/>
                </a:solidFill>
                <a:ln>
                  <a:solidFill>
                    <a:srgbClr val="C400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83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1638720" y="2795214"/>
                  <a:ext cx="38687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S3</a:t>
                  </a:r>
                </a:p>
              </p:txBody>
            </p:sp>
          </p:grpSp>
          <p:grpSp>
            <p:nvGrpSpPr>
              <p:cNvPr id="2173" name="Group 106"/>
              <p:cNvGrpSpPr>
                <a:grpSpLocks/>
              </p:cNvGrpSpPr>
              <p:nvPr/>
            </p:nvGrpSpPr>
            <p:grpSpPr bwMode="auto">
              <a:xfrm>
                <a:off x="822620" y="1339286"/>
                <a:ext cx="1840652" cy="1375713"/>
                <a:chOff x="822620" y="1339286"/>
                <a:chExt cx="1840652" cy="1375713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085624" y="2134329"/>
                  <a:ext cx="1588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 rot="18900000">
                  <a:off x="822126" y="1339005"/>
                  <a:ext cx="1841313" cy="23018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Local Authority developing SOC</a:t>
                  </a:r>
                </a:p>
              </p:txBody>
            </p:sp>
          </p:grpSp>
          <p:grpSp>
            <p:nvGrpSpPr>
              <p:cNvPr id="2174" name="Group 105"/>
              <p:cNvGrpSpPr>
                <a:grpSpLocks/>
              </p:cNvGrpSpPr>
              <p:nvPr/>
            </p:nvGrpSpPr>
            <p:grpSpPr bwMode="auto">
              <a:xfrm>
                <a:off x="1244393" y="1491814"/>
                <a:ext cx="1401665" cy="1223186"/>
                <a:chOff x="1244393" y="1491814"/>
                <a:chExt cx="1401665" cy="1223186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449125" y="2134328"/>
                  <a:ext cx="1587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 rot="18900000">
                  <a:off x="1244358" y="1491402"/>
                  <a:ext cx="1401620" cy="23018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DfT SOC Approval Point</a:t>
                  </a:r>
                </a:p>
              </p:txBody>
            </p:sp>
          </p:grpSp>
          <p:grpSp>
            <p:nvGrpSpPr>
              <p:cNvPr id="2175" name="Group 104"/>
              <p:cNvGrpSpPr>
                <a:grpSpLocks/>
              </p:cNvGrpSpPr>
              <p:nvPr/>
            </p:nvGrpSpPr>
            <p:grpSpPr bwMode="auto">
              <a:xfrm>
                <a:off x="1561147" y="1388437"/>
                <a:ext cx="1700192" cy="1326188"/>
                <a:chOff x="1561147" y="1388437"/>
                <a:chExt cx="1700192" cy="1326188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806276" y="2134329"/>
                  <a:ext cx="3175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 rot="18900000">
                  <a:off x="1553890" y="1388216"/>
                  <a:ext cx="1707976" cy="23018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SOC Approval Point</a:t>
                  </a:r>
                </a:p>
              </p:txBody>
            </p:sp>
          </p:grpSp>
        </p:grpSp>
        <p:grpSp>
          <p:nvGrpSpPr>
            <p:cNvPr id="2093" name="Group 116"/>
            <p:cNvGrpSpPr>
              <a:grpSpLocks/>
            </p:cNvGrpSpPr>
            <p:nvPr/>
          </p:nvGrpSpPr>
          <p:grpSpPr bwMode="auto">
            <a:xfrm>
              <a:off x="2050272" y="1343128"/>
              <a:ext cx="2480676" cy="2303503"/>
              <a:chOff x="2050272" y="1343128"/>
              <a:chExt cx="2480676" cy="2303503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095805" y="2637559"/>
                <a:ext cx="1152407" cy="1009633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49" name="TextBox 54"/>
              <p:cNvSpPr txBox="1">
                <a:spLocks noChangeArrowheads="1"/>
              </p:cNvSpPr>
              <p:nvPr/>
            </p:nvSpPr>
            <p:spPr bwMode="auto">
              <a:xfrm>
                <a:off x="2083470" y="3165475"/>
                <a:ext cx="12954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Outline Business Case (OBC)</a:t>
                </a:r>
              </a:p>
            </p:txBody>
          </p:sp>
          <p:grpSp>
            <p:nvGrpSpPr>
              <p:cNvPr id="2150" name="Group 111"/>
              <p:cNvGrpSpPr>
                <a:grpSpLocks/>
              </p:cNvGrpSpPr>
              <p:nvPr/>
            </p:nvGrpSpPr>
            <p:grpSpPr bwMode="auto">
              <a:xfrm>
                <a:off x="2096643" y="2793205"/>
                <a:ext cx="459134" cy="288925"/>
                <a:chOff x="2096643" y="2781300"/>
                <a:chExt cx="459134" cy="288925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167236" y="2781226"/>
                  <a:ext cx="290482" cy="288920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67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2096643" y="2783681"/>
                  <a:ext cx="459134" cy="2778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200" b="1">
                      <a:solidFill>
                        <a:schemeClr val="bg1"/>
                      </a:solidFill>
                      <a:latin typeface="Calibri" pitchFamily="34" charset="0"/>
                    </a:rPr>
                    <a:t> </a:t>
                  </a:r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O1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2151" name="Group 112"/>
              <p:cNvGrpSpPr>
                <a:grpSpLocks/>
              </p:cNvGrpSpPr>
              <p:nvPr/>
            </p:nvGrpSpPr>
            <p:grpSpPr bwMode="auto">
              <a:xfrm>
                <a:off x="2488530" y="2781300"/>
                <a:ext cx="432048" cy="288925"/>
                <a:chOff x="2488530" y="2781300"/>
                <a:chExt cx="432048" cy="288925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527561" y="2782018"/>
                  <a:ext cx="284134" cy="288920"/>
                </a:xfrm>
                <a:prstGeom prst="ellipse">
                  <a:avLst/>
                </a:prstGeom>
                <a:solidFill>
                  <a:srgbClr val="DC7166"/>
                </a:solidFill>
                <a:ln>
                  <a:solidFill>
                    <a:srgbClr val="DC7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65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2488530" y="2797967"/>
                  <a:ext cx="43204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O2</a:t>
                  </a:r>
                </a:p>
              </p:txBody>
            </p:sp>
          </p:grpSp>
          <p:grpSp>
            <p:nvGrpSpPr>
              <p:cNvPr id="2152" name="Group 115"/>
              <p:cNvGrpSpPr>
                <a:grpSpLocks/>
              </p:cNvGrpSpPr>
              <p:nvPr/>
            </p:nvGrpSpPr>
            <p:grpSpPr bwMode="auto">
              <a:xfrm>
                <a:off x="2846732" y="2790825"/>
                <a:ext cx="388069" cy="288925"/>
                <a:chOff x="2846732" y="2781300"/>
                <a:chExt cx="388069" cy="288925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2887888" y="2782018"/>
                  <a:ext cx="287307" cy="288920"/>
                </a:xfrm>
                <a:prstGeom prst="ellipse">
                  <a:avLst/>
                </a:prstGeom>
                <a:solidFill>
                  <a:srgbClr val="C40012"/>
                </a:solidFill>
                <a:ln>
                  <a:solidFill>
                    <a:srgbClr val="C400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63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2846732" y="2795586"/>
                  <a:ext cx="388069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O3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2153" name="Group 103"/>
              <p:cNvGrpSpPr>
                <a:grpSpLocks/>
              </p:cNvGrpSpPr>
              <p:nvPr/>
            </p:nvGrpSpPr>
            <p:grpSpPr bwMode="auto">
              <a:xfrm>
                <a:off x="2050272" y="1343128"/>
                <a:ext cx="1828195" cy="1371871"/>
                <a:chOff x="2050272" y="1343128"/>
                <a:chExt cx="1828195" cy="1371871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311683" y="2134329"/>
                  <a:ext cx="3175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 rot="18900000">
                  <a:off x="2049773" y="1343767"/>
                  <a:ext cx="1828614" cy="23018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Local Authority developing OBC</a:t>
                  </a:r>
                </a:p>
              </p:txBody>
            </p:sp>
          </p:grpSp>
          <p:grpSp>
            <p:nvGrpSpPr>
              <p:cNvPr id="2154" name="Group 102"/>
              <p:cNvGrpSpPr>
                <a:grpSpLocks/>
              </p:cNvGrpSpPr>
              <p:nvPr/>
            </p:nvGrpSpPr>
            <p:grpSpPr bwMode="auto">
              <a:xfrm>
                <a:off x="2442752" y="1434242"/>
                <a:ext cx="1578657" cy="1280757"/>
                <a:chOff x="2442752" y="1434242"/>
                <a:chExt cx="1578657" cy="1280757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668835" y="2134329"/>
                  <a:ext cx="1587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 rot="18900000">
                  <a:off x="2438670" y="1434253"/>
                  <a:ext cx="1582577" cy="23018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DfT OBC Approval Point</a:t>
                  </a:r>
                </a:p>
              </p:txBody>
            </p:sp>
          </p:grpSp>
          <p:grpSp>
            <p:nvGrpSpPr>
              <p:cNvPr id="2155" name="Group 101"/>
              <p:cNvGrpSpPr>
                <a:grpSpLocks/>
              </p:cNvGrpSpPr>
              <p:nvPr/>
            </p:nvGrpSpPr>
            <p:grpSpPr bwMode="auto">
              <a:xfrm>
                <a:off x="2780435" y="1370646"/>
                <a:ext cx="1750513" cy="1343979"/>
                <a:chOff x="2780435" y="1370646"/>
                <a:chExt cx="1750513" cy="1343979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032335" y="2134329"/>
                  <a:ext cx="1588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 rot="18900000">
                  <a:off x="2779949" y="1370755"/>
                  <a:ext cx="1750833" cy="23018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OBC Approval Point</a:t>
                  </a:r>
                </a:p>
              </p:txBody>
            </p:sp>
          </p:grpSp>
        </p:grpSp>
        <p:grpSp>
          <p:nvGrpSpPr>
            <p:cNvPr id="2094" name="Group 136"/>
            <p:cNvGrpSpPr>
              <a:grpSpLocks/>
            </p:cNvGrpSpPr>
            <p:nvPr/>
          </p:nvGrpSpPr>
          <p:grpSpPr bwMode="auto">
            <a:xfrm>
              <a:off x="6899945" y="1291724"/>
              <a:ext cx="2297612" cy="2355468"/>
              <a:chOff x="6884705" y="1291724"/>
              <a:chExt cx="2297612" cy="235546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6921947" y="2637559"/>
                <a:ext cx="790494" cy="1009633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33" name="TextBox 59"/>
              <p:cNvSpPr txBox="1">
                <a:spLocks noChangeArrowheads="1"/>
              </p:cNvSpPr>
              <p:nvPr/>
            </p:nvSpPr>
            <p:spPr bwMode="auto">
              <a:xfrm>
                <a:off x="6898829" y="3165475"/>
                <a:ext cx="93503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Confirmed                                                            FBC</a:t>
                </a:r>
              </a:p>
            </p:txBody>
          </p:sp>
          <p:grpSp>
            <p:nvGrpSpPr>
              <p:cNvPr id="2134" name="Group 128"/>
              <p:cNvGrpSpPr>
                <a:grpSpLocks/>
              </p:cNvGrpSpPr>
              <p:nvPr/>
            </p:nvGrpSpPr>
            <p:grpSpPr bwMode="auto">
              <a:xfrm>
                <a:off x="6884705" y="1381421"/>
                <a:ext cx="1719629" cy="1688804"/>
                <a:chOff x="6884705" y="1381421"/>
                <a:chExt cx="1719629" cy="1688804"/>
              </a:xfrm>
            </p:grpSpPr>
            <p:grpSp>
              <p:nvGrpSpPr>
                <p:cNvPr id="2142" name="Group 126"/>
                <p:cNvGrpSpPr>
                  <a:grpSpLocks/>
                </p:cNvGrpSpPr>
                <p:nvPr/>
              </p:nvGrpSpPr>
              <p:grpSpPr bwMode="auto">
                <a:xfrm>
                  <a:off x="6962329" y="2781300"/>
                  <a:ext cx="503238" cy="288925"/>
                  <a:chOff x="6962329" y="2781300"/>
                  <a:chExt cx="503238" cy="288925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6996553" y="2782019"/>
                    <a:ext cx="288896" cy="288920"/>
                  </a:xfrm>
                  <a:prstGeom prst="ellipse">
                    <a:avLst/>
                  </a:prstGeom>
                  <a:solidFill>
                    <a:srgbClr val="DC7166"/>
                  </a:solidFill>
                  <a:ln>
                    <a:solidFill>
                      <a:srgbClr val="DC71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147" name="Text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2329" y="2797175"/>
                    <a:ext cx="503238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C1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2143" name="Group 94"/>
                <p:cNvGrpSpPr>
                  <a:grpSpLocks/>
                </p:cNvGrpSpPr>
                <p:nvPr/>
              </p:nvGrpSpPr>
              <p:grpSpPr bwMode="auto">
                <a:xfrm>
                  <a:off x="6884705" y="1381421"/>
                  <a:ext cx="1719629" cy="1333578"/>
                  <a:chOff x="6814855" y="1381421"/>
                  <a:chExt cx="1719629" cy="1333578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7066388" y="2134330"/>
                    <a:ext cx="1587" cy="581015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80"/>
                  <p:cNvSpPr txBox="1"/>
                  <p:nvPr/>
                </p:nvSpPr>
                <p:spPr>
                  <a:xfrm rot="18900000">
                    <a:off x="6815589" y="1381867"/>
                    <a:ext cx="1719087" cy="230184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DfT Final FBC Approval Point</a:t>
                    </a:r>
                  </a:p>
                </p:txBody>
              </p:sp>
            </p:grpSp>
          </p:grpSp>
          <p:grpSp>
            <p:nvGrpSpPr>
              <p:cNvPr id="2135" name="Group 135"/>
              <p:cNvGrpSpPr>
                <a:grpSpLocks/>
              </p:cNvGrpSpPr>
              <p:nvPr/>
            </p:nvGrpSpPr>
            <p:grpSpPr bwMode="auto">
              <a:xfrm>
                <a:off x="7209996" y="1291724"/>
                <a:ext cx="1972321" cy="1779215"/>
                <a:chOff x="7209996" y="1291724"/>
                <a:chExt cx="1972321" cy="1779215"/>
              </a:xfrm>
            </p:grpSpPr>
            <p:grpSp>
              <p:nvGrpSpPr>
                <p:cNvPr id="2136" name="Group 127"/>
                <p:cNvGrpSpPr>
                  <a:grpSpLocks/>
                </p:cNvGrpSpPr>
                <p:nvPr/>
              </p:nvGrpSpPr>
              <p:grpSpPr bwMode="auto">
                <a:xfrm>
                  <a:off x="7323162" y="2782019"/>
                  <a:ext cx="404342" cy="288920"/>
                  <a:chOff x="7323162" y="2782019"/>
                  <a:chExt cx="404342" cy="288920"/>
                </a:xfrm>
              </p:grpSpPr>
              <p:sp>
                <p:nvSpPr>
                  <p:cNvPr id="15" name="Oval 14"/>
                  <p:cNvSpPr/>
                  <p:nvPr/>
                </p:nvSpPr>
                <p:spPr>
                  <a:xfrm>
                    <a:off x="7350528" y="2782019"/>
                    <a:ext cx="292070" cy="288920"/>
                  </a:xfrm>
                  <a:prstGeom prst="ellipse">
                    <a:avLst/>
                  </a:prstGeom>
                  <a:solidFill>
                    <a:srgbClr val="C40012"/>
                  </a:solidFill>
                  <a:ln>
                    <a:solidFill>
                      <a:srgbClr val="C4001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141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23162" y="2797175"/>
                    <a:ext cx="404342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 dirty="0">
                        <a:solidFill>
                          <a:schemeClr val="bg1"/>
                        </a:solidFill>
                        <a:latin typeface="Humnst777 BT" pitchFamily="34" charset="0"/>
                      </a:rPr>
                      <a:t>C2</a:t>
                    </a:r>
                    <a:endParaRPr lang="en-GB" sz="1200" b="1" dirty="0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2137" name="Group 90"/>
                <p:cNvGrpSpPr>
                  <a:grpSpLocks/>
                </p:cNvGrpSpPr>
                <p:nvPr/>
              </p:nvGrpSpPr>
              <p:grpSpPr bwMode="auto">
                <a:xfrm>
                  <a:off x="7209996" y="1291724"/>
                  <a:ext cx="1972321" cy="1423275"/>
                  <a:chOff x="7209996" y="1291724"/>
                  <a:chExt cx="1972321" cy="1423275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7498152" y="2134329"/>
                    <a:ext cx="1587" cy="58101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TextBox 81"/>
                  <p:cNvSpPr txBox="1"/>
                  <p:nvPr/>
                </p:nvSpPr>
                <p:spPr>
                  <a:xfrm rot="18900000">
                    <a:off x="7214018" y="1291381"/>
                    <a:ext cx="1968299" cy="230183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Treasury Final FBC Approval Point</a:t>
                    </a:r>
                  </a:p>
                </p:txBody>
              </p:sp>
            </p:grpSp>
          </p:grpSp>
        </p:grpSp>
        <p:grpSp>
          <p:nvGrpSpPr>
            <p:cNvPr id="2095" name="Group 125"/>
            <p:cNvGrpSpPr>
              <a:grpSpLocks/>
            </p:cNvGrpSpPr>
            <p:nvPr/>
          </p:nvGrpSpPr>
          <p:grpSpPr bwMode="auto">
            <a:xfrm>
              <a:off x="5885052" y="1226294"/>
              <a:ext cx="2145603" cy="2420194"/>
              <a:chOff x="5900292" y="1226294"/>
              <a:chExt cx="2145603" cy="2420194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5912721" y="2637559"/>
                <a:ext cx="936530" cy="1009633"/>
              </a:xfrm>
              <a:prstGeom prst="roundRect">
                <a:avLst/>
              </a:prstGeom>
              <a:noFill/>
              <a:ln>
                <a:solidFill>
                  <a:srgbClr val="E7A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00022" y="3166187"/>
                <a:ext cx="1007960" cy="4000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umnst777 BT" pitchFamily="34" charset="0"/>
                  </a:rPr>
                  <a:t>Procurement Live</a:t>
                </a:r>
              </a:p>
            </p:txBody>
          </p:sp>
          <p:grpSp>
            <p:nvGrpSpPr>
              <p:cNvPr id="2125" name="Group 124"/>
              <p:cNvGrpSpPr>
                <a:grpSpLocks/>
              </p:cNvGrpSpPr>
              <p:nvPr/>
            </p:nvGrpSpPr>
            <p:grpSpPr bwMode="auto">
              <a:xfrm>
                <a:off x="6086406" y="1226294"/>
                <a:ext cx="1959489" cy="1855836"/>
                <a:chOff x="6057831" y="1226294"/>
                <a:chExt cx="1959489" cy="1855836"/>
              </a:xfrm>
            </p:grpSpPr>
            <p:grpSp>
              <p:nvGrpSpPr>
                <p:cNvPr id="2126" name="Group 123"/>
                <p:cNvGrpSpPr>
                  <a:grpSpLocks/>
                </p:cNvGrpSpPr>
                <p:nvPr/>
              </p:nvGrpSpPr>
              <p:grpSpPr bwMode="auto">
                <a:xfrm>
                  <a:off x="6179986" y="2793205"/>
                  <a:ext cx="360039" cy="288925"/>
                  <a:chOff x="6179986" y="2781300"/>
                  <a:chExt cx="360039" cy="288925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6200026" y="2781226"/>
                    <a:ext cx="288895" cy="288920"/>
                  </a:xfrm>
                  <a:prstGeom prst="ellipse">
                    <a:avLst/>
                  </a:prstGeom>
                  <a:solidFill>
                    <a:srgbClr val="E7A099"/>
                  </a:solidFill>
                  <a:ln>
                    <a:solidFill>
                      <a:srgbClr val="E7A0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2131" name="Text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79986" y="2795214"/>
                    <a:ext cx="360039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P3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2127" name="Group 96"/>
                <p:cNvGrpSpPr>
                  <a:grpSpLocks/>
                </p:cNvGrpSpPr>
                <p:nvPr/>
              </p:nvGrpSpPr>
              <p:grpSpPr bwMode="auto">
                <a:xfrm>
                  <a:off x="6057831" y="1226294"/>
                  <a:ext cx="1959489" cy="1488331"/>
                  <a:chOff x="6057831" y="1226294"/>
                  <a:chExt cx="1959489" cy="1488331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6344474" y="2134329"/>
                    <a:ext cx="3175" cy="581015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 rot="18900000">
                    <a:off x="6057165" y="1226294"/>
                    <a:ext cx="1960364" cy="368294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Post preferred bidder - design development, financing, planning</a:t>
                    </a:r>
                  </a:p>
                </p:txBody>
              </p:sp>
            </p:grpSp>
          </p:grpSp>
        </p:grpSp>
        <p:grpSp>
          <p:nvGrpSpPr>
            <p:cNvPr id="2096" name="Group 118"/>
            <p:cNvGrpSpPr>
              <a:grpSpLocks/>
            </p:cNvGrpSpPr>
            <p:nvPr/>
          </p:nvGrpSpPr>
          <p:grpSpPr bwMode="auto">
            <a:xfrm>
              <a:off x="3327682" y="1264662"/>
              <a:ext cx="2369698" cy="2381969"/>
              <a:chOff x="3320062" y="1264662"/>
              <a:chExt cx="2369698" cy="2381969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3319960" y="2637558"/>
                <a:ext cx="1079390" cy="1009633"/>
              </a:xfrm>
              <a:prstGeom prst="roundRect">
                <a:avLst/>
              </a:prstGeom>
              <a:noFill/>
              <a:ln>
                <a:solidFill>
                  <a:srgbClr val="E7A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373930" y="3166186"/>
                <a:ext cx="1007960" cy="4000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umnst777 BT" pitchFamily="34" charset="0"/>
                  </a:rPr>
                  <a:t>Procurement Live</a:t>
                </a:r>
              </a:p>
            </p:txBody>
          </p:sp>
          <p:grpSp>
            <p:nvGrpSpPr>
              <p:cNvPr id="2114" name="Group 117"/>
              <p:cNvGrpSpPr>
                <a:grpSpLocks/>
              </p:cNvGrpSpPr>
              <p:nvPr/>
            </p:nvGrpSpPr>
            <p:grpSpPr bwMode="auto">
              <a:xfrm>
                <a:off x="3457763" y="2794354"/>
                <a:ext cx="360040" cy="288853"/>
                <a:chOff x="3441888" y="2781654"/>
                <a:chExt cx="360040" cy="288853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3461232" y="2782017"/>
                  <a:ext cx="288895" cy="288920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22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3441888" y="2800349"/>
                  <a:ext cx="360040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P1</a:t>
                  </a:r>
                </a:p>
              </p:txBody>
            </p:sp>
          </p:grpSp>
          <p:grpSp>
            <p:nvGrpSpPr>
              <p:cNvPr id="2115" name="Group 100"/>
              <p:cNvGrpSpPr>
                <a:grpSpLocks/>
              </p:cNvGrpSpPr>
              <p:nvPr/>
            </p:nvGrpSpPr>
            <p:grpSpPr bwMode="auto">
              <a:xfrm>
                <a:off x="3431170" y="1513560"/>
                <a:ext cx="1342931" cy="1201438"/>
                <a:chOff x="3431170" y="1513560"/>
                <a:chExt cx="1342931" cy="1201438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621555" y="2134329"/>
                  <a:ext cx="3175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TextBox 84"/>
                <p:cNvSpPr txBox="1"/>
                <p:nvPr/>
              </p:nvSpPr>
              <p:spPr>
                <a:xfrm rot="18900000">
                  <a:off x="3431074" y="1513627"/>
                  <a:ext cx="1342888" cy="23177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OJEU notice issued</a:t>
                  </a:r>
                </a:p>
              </p:txBody>
            </p:sp>
          </p:grpSp>
          <p:grpSp>
            <p:nvGrpSpPr>
              <p:cNvPr id="2116" name="Group 99"/>
              <p:cNvGrpSpPr>
                <a:grpSpLocks/>
              </p:cNvGrpSpPr>
              <p:nvPr/>
            </p:nvGrpSpPr>
            <p:grpSpPr bwMode="auto">
              <a:xfrm>
                <a:off x="3835690" y="1264662"/>
                <a:ext cx="1854070" cy="1450337"/>
                <a:chOff x="3835690" y="1264662"/>
                <a:chExt cx="1854070" cy="1450337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104106" y="2134329"/>
                  <a:ext cx="3175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TextBox 85"/>
                <p:cNvSpPr txBox="1"/>
                <p:nvPr/>
              </p:nvSpPr>
              <p:spPr>
                <a:xfrm rot="18900000">
                  <a:off x="3835846" y="1264393"/>
                  <a:ext cx="1854011" cy="36988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Pre close of dialogue draft final bids submitted</a:t>
                  </a:r>
                </a:p>
              </p:txBody>
            </p:sp>
          </p:grpSp>
        </p:grpSp>
        <p:grpSp>
          <p:nvGrpSpPr>
            <p:cNvPr id="2097" name="Group 138"/>
            <p:cNvGrpSpPr>
              <a:grpSpLocks/>
            </p:cNvGrpSpPr>
            <p:nvPr/>
          </p:nvGrpSpPr>
          <p:grpSpPr bwMode="auto">
            <a:xfrm>
              <a:off x="7801670" y="1632647"/>
              <a:ext cx="1038369" cy="1437578"/>
              <a:chOff x="7763570" y="1632647"/>
              <a:chExt cx="1038369" cy="1437578"/>
            </a:xfrm>
          </p:grpSpPr>
          <p:grpSp>
            <p:nvGrpSpPr>
              <p:cNvPr id="2106" name="Group 137"/>
              <p:cNvGrpSpPr>
                <a:grpSpLocks/>
              </p:cNvGrpSpPr>
              <p:nvPr/>
            </p:nvGrpSpPr>
            <p:grpSpPr bwMode="auto">
              <a:xfrm>
                <a:off x="7763570" y="2781300"/>
                <a:ext cx="386605" cy="288925"/>
                <a:chOff x="7763570" y="2781300"/>
                <a:chExt cx="386605" cy="2889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7784822" y="2782018"/>
                  <a:ext cx="288896" cy="288920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11" name="TextBox 68"/>
                <p:cNvSpPr txBox="1">
                  <a:spLocks noChangeArrowheads="1"/>
                </p:cNvSpPr>
                <p:nvPr/>
              </p:nvSpPr>
              <p:spPr bwMode="auto">
                <a:xfrm>
                  <a:off x="7763570" y="2797175"/>
                  <a:ext cx="386605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P4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2107" name="Group 89"/>
              <p:cNvGrpSpPr>
                <a:grpSpLocks/>
              </p:cNvGrpSpPr>
              <p:nvPr/>
            </p:nvGrpSpPr>
            <p:grpSpPr bwMode="auto">
              <a:xfrm>
                <a:off x="7783493" y="1632647"/>
                <a:ext cx="1018446" cy="1081978"/>
                <a:chOff x="7783493" y="1632647"/>
                <a:chExt cx="1018446" cy="108197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934032" y="2134329"/>
                  <a:ext cx="3175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 rot="18900000">
                  <a:off x="7787997" y="1632687"/>
                  <a:ext cx="1014309" cy="23018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Financial Close</a:t>
                  </a:r>
                </a:p>
              </p:txBody>
            </p:sp>
          </p:grpSp>
        </p:grpSp>
        <p:grpSp>
          <p:nvGrpSpPr>
            <p:cNvPr id="2098" name="Group 139"/>
            <p:cNvGrpSpPr>
              <a:grpSpLocks/>
            </p:cNvGrpSpPr>
            <p:nvPr/>
          </p:nvGrpSpPr>
          <p:grpSpPr bwMode="auto">
            <a:xfrm>
              <a:off x="4505524" y="1396841"/>
              <a:ext cx="2339884" cy="2249790"/>
              <a:chOff x="4543624" y="1396841"/>
              <a:chExt cx="2339884" cy="224979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4543485" y="2637558"/>
                <a:ext cx="1296856" cy="1009633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2100" name="Group 98"/>
              <p:cNvGrpSpPr>
                <a:grpSpLocks/>
              </p:cNvGrpSpPr>
              <p:nvPr/>
            </p:nvGrpSpPr>
            <p:grpSpPr bwMode="auto">
              <a:xfrm>
                <a:off x="4713164" y="1480977"/>
                <a:ext cx="1438250" cy="1234022"/>
                <a:chOff x="4910014" y="1480977"/>
                <a:chExt cx="1438250" cy="1234022"/>
              </a:xfrm>
            </p:grpSpPr>
            <p:cxnSp>
              <p:nvCxnSpPr>
                <p:cNvPr id="34" name="Straight Connector 33"/>
                <p:cNvCxnSpPr/>
                <p:nvPr/>
              </p:nvCxnSpPr>
              <p:spPr bwMode="auto">
                <a:xfrm>
                  <a:off x="5119710" y="2135917"/>
                  <a:ext cx="1587" cy="579427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 bwMode="auto">
                <a:xfrm rot="18900000">
                  <a:off x="4910181" y="1480290"/>
                  <a:ext cx="1438129" cy="23018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DfT FBC Approval Point</a:t>
                  </a:r>
                </a:p>
              </p:txBody>
            </p:sp>
          </p:grpSp>
          <p:grpSp>
            <p:nvGrpSpPr>
              <p:cNvPr id="2101" name="Group 97"/>
              <p:cNvGrpSpPr>
                <a:grpSpLocks/>
              </p:cNvGrpSpPr>
              <p:nvPr/>
            </p:nvGrpSpPr>
            <p:grpSpPr bwMode="auto">
              <a:xfrm>
                <a:off x="5214509" y="1396841"/>
                <a:ext cx="1668999" cy="1318158"/>
                <a:chOff x="5239909" y="1396841"/>
                <a:chExt cx="1668999" cy="1318158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481605" y="2134329"/>
                  <a:ext cx="1587" cy="581015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 bwMode="auto">
                <a:xfrm rot="18900000">
                  <a:off x="5240330" y="1396154"/>
                  <a:ext cx="1668292" cy="23018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FBC Approval Point</a:t>
                  </a:r>
                </a:p>
              </p:txBody>
            </p:sp>
          </p:grpSp>
        </p:grpSp>
      </p:grpSp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3390180"/>
              </p:ext>
            </p:extLst>
          </p:nvPr>
        </p:nvGraphicFramePr>
        <p:xfrm>
          <a:off x="3059832" y="4509120"/>
          <a:ext cx="3023741" cy="842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4491"/>
                <a:gridCol w="2349250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GB" sz="12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1" marR="9142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5439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91421" marR="91421"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 pitchFamily="34" charset="0"/>
                        </a:rPr>
                        <a:t>Financial close reached in March 2014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 pitchFamily="34" charset="0"/>
                      </a:endParaRPr>
                    </a:p>
                  </a:txBody>
                  <a:tcPr marL="91421" marR="9142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075" name="Group 145"/>
          <p:cNvGrpSpPr>
            <a:grpSpLocks/>
          </p:cNvGrpSpPr>
          <p:nvPr/>
        </p:nvGrpSpPr>
        <p:grpSpPr bwMode="auto">
          <a:xfrm>
            <a:off x="3203848" y="4869160"/>
            <a:ext cx="458787" cy="292398"/>
            <a:chOff x="1885313" y="3570635"/>
            <a:chExt cx="459134" cy="292398"/>
          </a:xfrm>
        </p:grpSpPr>
        <p:sp>
          <p:nvSpPr>
            <p:cNvPr id="144" name="Oval 143"/>
            <p:cNvSpPr/>
            <p:nvPr/>
          </p:nvSpPr>
          <p:spPr>
            <a:xfrm>
              <a:off x="1979195" y="3570635"/>
              <a:ext cx="289144" cy="288925"/>
            </a:xfrm>
            <a:prstGeom prst="ellipse">
              <a:avLst/>
            </a:prstGeom>
            <a:solidFill>
              <a:srgbClr val="E7A099"/>
            </a:solidFill>
            <a:ln>
              <a:solidFill>
                <a:srgbClr val="E7A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88" name="TextBox 58"/>
            <p:cNvSpPr txBox="1">
              <a:spLocks noChangeArrowheads="1"/>
            </p:cNvSpPr>
            <p:nvPr/>
          </p:nvSpPr>
          <p:spPr bwMode="auto">
            <a:xfrm>
              <a:off x="1885313" y="3585220"/>
              <a:ext cx="459134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GB" sz="12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GB" sz="1200" b="1" dirty="0" smtClean="0">
                  <a:solidFill>
                    <a:schemeClr val="bg1"/>
                  </a:solidFill>
                  <a:latin typeface="Calibri" pitchFamily="34" charset="0"/>
                </a:rPr>
                <a:t>P4</a:t>
              </a:r>
              <a:endParaRPr lang="en-GB" sz="1200" b="1" dirty="0">
                <a:solidFill>
                  <a:schemeClr val="bg1"/>
                </a:solidFill>
                <a:latin typeface="Humnst777 BT" pitchFamily="34" charset="0"/>
              </a:endParaRPr>
            </a:p>
          </p:txBody>
        </p:sp>
      </p:grpSp>
      <p:sp>
        <p:nvSpPr>
          <p:cNvPr id="152" name="Oval 151"/>
          <p:cNvSpPr/>
          <p:nvPr/>
        </p:nvSpPr>
        <p:spPr>
          <a:xfrm>
            <a:off x="4746625" y="2797175"/>
            <a:ext cx="288925" cy="288925"/>
          </a:xfrm>
          <a:prstGeom prst="ellipse">
            <a:avLst/>
          </a:prstGeom>
          <a:solidFill>
            <a:srgbClr val="DC7166"/>
          </a:solidFill>
          <a:ln>
            <a:solidFill>
              <a:srgbClr val="DC7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8" name="TextBox 64"/>
          <p:cNvSpPr txBox="1">
            <a:spLocks noChangeArrowheads="1"/>
          </p:cNvSpPr>
          <p:nvPr/>
        </p:nvSpPr>
        <p:spPr bwMode="auto">
          <a:xfrm>
            <a:off x="4660900" y="280987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F1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5276850" y="2795588"/>
            <a:ext cx="287338" cy="288925"/>
          </a:xfrm>
          <a:prstGeom prst="ellipse">
            <a:avLst/>
          </a:prstGeom>
          <a:solidFill>
            <a:srgbClr val="C40012"/>
          </a:solidFill>
          <a:ln>
            <a:solidFill>
              <a:srgbClr val="C400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80" name="TextBox 60"/>
          <p:cNvSpPr txBox="1">
            <a:spLocks noChangeArrowheads="1"/>
          </p:cNvSpPr>
          <p:nvPr/>
        </p:nvSpPr>
        <p:spPr bwMode="auto">
          <a:xfrm>
            <a:off x="5257800" y="2809875"/>
            <a:ext cx="387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F2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2081" name="TextBox 57"/>
          <p:cNvSpPr txBox="1">
            <a:spLocks noChangeArrowheads="1"/>
          </p:cNvSpPr>
          <p:nvPr/>
        </p:nvSpPr>
        <p:spPr bwMode="auto">
          <a:xfrm>
            <a:off x="4525963" y="3163888"/>
            <a:ext cx="1414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solidFill>
                  <a:srgbClr val="C40012"/>
                </a:solidFill>
                <a:latin typeface="Humnst777 BT" pitchFamily="34" charset="0"/>
              </a:rPr>
              <a:t>Full Business Case (FBC)</a:t>
            </a:r>
          </a:p>
        </p:txBody>
      </p:sp>
      <p:grpSp>
        <p:nvGrpSpPr>
          <p:cNvPr id="2082" name="Group 123"/>
          <p:cNvGrpSpPr>
            <a:grpSpLocks/>
          </p:cNvGrpSpPr>
          <p:nvPr/>
        </p:nvGrpSpPr>
        <p:grpSpPr bwMode="auto">
          <a:xfrm>
            <a:off x="3951288" y="2792413"/>
            <a:ext cx="360362" cy="288925"/>
            <a:chOff x="6345640" y="2944813"/>
            <a:chExt cx="360064" cy="288925"/>
          </a:xfrm>
        </p:grpSpPr>
        <p:sp>
          <p:nvSpPr>
            <p:cNvPr id="122" name="Oval 121"/>
            <p:cNvSpPr/>
            <p:nvPr/>
          </p:nvSpPr>
          <p:spPr bwMode="auto">
            <a:xfrm>
              <a:off x="6366260" y="2944813"/>
              <a:ext cx="288686" cy="288925"/>
            </a:xfrm>
            <a:prstGeom prst="ellipse">
              <a:avLst/>
            </a:prstGeom>
            <a:solidFill>
              <a:srgbClr val="E7A099"/>
            </a:solidFill>
            <a:ln>
              <a:solidFill>
                <a:srgbClr val="E7A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84" name="TextBox 65"/>
            <p:cNvSpPr txBox="1">
              <a:spLocks noChangeArrowheads="1"/>
            </p:cNvSpPr>
            <p:nvPr/>
          </p:nvSpPr>
          <p:spPr bwMode="auto">
            <a:xfrm>
              <a:off x="6345640" y="2959167"/>
              <a:ext cx="360064" cy="26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100" b="1">
                  <a:solidFill>
                    <a:schemeClr val="bg1"/>
                  </a:solidFill>
                  <a:latin typeface="Humnst777 BT" pitchFamily="34" charset="0"/>
                </a:rPr>
                <a:t>P2</a:t>
              </a:r>
              <a:endParaRPr lang="en-GB" sz="1200" b="1">
                <a:solidFill>
                  <a:schemeClr val="bg1"/>
                </a:solidFill>
                <a:latin typeface="Humnst777 B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bel version="1.0">
  <element uid="id_unclassified"/>
  <element uid="id_newpolicy" value=""/>
</label>
</file>

<file path=customXml/itemProps1.xml><?xml version="1.0" encoding="utf-8"?>
<ds:datastoreItem xmlns:ds="http://schemas.openxmlformats.org/officeDocument/2006/customXml" ds:itemID="{558006E1-2B24-42BB-ADA3-43D9CCF0D13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141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Flex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Rosie O'Leary</dc:creator>
  <cp:lastModifiedBy>Joanna Wain</cp:lastModifiedBy>
  <cp:revision>77</cp:revision>
  <cp:lastPrinted>2014-03-03T09:40:29Z</cp:lastPrinted>
  <dcterms:created xsi:type="dcterms:W3CDTF">2012-12-04T19:36:34Z</dcterms:created>
  <dcterms:modified xsi:type="dcterms:W3CDTF">2014-07-03T10:50:08Z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jDocumentSecurityLabel">
    <vt:lpwstr>UNCLASSIFIED</vt:lpwstr>
  </property>
  <property fmtid="{D5CDD505-2E9C-101B-9397-08002B2CF9AE}" pid="3" name="Document Security Label">
    <vt:lpwstr>UNCLASSIFIED</vt:lpwstr>
  </property>
  <property fmtid="{D5CDD505-2E9C-101B-9397-08002B2CF9AE}" pid="4" name="bjDocumentSecurityXML">
    <vt:lpwstr>&lt;label version="1.0"&gt;&lt;element uid="id_unclassified"/&gt;&lt;element uid="id_newpolicy" value=""/&gt;&lt;/label&gt;</vt:lpwstr>
  </property>
  <property fmtid="{D5CDD505-2E9C-101B-9397-08002B2CF9AE}" pid="5" name="bjDocumentSecurityPolicyProp">
    <vt:lpwstr>UK</vt:lpwstr>
  </property>
  <property fmtid="{D5CDD505-2E9C-101B-9397-08002B2CF9AE}" pid="6" name="bjDocumentSecurityPolicyPropID">
    <vt:lpwstr>id_newpolicy</vt:lpwstr>
  </property>
  <property fmtid="{D5CDD505-2E9C-101B-9397-08002B2CF9AE}" pid="7" name="bjDocumentSecurityProp1">
    <vt:lpwstr>UNCLASSIFIED</vt:lpwstr>
  </property>
  <property fmtid="{D5CDD505-2E9C-101B-9397-08002B2CF9AE}" pid="8" name="bjSecLabelProp1ID">
    <vt:lpwstr>id_unclassified</vt:lpwstr>
  </property>
  <property fmtid="{D5CDD505-2E9C-101B-9397-08002B2CF9AE}" pid="9" name="bjDocumentSecurityProp2">
    <vt:lpwstr/>
  </property>
  <property fmtid="{D5CDD505-2E9C-101B-9397-08002B2CF9AE}" pid="10" name="bjSecLabelProp2ID">
    <vt:lpwstr/>
  </property>
  <property fmtid="{D5CDD505-2E9C-101B-9397-08002B2CF9AE}" pid="11" name="bjDocumentSecurityProp3">
    <vt:lpwstr/>
  </property>
  <property fmtid="{D5CDD505-2E9C-101B-9397-08002B2CF9AE}" pid="12" name="bjSecLabelProp3ID">
    <vt:lpwstr/>
  </property>
  <property fmtid="{D5CDD505-2E9C-101B-9397-08002B2CF9AE}" pid="13" name="eGMS.protectiveMarking">
    <vt:lpwstr/>
  </property>
  <property fmtid="{D5CDD505-2E9C-101B-9397-08002B2CF9AE}" pid="14" name="docIndexRef">
    <vt:lpwstr>ba8d6282-7b2b-4431-b44e-e4fc9c5a4939</vt:lpwstr>
  </property>
  <property fmtid="{D5CDD505-2E9C-101B-9397-08002B2CF9AE}" pid="15" name="bjHeadersRemoved">
    <vt:lpwstr>true</vt:lpwstr>
  </property>
</Properties>
</file>